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0212-74FF-A94C-81CF-358F54C9D876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23B49-9263-3F48-AB51-8A3D916B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3B49-9263-3F48-AB51-8A3D916B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4C7E-E089-DC49-9B1D-E30BEE700842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4AE-9A63-7A48-BE18-C059CC0B29BE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3831-8AE2-A945-AE71-C3F1D7EDAE0B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FEAB-AA88-A74B-904C-06B7F87D3317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11E4-81ED-C641-92BB-5038B698B068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55A-7BF0-CF4E-B020-4AEFE0690261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596-C168-2A48-B98F-9B5C366447D4}" type="datetime1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4D54-B33A-EA41-A260-CEB2AC8B3FAC}" type="datetime1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913C-6032-FE4C-92C0-34DE559391B6}" type="datetime1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D6F-FC3A-DF4D-AF3C-42A268E377F4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FD8-F5BC-5E44-8F92-E54023CD58D9}" type="datetime1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DA2A-F521-5146-8C9B-D654BDC2F81A}" type="datetime1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66D2-B753-BE42-8F42-4E73B7A7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Object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9669" y="4636169"/>
            <a:ext cx="3227920" cy="124182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2015004584 Bae Jiun</a:t>
            </a:r>
          </a:p>
          <a:p>
            <a:pPr algn="l"/>
            <a:r>
              <a:rPr lang="is-IS" dirty="0" smtClean="0"/>
              <a:t>2015004257 </a:t>
            </a:r>
            <a:r>
              <a:rPr lang="en-US" altLang="ko-KR" dirty="0" smtClean="0"/>
              <a:t>Jegal Jihye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 object tracking demo using </a:t>
            </a:r>
            <a:r>
              <a:rPr lang="en-US" sz="3200" dirty="0" err="1"/>
              <a:t>MDNet</a:t>
            </a:r>
            <a:endParaRPr lang="en-US" sz="3200" dirty="0"/>
          </a:p>
          <a:p>
            <a:r>
              <a:rPr lang="en-US" sz="3200" dirty="0"/>
              <a:t>Data processing (MOT17)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Preprocess</a:t>
            </a:r>
            <a:endParaRPr lang="en-US" sz="3200" dirty="0"/>
          </a:p>
          <a:p>
            <a:r>
              <a:rPr lang="en-US" sz="3200" dirty="0"/>
              <a:t>After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Improve performance</a:t>
            </a:r>
          </a:p>
          <a:p>
            <a:pPr lvl="1"/>
            <a:r>
              <a:rPr lang="en-US" sz="3200" dirty="0"/>
              <a:t>Tracking speed</a:t>
            </a:r>
          </a:p>
          <a:p>
            <a:pPr lvl="1"/>
            <a:r>
              <a:rPr lang="en-US" sz="3200" dirty="0"/>
              <a:t>Accuracy</a:t>
            </a:r>
          </a:p>
          <a:p>
            <a:r>
              <a:rPr lang="en-US" sz="3200" dirty="0"/>
              <a:t>Using other models</a:t>
            </a:r>
          </a:p>
          <a:p>
            <a:pPr lvl="1"/>
            <a:r>
              <a:rPr lang="en-US" sz="3200" dirty="0"/>
              <a:t>(maybe) yolo3?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6D2-B753-BE42-8F42-4E73B7A787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45</Words>
  <Application>Microsoft Macintosh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맑은 고딕</vt:lpstr>
      <vt:lpstr>Arial</vt:lpstr>
      <vt:lpstr>Office Theme</vt:lpstr>
      <vt:lpstr>Multi Object Tracking</vt:lpstr>
      <vt:lpstr>Done</vt:lpstr>
      <vt:lpstr>In progress</vt:lpstr>
      <vt:lpstr>To do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Object Tracking</dc:title>
  <dc:creator>Jiun Bae</dc:creator>
  <cp:lastModifiedBy>Jiun Bae</cp:lastModifiedBy>
  <cp:revision>13</cp:revision>
  <dcterms:created xsi:type="dcterms:W3CDTF">2018-04-05T10:10:14Z</dcterms:created>
  <dcterms:modified xsi:type="dcterms:W3CDTF">2018-04-05T10:21:32Z</dcterms:modified>
</cp:coreProperties>
</file>