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7</c:v>
                </c:pt>
                <c:pt idx="6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9063184"/>
        <c:axId val="749064304"/>
      </c:lineChart>
      <c:catAx>
        <c:axId val="749063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smtClean="0"/>
                  <a:t>날짜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9064304"/>
        <c:crosses val="autoZero"/>
        <c:auto val="1"/>
        <c:lblAlgn val="ctr"/>
        <c:lblOffset val="100"/>
        <c:noMultiLvlLbl val="0"/>
      </c:catAx>
      <c:valAx>
        <c:axId val="7490643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smtClean="0"/>
                  <a:t>총액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원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74906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7</c:v>
                </c:pt>
                <c:pt idx="6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0114384"/>
        <c:axId val="830358576"/>
      </c:lineChart>
      <c:catAx>
        <c:axId val="75011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smtClean="0"/>
                  <a:t>날짜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358576"/>
        <c:crosses val="autoZero"/>
        <c:auto val="1"/>
        <c:lblAlgn val="ctr"/>
        <c:lblOffset val="100"/>
        <c:noMultiLvlLbl val="0"/>
      </c:catAx>
      <c:valAx>
        <c:axId val="8303585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smtClean="0"/>
                  <a:t>총액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원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75011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2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6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4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9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2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3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2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FDA3-379D-4650-A975-B1A00253E1A9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FFCC-367C-4FC6-B1F9-AD955EA87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24847" b="19141"/>
          <a:stretch/>
        </p:blipFill>
        <p:spPr>
          <a:xfrm>
            <a:off x="2693025" y="2073499"/>
            <a:ext cx="8150985" cy="35932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12110" y="248164"/>
            <a:ext cx="10800000" cy="648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296000" y="3488164"/>
            <a:ext cx="360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ID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79690" y="248164"/>
            <a:ext cx="66326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www.WhaleBank.com</a:t>
            </a:r>
            <a:endParaRPr lang="ko-KR" altLang="en-US" sz="3200" b="1" dirty="0"/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4296000" y="4647804"/>
            <a:ext cx="1716110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로그인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96000" y="4067984"/>
            <a:ext cx="360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PW</a:t>
            </a:r>
            <a:endParaRPr lang="ko-KR" altLang="en-US" sz="2400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6179890" y="4647804"/>
            <a:ext cx="1716110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회원가입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0083" y="4846437"/>
            <a:ext cx="192968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 아이디가 있으면 </a:t>
            </a:r>
            <a:r>
              <a:rPr lang="en-US" altLang="ko-KR" dirty="0" smtClean="0"/>
              <a:t>ID&amp;PW</a:t>
            </a:r>
            <a:r>
              <a:rPr lang="ko-KR" altLang="en-US" dirty="0" smtClean="0"/>
              <a:t>입력 후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03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6000" y="231821"/>
            <a:ext cx="10800000" cy="648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73535" y="1231156"/>
            <a:ext cx="622246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회원가입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ko-KR" altLang="en-US" sz="2000" b="1" dirty="0" smtClean="0"/>
              <a:t>아이디와 비밀번호를 설정하세요</a:t>
            </a:r>
            <a:r>
              <a:rPr lang="en-US" altLang="ko-KR" sz="2000" b="1" dirty="0"/>
              <a:t>.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96000" y="3284761"/>
            <a:ext cx="360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ID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96000" y="3864581"/>
            <a:ext cx="360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PW</a:t>
            </a:r>
            <a:endParaRPr lang="ko-KR" altLang="en-US" sz="2400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4962034" y="4647804"/>
            <a:ext cx="226793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회원가입 하기</a:t>
            </a:r>
            <a:endParaRPr lang="ko-KR" altLang="en-US" sz="24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722559" y="231821"/>
            <a:ext cx="2039289" cy="708337"/>
            <a:chOff x="439223" y="250098"/>
            <a:chExt cx="2039289" cy="89898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4847" b="19141"/>
            <a:stretch/>
          </p:blipFill>
          <p:spPr>
            <a:xfrm>
              <a:off x="439223" y="250098"/>
              <a:ext cx="2039289" cy="89898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6671" y="699589"/>
              <a:ext cx="1293656" cy="429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/>
                <a:t>WhaleBank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9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6000" y="231821"/>
            <a:ext cx="10800000" cy="648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4868214" y="4694753"/>
            <a:ext cx="2434461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/>
              <a:t>저금통</a:t>
            </a:r>
            <a:r>
              <a:rPr lang="ko-KR" altLang="en-US" sz="2400" b="1" smtClean="0"/>
              <a:t>등록하기</a:t>
            </a:r>
            <a:r>
              <a:rPr lang="en-US" altLang="ko-KR" sz="2400" b="1" dirty="0" smtClean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000" y="2821121"/>
            <a:ext cx="360000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3200" b="1" dirty="0" smtClean="0"/>
          </a:p>
          <a:p>
            <a:pPr algn="ctr"/>
            <a:r>
              <a:rPr lang="ko-KR" altLang="en-US" sz="2400" dirty="0" smtClean="0"/>
              <a:t>등록된 </a:t>
            </a:r>
            <a:r>
              <a:rPr lang="ko-KR" altLang="en-US" sz="2400" dirty="0" smtClean="0"/>
              <a:t>저금통이 </a:t>
            </a:r>
            <a:r>
              <a:rPr lang="ko-KR" altLang="en-US" sz="2400" dirty="0" smtClean="0"/>
              <a:t>없어요</a:t>
            </a:r>
            <a:r>
              <a:rPr lang="en-US" altLang="ko-KR" sz="2400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ko-KR" altLang="en-US" sz="2400" dirty="0" smtClean="0">
                <a:sym typeface="Wingdings" panose="05000000000000000000" pitchFamily="2" charset="2"/>
              </a:rPr>
              <a:t>지금 등록해보세요</a:t>
            </a:r>
            <a:r>
              <a:rPr lang="en-US" altLang="ko-KR" sz="2400" dirty="0" smtClean="0">
                <a:sym typeface="Wingdings" panose="05000000000000000000" pitchFamily="2" charset="2"/>
              </a:rPr>
              <a:t>!</a:t>
            </a:r>
          </a:p>
          <a:p>
            <a:pPr algn="ctr"/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34743" y="1320623"/>
            <a:ext cx="3600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내 </a:t>
            </a:r>
            <a:r>
              <a:rPr lang="ko-KR" altLang="en-US" sz="3600" b="1" dirty="0" smtClean="0"/>
              <a:t>저금통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보기</a:t>
            </a:r>
            <a:endParaRPr lang="en-US" altLang="ko-KR" sz="3600" b="1" dirty="0" smtClean="0"/>
          </a:p>
          <a:p>
            <a:pPr algn="ctr"/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722559" y="231821"/>
            <a:ext cx="2039289" cy="708337"/>
            <a:chOff x="439223" y="250098"/>
            <a:chExt cx="2039289" cy="89898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4847" b="19141"/>
            <a:stretch/>
          </p:blipFill>
          <p:spPr>
            <a:xfrm>
              <a:off x="439223" y="250098"/>
              <a:ext cx="2039289" cy="89898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6671" y="699589"/>
              <a:ext cx="1293656" cy="429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/>
                <a:t>WhaleBank</a:t>
              </a:r>
              <a:endParaRPr lang="ko-KR" altLang="en-US" sz="16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50032" y="3668895"/>
            <a:ext cx="192968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회원가입을 하고 로그인 했지만 저금통 등록이 </a:t>
            </a:r>
            <a:r>
              <a:rPr lang="ko-KR" altLang="en-US" dirty="0" err="1" smtClean="0"/>
              <a:t>안됬을경우</a:t>
            </a:r>
            <a:r>
              <a:rPr lang="ko-KR" altLang="en-US" dirty="0" smtClean="0"/>
              <a:t> 보이는 화면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저금통 등록하기 버튼으로 등록가능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1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6000" y="231821"/>
            <a:ext cx="10800000" cy="648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73535" y="1231156"/>
            <a:ext cx="891289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저금통등록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ko-KR" altLang="en-US" sz="2000" b="1" dirty="0" smtClean="0"/>
              <a:t>저금통 하부에 적힌 고유번호와 이름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그리고 초기 잔액을 입력하세요</a:t>
            </a:r>
            <a:r>
              <a:rPr lang="en-US" altLang="ko-KR" sz="2000" b="1" dirty="0" smtClean="0"/>
              <a:t>. 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25148" y="3979864"/>
            <a:ext cx="20104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GPE231</a:t>
            </a:r>
            <a:endParaRPr lang="ko-KR" altLang="en-US" sz="2400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4765183" y="5098565"/>
            <a:ext cx="2464783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/>
              <a:t>저금통등록 </a:t>
            </a:r>
            <a:r>
              <a:rPr lang="ko-KR" altLang="en-US" sz="2400" b="1" dirty="0" smtClean="0"/>
              <a:t>하기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77359" y="3261543"/>
            <a:ext cx="1857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25400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25149" y="3261543"/>
            <a:ext cx="20104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CVF391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77360" y="3979863"/>
            <a:ext cx="1857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37550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7733" y="3979863"/>
            <a:ext cx="18575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영희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27734" y="3261542"/>
            <a:ext cx="18575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철수</a:t>
            </a:r>
            <a:endParaRPr lang="ko-KR" altLang="en-US" sz="2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22559" y="231821"/>
            <a:ext cx="2039289" cy="708337"/>
            <a:chOff x="439223" y="250098"/>
            <a:chExt cx="2039289" cy="89898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4847" b="19141"/>
            <a:stretch/>
          </p:blipFill>
          <p:spPr>
            <a:xfrm>
              <a:off x="439223" y="250098"/>
              <a:ext cx="2039289" cy="89898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66671" y="699589"/>
              <a:ext cx="1293656" cy="429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/>
                <a:t>WhaleBank</a:t>
              </a:r>
              <a:endParaRPr lang="ko-KR" altLang="en-US" sz="1600" b="1" dirty="0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2702985" y="4646690"/>
            <a:ext cx="63106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십자형 17"/>
          <p:cNvSpPr/>
          <p:nvPr/>
        </p:nvSpPr>
        <p:spPr>
          <a:xfrm>
            <a:off x="9105725" y="4441528"/>
            <a:ext cx="360000" cy="360000"/>
          </a:xfrm>
          <a:prstGeom prst="plus">
            <a:avLst>
              <a:gd name="adj" fmla="val 33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50007" y="5143346"/>
            <a:ext cx="338006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저금통을 등록할 수 있는 화면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처음엔 한 줄만 있지만 </a:t>
            </a:r>
            <a:r>
              <a:rPr lang="en-US" altLang="ko-KR" dirty="0" smtClean="0"/>
              <a:t>+</a:t>
            </a:r>
            <a:r>
              <a:rPr lang="ko-KR" altLang="en-US" dirty="0" smtClean="0"/>
              <a:t>버튼을 클릭하여 한번에 여러 저금통 등록가능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13734" y="3264945"/>
            <a:ext cx="5193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92547" y="3980154"/>
            <a:ext cx="5193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2.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43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6000" y="231821"/>
            <a:ext cx="10800000" cy="648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8216721" y="887173"/>
            <a:ext cx="2464783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/>
              <a:t>저금통추가하기</a:t>
            </a:r>
            <a:r>
              <a:rPr lang="en-US" altLang="ko-KR" sz="2400" b="1" dirty="0" smtClean="0"/>
              <a:t>!</a:t>
            </a: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313036" y="3006540"/>
            <a:ext cx="3565927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① 철수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₩ </a:t>
            </a:r>
            <a:r>
              <a:rPr lang="en-US" altLang="ko-KR" sz="2400" dirty="0" smtClean="0"/>
              <a:t>25,400)</a:t>
            </a: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4313035" y="3690473"/>
            <a:ext cx="3565927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② 영희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₩ </a:t>
            </a:r>
            <a:r>
              <a:rPr lang="en-US" altLang="ko-KR" sz="2400" dirty="0" smtClean="0"/>
              <a:t>37,550)</a:t>
            </a: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4313034" y="5066229"/>
            <a:ext cx="3565927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다른 </a:t>
            </a:r>
            <a:r>
              <a:rPr lang="ko-KR" altLang="en-US" sz="2400" dirty="0" smtClean="0"/>
              <a:t>저금통</a:t>
            </a:r>
            <a:r>
              <a:rPr lang="ko-KR" altLang="en-US" sz="2400" dirty="0" smtClean="0"/>
              <a:t>과 </a:t>
            </a:r>
            <a:r>
              <a:rPr lang="ko-KR" altLang="en-US" sz="2400" dirty="0" smtClean="0"/>
              <a:t>비교하기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34743" y="1320623"/>
            <a:ext cx="3600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내 </a:t>
            </a:r>
            <a:r>
              <a:rPr lang="ko-KR" altLang="en-US" sz="3600" b="1" dirty="0" smtClean="0"/>
              <a:t>저금통 보기</a:t>
            </a:r>
            <a:endParaRPr lang="en-US" altLang="ko-KR" sz="3600" b="1" dirty="0" smtClean="0"/>
          </a:p>
          <a:p>
            <a:pPr algn="ctr"/>
            <a:endParaRPr lang="ko-KR" altLang="en-US" sz="2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22559" y="231821"/>
            <a:ext cx="2039289" cy="708337"/>
            <a:chOff x="439223" y="250098"/>
            <a:chExt cx="2039289" cy="89898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4847" b="19141"/>
            <a:stretch/>
          </p:blipFill>
          <p:spPr>
            <a:xfrm>
              <a:off x="439223" y="250098"/>
              <a:ext cx="2039289" cy="89898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66671" y="699589"/>
              <a:ext cx="1293656" cy="429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/>
                <a:t>WhaleBank</a:t>
              </a:r>
              <a:endParaRPr lang="ko-KR" altLang="en-US" sz="16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80942" y="3425088"/>
            <a:ext cx="3037266" cy="2862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저금통 등록 후 보이는 화면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아이디에 등록된 모든 저금통 목록을 볼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저금통을 클릭하여 상세 조회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친구들과 비교하기 버튼은 나의 등록된 저금통 끼리 혹은 친구 찾기를 통해 다른 친구들과 그리고 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전세계 평균과도 비교가능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6000" y="231821"/>
            <a:ext cx="10800000" cy="648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96000" y="1669340"/>
            <a:ext cx="5400000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① 철수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₩ </a:t>
            </a:r>
            <a:r>
              <a:rPr lang="en-US" altLang="ko-KR" sz="3200" dirty="0" smtClean="0"/>
              <a:t>25,400)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3605" y="5883303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</a:t>
            </a:r>
            <a:r>
              <a:rPr lang="ko-KR" altLang="en-US" sz="2400" dirty="0" smtClean="0"/>
              <a:t>주</a:t>
            </a:r>
            <a:r>
              <a:rPr lang="ko-KR" altLang="en-US" sz="2400" dirty="0" smtClean="0"/>
              <a:t>일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64558" y="5883302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</a:t>
            </a:r>
            <a:r>
              <a:rPr lang="ko-KR" altLang="en-US" sz="2400" dirty="0" smtClean="0"/>
              <a:t>개월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26464" y="5879972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6</a:t>
            </a:r>
            <a:r>
              <a:rPr lang="ko-KR" altLang="en-US" sz="2400" dirty="0" smtClean="0"/>
              <a:t>개월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95511" y="5883302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3</a:t>
            </a:r>
            <a:r>
              <a:rPr lang="ko-KR" altLang="en-US" sz="2400" dirty="0" smtClean="0"/>
              <a:t>개월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457417" y="5879972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</a:t>
            </a:r>
            <a:r>
              <a:rPr lang="ko-KR" altLang="en-US" sz="2400" dirty="0" smtClean="0"/>
              <a:t>년</a:t>
            </a:r>
            <a:endParaRPr lang="en-US" altLang="ko-KR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688372" y="5879972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전체</a:t>
            </a:r>
            <a:endParaRPr lang="en-US" altLang="ko-KR" sz="2400" dirty="0" smtClean="0"/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892260" y="1086876"/>
            <a:ext cx="2755336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←</a:t>
            </a:r>
            <a:r>
              <a:rPr lang="ko-KR" altLang="en-US" sz="2400" b="1" smtClean="0"/>
              <a:t>모든 </a:t>
            </a:r>
            <a:r>
              <a:rPr lang="ko-KR" altLang="en-US" sz="2400" b="1" smtClean="0"/>
              <a:t>저금통보기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764559" y="673581"/>
            <a:ext cx="42461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/>
              <a:t>저금통 </a:t>
            </a:r>
            <a:r>
              <a:rPr lang="ko-KR" altLang="en-US" sz="3600" b="1" dirty="0" smtClean="0"/>
              <a:t>상세히 보기</a:t>
            </a:r>
            <a:endParaRPr lang="en-US" altLang="ko-KR" sz="3600" b="1" dirty="0" smtClean="0"/>
          </a:p>
          <a:p>
            <a:pPr algn="ctr"/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2970" y="740031"/>
            <a:ext cx="226793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목표 설정</a:t>
            </a:r>
            <a:endParaRPr lang="en-US" altLang="ko-KR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912963" y="1311269"/>
            <a:ext cx="226793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초기화</a:t>
            </a:r>
            <a:endParaRPr lang="en-US" altLang="ko-KR" sz="2400" b="1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722559" y="231821"/>
            <a:ext cx="2039289" cy="708337"/>
            <a:chOff x="439223" y="250098"/>
            <a:chExt cx="2039289" cy="89898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4847" b="19141"/>
            <a:stretch/>
          </p:blipFill>
          <p:spPr>
            <a:xfrm>
              <a:off x="439223" y="250098"/>
              <a:ext cx="2039289" cy="89898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6671" y="699589"/>
              <a:ext cx="1293656" cy="429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/>
                <a:t>WhaleBank</a:t>
              </a:r>
              <a:endParaRPr lang="ko-KR" altLang="en-US" sz="1600" b="1" dirty="0"/>
            </a:p>
          </p:txBody>
        </p:sp>
      </p:grpSp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105568013"/>
              </p:ext>
            </p:extLst>
          </p:nvPr>
        </p:nvGraphicFramePr>
        <p:xfrm>
          <a:off x="3396000" y="2278465"/>
          <a:ext cx="4897994" cy="3601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07878" y="3532911"/>
            <a:ext cx="2424720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저금 액을 기간별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하부 버튼</a:t>
            </a:r>
            <a:r>
              <a:rPr lang="en-US" altLang="ko-KR" dirty="0"/>
              <a:t>)</a:t>
            </a:r>
            <a:r>
              <a:rPr lang="ko-KR" altLang="en-US" dirty="0" smtClean="0"/>
              <a:t>로 조회가능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누적총액 혹은 당일 </a:t>
            </a:r>
            <a:r>
              <a:rPr lang="ko-KR" altLang="en-US" dirty="0" err="1" smtClean="0"/>
              <a:t>저금액</a:t>
            </a:r>
            <a:r>
              <a:rPr lang="ko-KR" altLang="en-US" dirty="0" smtClean="0"/>
              <a:t> 조회 또한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0528" y="2284261"/>
            <a:ext cx="1902070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누적총액</a:t>
            </a:r>
            <a:endParaRPr lang="en-US" altLang="ko-KR" sz="2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330528" y="2840268"/>
            <a:ext cx="1902070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당일 </a:t>
            </a:r>
            <a:r>
              <a:rPr lang="ko-KR" altLang="en-US" sz="2400" dirty="0" err="1" smtClean="0"/>
              <a:t>저금액</a:t>
            </a:r>
            <a:endParaRPr lang="en-US" altLang="ko-KR" sz="2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8725674" y="2777379"/>
            <a:ext cx="242472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목표를 설정하고 목표까지 얼마나 남았는지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저금통에서 돈을 꺼낼 시 초기화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잔액 설정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 향후 논의 후 추가하기로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5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6000" y="231821"/>
            <a:ext cx="10800000" cy="648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43900" y="1760961"/>
            <a:ext cx="1505114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철수</a:t>
            </a:r>
            <a:endParaRPr lang="en-US" altLang="ko-KR" sz="24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924504" y="1381918"/>
            <a:ext cx="6036955" cy="4664711"/>
            <a:chOff x="1924504" y="1381918"/>
            <a:chExt cx="6036955" cy="4664711"/>
          </a:xfrm>
        </p:grpSpPr>
        <p:graphicFrame>
          <p:nvGraphicFramePr>
            <p:cNvPr id="37" name="차트 36"/>
            <p:cNvGraphicFramePr/>
            <p:nvPr>
              <p:extLst>
                <p:ext uri="{D42A27DB-BD31-4B8C-83A1-F6EECF244321}">
                  <p14:modId xmlns:p14="http://schemas.microsoft.com/office/powerpoint/2010/main" val="2394627177"/>
                </p:ext>
              </p:extLst>
            </p:nvPr>
          </p:nvGraphicFramePr>
          <p:xfrm>
            <a:off x="1924504" y="1739880"/>
            <a:ext cx="6036955" cy="43067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2050" name="Picture 2" descr="https://raw.githubusercontent.com/carsdotcom/carsdotcom.github.io/master/images/AlertsSpringBatch/ThreadComparisonGraph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8" t="10206" r="17771" b="5176"/>
            <a:stretch/>
          </p:blipFill>
          <p:spPr bwMode="auto">
            <a:xfrm>
              <a:off x="2403666" y="1381918"/>
              <a:ext cx="5465818" cy="4254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https://raw.githubusercontent.com/carsdotcom/carsdotcom.github.io/master/images/AlertsSpringBatch/ThreadComparisonGrap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83" t="38870" r="14004" b="38506"/>
          <a:stretch/>
        </p:blipFill>
        <p:spPr bwMode="auto">
          <a:xfrm>
            <a:off x="7869484" y="1760961"/>
            <a:ext cx="745243" cy="358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43900" y="2363480"/>
            <a:ext cx="1505114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영희</a:t>
            </a:r>
            <a:endParaRPr lang="en-US" altLang="ko-KR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943900" y="4773554"/>
            <a:ext cx="1505114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세계평균</a:t>
            </a:r>
            <a:endParaRPr lang="en-US" altLang="ko-KR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943900" y="4171037"/>
            <a:ext cx="1505114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한국평균</a:t>
            </a:r>
            <a:endParaRPr lang="en-US" altLang="ko-KR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943899" y="3568518"/>
            <a:ext cx="150511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서울평균</a:t>
            </a:r>
            <a:endParaRPr lang="en-US" altLang="ko-KR" sz="2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943900" y="2965999"/>
            <a:ext cx="1505114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짱구</a:t>
            </a:r>
            <a:endParaRPr lang="en-US" altLang="ko-KR" sz="2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069189" y="673581"/>
            <a:ext cx="54354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다른 </a:t>
            </a:r>
            <a:r>
              <a:rPr lang="ko-KR" altLang="en-US" sz="3600" b="1" dirty="0" smtClean="0"/>
              <a:t>저금통과 비교 </a:t>
            </a:r>
            <a:r>
              <a:rPr lang="ko-KR" altLang="en-US" sz="3600" b="1" dirty="0" smtClean="0"/>
              <a:t>하기</a:t>
            </a:r>
            <a:endParaRPr lang="ko-KR" altLang="en-US" sz="2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22559" y="231821"/>
            <a:ext cx="2039289" cy="708337"/>
            <a:chOff x="439223" y="250098"/>
            <a:chExt cx="2039289" cy="898981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4847" b="19141"/>
            <a:stretch/>
          </p:blipFill>
          <p:spPr>
            <a:xfrm>
              <a:off x="439223" y="250098"/>
              <a:ext cx="2039289" cy="898981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66671" y="699589"/>
              <a:ext cx="1293656" cy="429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/>
                <a:t>WhaleBank</a:t>
              </a:r>
              <a:endParaRPr lang="ko-KR" altLang="en-US" sz="1600" b="1" dirty="0"/>
            </a:p>
          </p:txBody>
        </p:sp>
      </p:grp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892260" y="1086876"/>
            <a:ext cx="2847756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←모든 </a:t>
            </a:r>
            <a:r>
              <a:rPr lang="ko-KR" altLang="en-US" sz="2400" b="1" dirty="0" smtClean="0"/>
              <a:t>저금통 보기</a:t>
            </a:r>
            <a:endParaRPr lang="en-US" altLang="ko-KR" sz="2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533605" y="5883303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</a:t>
            </a:r>
            <a:r>
              <a:rPr lang="ko-KR" altLang="en-US" sz="2400" dirty="0" smtClean="0"/>
              <a:t>주</a:t>
            </a:r>
            <a:r>
              <a:rPr lang="ko-KR" altLang="en-US" sz="2400" dirty="0" smtClean="0"/>
              <a:t>일</a:t>
            </a:r>
            <a:endParaRPr lang="en-US" altLang="ko-KR" sz="2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764558" y="5883302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</a:t>
            </a:r>
            <a:r>
              <a:rPr lang="ko-KR" altLang="en-US" sz="2400" dirty="0" smtClean="0"/>
              <a:t>개월</a:t>
            </a:r>
            <a:endParaRPr lang="en-US" altLang="ko-KR" sz="2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226464" y="5879972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6</a:t>
            </a:r>
            <a:r>
              <a:rPr lang="ko-KR" altLang="en-US" sz="2400" dirty="0" smtClean="0"/>
              <a:t>개월</a:t>
            </a:r>
            <a:endParaRPr lang="en-US" altLang="ko-KR" sz="2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995511" y="5883302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3</a:t>
            </a:r>
            <a:r>
              <a:rPr lang="ko-KR" altLang="en-US" sz="2400" dirty="0" smtClean="0"/>
              <a:t>개월</a:t>
            </a:r>
            <a:endParaRPr lang="en-US" altLang="ko-KR" sz="2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7457417" y="5879972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</a:t>
            </a:r>
            <a:r>
              <a:rPr lang="ko-KR" altLang="en-US" sz="2400" dirty="0" smtClean="0"/>
              <a:t>년</a:t>
            </a:r>
            <a:endParaRPr lang="en-US" altLang="ko-KR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688372" y="5879972"/>
            <a:ext cx="1008085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전체</a:t>
            </a:r>
            <a:endParaRPr lang="en-US" altLang="ko-KR" sz="2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01703" y="4587311"/>
            <a:ext cx="2060899" cy="1754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우측 버튼으로 그래프에 비교할 저금통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해제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하부 버튼으로 기간설정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3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285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</dc:creator>
  <cp:lastModifiedBy>ws</cp:lastModifiedBy>
  <cp:revision>21</cp:revision>
  <dcterms:created xsi:type="dcterms:W3CDTF">2016-01-24T12:33:39Z</dcterms:created>
  <dcterms:modified xsi:type="dcterms:W3CDTF">2016-01-25T17:32:29Z</dcterms:modified>
</cp:coreProperties>
</file>