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1018-D7FE-4C41-882D-33A6281B4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F6A9C-3424-4015-84B0-EAC092FF1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AF84-424F-4C81-ABCD-0490C448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7678-515B-41E3-AF00-57694A16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7473-64D5-4B54-B74F-53F7679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8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3F17-06FD-4EF5-8036-BA945946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7C7D-9954-49E7-8CA0-87CDDDD80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A40EB-6E61-410E-84C4-7748CCB5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D1B5-28D4-4048-AEBB-43D23630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36C2-95F0-4E4E-827E-F6200E2C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0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9FA8C-1584-429B-8A55-715C53D19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81BBB-996A-4583-8ACE-BC256770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E320-480D-4D25-9581-1335417A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BED1-DFCE-4652-A99C-81C3AC07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C08E-5192-48AB-B788-9E7A358B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1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EF75-E630-49FF-A116-20E9F5C7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BBBA-A673-402F-8F9B-02330D2F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ECEE-B8C2-4B32-A7E1-ED9FB57A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B8BA2-00CF-446E-A9CA-343B6E19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725E-357D-4470-B9E6-BBFB573E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9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A65-5CC7-4E84-923A-1ECB16CB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F674-7927-4685-8034-07F1F3A2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6497-0C1B-4173-8202-7B0C0195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7959-5532-499B-AFE7-E9F2AB3B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B72C-4D47-4E2F-A95D-068303D2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5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E9CD-3A6D-42A5-B7CE-EDEFF119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F56B-1E7C-417F-95A9-7CD3447B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FF93F-06BB-4277-A876-960F39133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06F03-2989-4C36-9AE5-319892C8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C19C-88E0-4ADC-A7D9-7184ED70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D8435-0DA2-4E02-BDF6-CCC4DDC7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5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4C4D-05F6-4A26-84A3-9B94BEE1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991A-7588-4A9E-BD56-0A776275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290C-6E44-456C-8172-E78180680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2071D-94CC-44F8-BF4A-F5BCC9A7C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4991-95A7-424F-9D90-A037E25C2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3A38D-D4E2-4B16-AE7A-87F73D8D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9B015-2383-44E4-9D14-E0518D9A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23657-C14C-46AE-84C0-5A295598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0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883-5721-4D88-B881-7351245E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02FAB-062F-46D3-BD6E-4B214E76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69B75-AA8F-4A57-B274-9BA9B52F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08BC-9F61-4A36-B531-C604B47E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1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28CEC-8B18-40E2-AF45-9067A51F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94265-A6F5-4D02-A93F-E296A0CB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4FC09-5CF7-4D14-A241-FB0F727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6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A30D-328C-4FA3-8993-90B993E9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47F3-2C35-4F92-B305-1D30DEC8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59B85-1BDE-4FCD-B2FA-542A2FC55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662F3-D53A-42A6-9942-FD6182AE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02F7B-5887-4A8D-854C-F8CCAF40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EA7E-735A-4F8D-90B5-E0BD4E08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8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59E7-FAC8-49FF-9039-F55BD8C0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4B915-4948-4A12-A7E3-ED8BAC9C5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47C3C-2640-40EF-9914-16CE396ED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C10F0-CB9B-4363-B956-85FEFB72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4D952-CC9B-4C6A-8F01-E6FF91DE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3168-F0CF-4A83-B533-24E3352C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5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F173E-3FB4-4E38-A620-606EFF6C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06FAA-E3ED-4B43-9B8A-15900D97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B69B-FC0E-4BF7-AB7F-68B3DA006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39D4-CB43-4EC5-8A3C-FDBE7308128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5FD1-04B3-46BC-BC86-AB214AAAA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65C0-8A8E-4081-8F83-29A067E76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4D44-4D42-4357-A0B1-766D4883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ED56CE61-DA01-4E8E-8B01-71715F1BAD69}"/>
              </a:ext>
            </a:extLst>
          </p:cNvPr>
          <p:cNvSpPr/>
          <p:nvPr/>
        </p:nvSpPr>
        <p:spPr>
          <a:xfrm>
            <a:off x="7126224" y="1371600"/>
            <a:ext cx="2078736" cy="191414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0896E1E-E487-4FCB-86FB-FC8478C45A76}"/>
              </a:ext>
            </a:extLst>
          </p:cNvPr>
          <p:cNvSpPr/>
          <p:nvPr/>
        </p:nvSpPr>
        <p:spPr>
          <a:xfrm>
            <a:off x="3520440" y="1176528"/>
            <a:ext cx="3066288" cy="164592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B0C2D-6589-492E-849A-4ADB1D2E3F58}"/>
              </a:ext>
            </a:extLst>
          </p:cNvPr>
          <p:cNvSpPr/>
          <p:nvPr/>
        </p:nvSpPr>
        <p:spPr>
          <a:xfrm>
            <a:off x="1042416" y="1668780"/>
            <a:ext cx="1810512" cy="6614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65975-EB0E-4A1C-9F60-B62CAB8ECBA6}"/>
              </a:ext>
            </a:extLst>
          </p:cNvPr>
          <p:cNvSpPr/>
          <p:nvPr/>
        </p:nvSpPr>
        <p:spPr>
          <a:xfrm>
            <a:off x="7254240" y="1717548"/>
            <a:ext cx="1810512" cy="6614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E9EC99-3742-4D77-A65A-B6635D5EDCD0}"/>
              </a:ext>
            </a:extLst>
          </p:cNvPr>
          <p:cNvSpPr/>
          <p:nvPr/>
        </p:nvSpPr>
        <p:spPr>
          <a:xfrm>
            <a:off x="3089148" y="1758696"/>
            <a:ext cx="195072" cy="4815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6EBC74A-F70D-42AB-AE7F-05387A163530}"/>
              </a:ext>
            </a:extLst>
          </p:cNvPr>
          <p:cNvSpPr/>
          <p:nvPr/>
        </p:nvSpPr>
        <p:spPr>
          <a:xfrm>
            <a:off x="6822948" y="1717548"/>
            <a:ext cx="195072" cy="4815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EA93E9-BEAE-4B4C-9794-FCE4D5C0E407}"/>
              </a:ext>
            </a:extLst>
          </p:cNvPr>
          <p:cNvSpPr/>
          <p:nvPr/>
        </p:nvSpPr>
        <p:spPr>
          <a:xfrm>
            <a:off x="7254240" y="2491740"/>
            <a:ext cx="1810512" cy="6614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Expected</a:t>
            </a:r>
            <a:endParaRPr lang="ko-KR" altLang="en-US" dirty="0"/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73ADCE1A-0449-4C19-A6DE-3F213375A6A2}"/>
              </a:ext>
            </a:extLst>
          </p:cNvPr>
          <p:cNvSpPr/>
          <p:nvPr/>
        </p:nvSpPr>
        <p:spPr>
          <a:xfrm flipH="1">
            <a:off x="4876038" y="354330"/>
            <a:ext cx="3286506" cy="841248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 Model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FE211-6FC4-49AC-833A-9B1527AC23B2}"/>
              </a:ext>
            </a:extLst>
          </p:cNvPr>
          <p:cNvSpPr txBox="1"/>
          <p:nvPr/>
        </p:nvSpPr>
        <p:spPr>
          <a:xfrm>
            <a:off x="7372389" y="1371600"/>
            <a:ext cx="1574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Calculate Difference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437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52CF11E-7FB0-4F35-B3C5-71C2C48E5F8F}"/>
              </a:ext>
            </a:extLst>
          </p:cNvPr>
          <p:cNvSpPr/>
          <p:nvPr/>
        </p:nvSpPr>
        <p:spPr>
          <a:xfrm>
            <a:off x="1103376" y="896112"/>
            <a:ext cx="682752" cy="6827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77A57-CE54-4328-80FA-6778EFD0879D}"/>
              </a:ext>
            </a:extLst>
          </p:cNvPr>
          <p:cNvSpPr/>
          <p:nvPr/>
        </p:nvSpPr>
        <p:spPr>
          <a:xfrm>
            <a:off x="1103376" y="1731264"/>
            <a:ext cx="682752" cy="6827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43BFB1-7EBC-4C9B-B6D5-62D069A01EAA}"/>
              </a:ext>
            </a:extLst>
          </p:cNvPr>
          <p:cNvSpPr/>
          <p:nvPr/>
        </p:nvSpPr>
        <p:spPr>
          <a:xfrm>
            <a:off x="1103376" y="2566416"/>
            <a:ext cx="682752" cy="6827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6D4E1D-AF47-4127-B53A-D788EE5DD6AD}"/>
              </a:ext>
            </a:extLst>
          </p:cNvPr>
          <p:cNvSpPr/>
          <p:nvPr/>
        </p:nvSpPr>
        <p:spPr>
          <a:xfrm>
            <a:off x="3468624" y="1731264"/>
            <a:ext cx="682752" cy="6827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1EF8D-2A92-42C3-B4EB-0602E427827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786128" y="1237488"/>
            <a:ext cx="1682496" cy="835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200FB-DC60-453B-94A5-331CD912D57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786128" y="2072640"/>
            <a:ext cx="1682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9391D-6B81-4689-ABA4-C04A63AF52EF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1786128" y="2072640"/>
            <a:ext cx="1682496" cy="835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91B31-0209-4466-AD8B-49F2245FC671}"/>
              </a:ext>
            </a:extLst>
          </p:cNvPr>
          <p:cNvSpPr/>
          <p:nvPr/>
        </p:nvSpPr>
        <p:spPr>
          <a:xfrm>
            <a:off x="5346192" y="1731253"/>
            <a:ext cx="1499616" cy="68275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718C6-FB29-4513-81F1-4D24D8B75583}"/>
              </a:ext>
            </a:extLst>
          </p:cNvPr>
          <p:cNvCxnSpPr>
            <a:stCxn id="7" idx="6"/>
            <a:endCxn id="15" idx="1"/>
          </p:cNvCxnSpPr>
          <p:nvPr/>
        </p:nvCxnSpPr>
        <p:spPr>
          <a:xfrm flipV="1">
            <a:off x="4151376" y="2072629"/>
            <a:ext cx="1194816" cy="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9627B4-E1A8-412B-96DD-824C3DE7AAF1}"/>
              </a:ext>
            </a:extLst>
          </p:cNvPr>
          <p:cNvSpPr txBox="1"/>
          <p:nvPr/>
        </p:nvSpPr>
        <p:spPr>
          <a:xfrm>
            <a:off x="2474660" y="120469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399F5-76B0-4E6E-AB47-159CEDA0089F}"/>
              </a:ext>
            </a:extLst>
          </p:cNvPr>
          <p:cNvSpPr txBox="1"/>
          <p:nvPr/>
        </p:nvSpPr>
        <p:spPr>
          <a:xfrm>
            <a:off x="2474660" y="173609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E44E4-7C97-4DE0-ACA2-CB158F658BA7}"/>
              </a:ext>
            </a:extLst>
          </p:cNvPr>
          <p:cNvSpPr txBox="1"/>
          <p:nvPr/>
        </p:nvSpPr>
        <p:spPr>
          <a:xfrm>
            <a:off x="2468880" y="209145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39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 be</dc:creator>
  <cp:lastModifiedBy>May be</cp:lastModifiedBy>
  <cp:revision>3</cp:revision>
  <dcterms:created xsi:type="dcterms:W3CDTF">2020-06-27T17:24:33Z</dcterms:created>
  <dcterms:modified xsi:type="dcterms:W3CDTF">2020-06-27T17:56:45Z</dcterms:modified>
</cp:coreProperties>
</file>