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Multi-Domain Convolutional Neural Networks for Visual Tracking</a:t>
            </a:r>
            <a:endParaRPr b="1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743200" y="43651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 lab in HYU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Lee Hakjin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rot="-2716783">
            <a:off x="-1629607" y="766272"/>
            <a:ext cx="4104456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5457998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Hyeonseob Nam, Bohyung Han: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Multi‐Domain Convolutional Neural Networks for Visual Tracking, CVPR 2016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Tracking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831" y="2557558"/>
            <a:ext cx="6350400" cy="3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472546" y="1340768"/>
            <a:ext cx="6547725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all domain-specific layers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new randomly initialized layer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when the first frame is given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Tracking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399" l="3671" r="3350" t="0"/>
          <a:stretch/>
        </p:blipFill>
        <p:spPr>
          <a:xfrm>
            <a:off x="0" y="1789183"/>
            <a:ext cx="4572000" cy="2312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38271"/>
          <a:stretch/>
        </p:blipFill>
        <p:spPr>
          <a:xfrm>
            <a:off x="4441078" y="1628800"/>
            <a:ext cx="4680520" cy="351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323528" y="3573016"/>
            <a:ext cx="648072" cy="28803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5143557" y="3320988"/>
            <a:ext cx="0" cy="136815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in OTB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56" y="1327536"/>
            <a:ext cx="5407088" cy="4984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 rot="-2716783">
            <a:off x="-1629607" y="766272"/>
            <a:ext cx="4104456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in VOT2014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 rot="-2716783">
            <a:off x="-1629607" y="766272"/>
            <a:ext cx="4104456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32" y="2492896"/>
            <a:ext cx="8844936" cy="233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20590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 rot="-2716783">
            <a:off x="-1629607" y="766272"/>
            <a:ext cx="4104456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Tracking Problems</a:t>
            </a:r>
            <a:b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hand-crafted features</a:t>
            </a:r>
            <a:endParaRPr b="1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6450" t="0"/>
          <a:stretch/>
        </p:blipFill>
        <p:spPr>
          <a:xfrm>
            <a:off x="1538876" y="4168707"/>
            <a:ext cx="2286148" cy="182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50000" l="33203" r="33593" t="0"/>
          <a:stretch/>
        </p:blipFill>
        <p:spPr>
          <a:xfrm>
            <a:off x="1540473" y="1635526"/>
            <a:ext cx="2286147" cy="22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26595" t="0"/>
          <a:stretch/>
        </p:blipFill>
        <p:spPr>
          <a:xfrm>
            <a:off x="5220071" y="1831659"/>
            <a:ext cx="2286148" cy="182880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19227" l="0" r="0" t="0"/>
          <a:stretch/>
        </p:blipFill>
        <p:spPr>
          <a:xfrm>
            <a:off x="5203732" y="4096699"/>
            <a:ext cx="2281347" cy="18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5401648" y="3727367"/>
            <a:ext cx="210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 Blur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302235" y="6027077"/>
            <a:ext cx="2940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Condition Change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01648" y="5984909"/>
            <a:ext cx="210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Tracking Problems</a:t>
            </a:r>
            <a:b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CNN</a:t>
            </a:r>
            <a:endParaRPr b="1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data for visual tracking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-&gt; Transfer Learning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-&gt; But, low performance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 are different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Multi-Domain Network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38" y="2708920"/>
            <a:ext cx="7974923" cy="34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2546" y="1340768"/>
            <a:ext cx="6547725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layers and domain-specific layers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domain is trained separately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proposal by prior target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reasons using a simple network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Simple task -  classifying target and background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Spatial information is diluted in deeper networks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Targets in visual tracking are small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Efficient for online tracking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tactics of MD Net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 Box Regression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negative mining(Hard minibatch mining)</a:t>
            </a:r>
            <a:endParaRPr/>
          </a:p>
          <a:p>
            <a:pPr indent="-3365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long-term and short-term change</a:t>
            </a:r>
            <a:endParaRPr/>
          </a:p>
          <a:p>
            <a:pPr indent="-3365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 Box Regression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669" y="2132856"/>
            <a:ext cx="6012662" cy="3167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6011996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http://cvlab.postech.ac.kr/~bhhan/class/cse703r_2016s/csed703r_lecture6.pdf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Minibatch Mining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87470"/>
            <a:ext cx="8229600" cy="395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6011996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http://cvlab.postech.ac.kr/~bhhan/class/cse703r_2016s/csed703r_lecture6.pdf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Long-term, Short-term Updates</a:t>
            </a:r>
            <a:endParaRPr b="1" i="0" sz="3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80" y="1206069"/>
            <a:ext cx="7560840" cy="48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0" y="6011996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http://cvlab.postech.ac.kr/~bhhan/class/cse703r_2016s/csed703r_lecture6.pdf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