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035" r:id="rId1"/>
  </p:sldMasterIdLst>
  <p:notesMasterIdLst>
    <p:notesMasterId r:id="rId15"/>
  </p:notesMasterIdLst>
  <p:handoutMasterIdLst>
    <p:handoutMasterId r:id="rId16"/>
  </p:handoutMasterIdLst>
  <p:sldIdLst>
    <p:sldId id="401" r:id="rId2"/>
    <p:sldId id="377" r:id="rId3"/>
    <p:sldId id="384" r:id="rId4"/>
    <p:sldId id="378" r:id="rId5"/>
    <p:sldId id="381" r:id="rId6"/>
    <p:sldId id="394" r:id="rId7"/>
    <p:sldId id="396" r:id="rId8"/>
    <p:sldId id="397" r:id="rId9"/>
    <p:sldId id="395" r:id="rId10"/>
    <p:sldId id="399" r:id="rId11"/>
    <p:sldId id="398" r:id="rId12"/>
    <p:sldId id="400" r:id="rId13"/>
    <p:sldId id="402" r:id="rId1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62" autoAdjust="0"/>
    <p:restoredTop sz="94660"/>
  </p:normalViewPr>
  <p:slideViewPr>
    <p:cSldViewPr snapToGrid="0">
      <p:cViewPr varScale="1">
        <p:scale>
          <a:sx n="86" d="100"/>
          <a:sy n="86" d="100"/>
        </p:scale>
        <p:origin x="259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27D189-F8D1-4910-84EC-5C8B2A625FD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864C769-4413-41A4-8601-63FB3C7480CE}">
      <dgm:prSet/>
      <dgm:spPr/>
      <dgm:t>
        <a:bodyPr/>
        <a:lstStyle/>
        <a:p>
          <a:r>
            <a:rPr lang="en-US"/>
            <a:t>In some cases, it is not desirable for all users to see the entire logical model (that is, all the actual relations stored in the database.)</a:t>
          </a:r>
        </a:p>
      </dgm:t>
    </dgm:pt>
    <dgm:pt modelId="{E34A29CE-DF91-4326-9DC5-21791DA97049}" type="parTrans" cxnId="{6AA33C2E-0EA8-4AA2-AC6A-E98AAD07BE7A}">
      <dgm:prSet/>
      <dgm:spPr/>
      <dgm:t>
        <a:bodyPr/>
        <a:lstStyle/>
        <a:p>
          <a:endParaRPr lang="en-US"/>
        </a:p>
      </dgm:t>
    </dgm:pt>
    <dgm:pt modelId="{EC0E10CA-113C-461C-A208-2CF72CB2E848}" type="sibTrans" cxnId="{6AA33C2E-0EA8-4AA2-AC6A-E98AAD07BE7A}">
      <dgm:prSet/>
      <dgm:spPr/>
      <dgm:t>
        <a:bodyPr/>
        <a:lstStyle/>
        <a:p>
          <a:endParaRPr lang="en-US"/>
        </a:p>
      </dgm:t>
    </dgm:pt>
    <dgm:pt modelId="{5F44F94C-63A8-477A-A3C3-A0CE0F332516}">
      <dgm:prSet/>
      <dgm:spPr/>
      <dgm:t>
        <a:bodyPr/>
        <a:lstStyle/>
        <a:p>
          <a:r>
            <a:rPr lang="en-US"/>
            <a:t>Consider a person who needs to know a customer’s loan number but has no need to see the loan amount.  This person should see a relation described, in SQL, by </a:t>
          </a:r>
        </a:p>
      </dgm:t>
    </dgm:pt>
    <dgm:pt modelId="{A49B5984-5CE6-4E1C-A0AB-A7524969BEB7}" type="parTrans" cxnId="{BF0CBB20-A619-469C-9A21-AF6D79917D39}">
      <dgm:prSet/>
      <dgm:spPr/>
      <dgm:t>
        <a:bodyPr/>
        <a:lstStyle/>
        <a:p>
          <a:endParaRPr lang="en-US"/>
        </a:p>
      </dgm:t>
    </dgm:pt>
    <dgm:pt modelId="{24D44661-2486-4262-88B7-EBAA5E525EE9}" type="sibTrans" cxnId="{BF0CBB20-A619-469C-9A21-AF6D79917D39}">
      <dgm:prSet/>
      <dgm:spPr/>
      <dgm:t>
        <a:bodyPr/>
        <a:lstStyle/>
        <a:p>
          <a:endParaRPr lang="en-US"/>
        </a:p>
      </dgm:t>
    </dgm:pt>
    <dgm:pt modelId="{4ADA67B3-A2C0-4BF8-84D9-64275629691A}">
      <dgm:prSet/>
      <dgm:spPr/>
      <dgm:t>
        <a:bodyPr/>
        <a:lstStyle/>
        <a:p>
          <a:r>
            <a:rPr lang="en-US"/>
            <a:t>(</a:t>
          </a:r>
          <a:r>
            <a:rPr lang="en-US" b="1"/>
            <a:t>select </a:t>
          </a:r>
          <a:r>
            <a:rPr lang="en-US" i="1"/>
            <a:t>customer_name, loan_number</a:t>
          </a:r>
          <a:br>
            <a:rPr lang="en-US" i="1"/>
          </a:br>
          <a:r>
            <a:rPr lang="en-US" i="1"/>
            <a:t>                 </a:t>
          </a:r>
          <a:r>
            <a:rPr lang="en-US" b="1"/>
            <a:t>from </a:t>
          </a:r>
          <a:r>
            <a:rPr lang="en-US" i="1"/>
            <a:t>borrower, loan</a:t>
          </a:r>
          <a:br>
            <a:rPr lang="en-US" i="1"/>
          </a:br>
          <a:r>
            <a:rPr lang="en-US" i="1"/>
            <a:t>                 </a:t>
          </a:r>
          <a:r>
            <a:rPr lang="en-US" b="1"/>
            <a:t>where </a:t>
          </a:r>
          <a:r>
            <a:rPr lang="en-US" i="1"/>
            <a:t>borrower.Loan_number = loan.Loan_number </a:t>
          </a:r>
          <a:r>
            <a:rPr lang="en-US"/>
            <a:t>)</a:t>
          </a:r>
        </a:p>
      </dgm:t>
    </dgm:pt>
    <dgm:pt modelId="{FD60D197-A85D-41FB-93F3-D0690909D87B}" type="parTrans" cxnId="{77549D36-04C5-4D7B-B453-FDEDCBE164FF}">
      <dgm:prSet/>
      <dgm:spPr/>
      <dgm:t>
        <a:bodyPr/>
        <a:lstStyle/>
        <a:p>
          <a:endParaRPr lang="en-US"/>
        </a:p>
      </dgm:t>
    </dgm:pt>
    <dgm:pt modelId="{FA928ED9-9B73-40FC-89EB-39B5C3504DFA}" type="sibTrans" cxnId="{77549D36-04C5-4D7B-B453-FDEDCBE164FF}">
      <dgm:prSet/>
      <dgm:spPr/>
      <dgm:t>
        <a:bodyPr/>
        <a:lstStyle/>
        <a:p>
          <a:endParaRPr lang="en-US"/>
        </a:p>
      </dgm:t>
    </dgm:pt>
    <dgm:pt modelId="{55AAA96C-3A8D-4296-971F-AA24DCAF7C32}" type="pres">
      <dgm:prSet presAssocID="{4427D189-F8D1-4910-84EC-5C8B2A625FD5}" presName="root" presStyleCnt="0">
        <dgm:presLayoutVars>
          <dgm:dir/>
          <dgm:resizeHandles val="exact"/>
        </dgm:presLayoutVars>
      </dgm:prSet>
      <dgm:spPr/>
    </dgm:pt>
    <dgm:pt modelId="{2DF64EBF-460C-46E6-A47E-36BD0F5E3268}" type="pres">
      <dgm:prSet presAssocID="{3864C769-4413-41A4-8601-63FB3C7480CE}" presName="compNode" presStyleCnt="0"/>
      <dgm:spPr/>
    </dgm:pt>
    <dgm:pt modelId="{7C4471E6-94FE-4722-9E72-51FFD7CF5A15}" type="pres">
      <dgm:prSet presAssocID="{3864C769-4413-41A4-8601-63FB3C7480CE}" presName="bgRect" presStyleLbl="bgShp" presStyleIdx="0" presStyleCnt="3"/>
      <dgm:spPr/>
    </dgm:pt>
    <dgm:pt modelId="{7CB10A59-9B07-4F01-8DBB-9B94E8D24BD5}" type="pres">
      <dgm:prSet presAssocID="{3864C769-4413-41A4-8601-63FB3C7480C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83CE4172-3C57-48AB-9C8D-EA8B2CF9C971}" type="pres">
      <dgm:prSet presAssocID="{3864C769-4413-41A4-8601-63FB3C7480CE}" presName="spaceRect" presStyleCnt="0"/>
      <dgm:spPr/>
    </dgm:pt>
    <dgm:pt modelId="{E1B1D1C5-D915-4600-A0AD-25945426FF5E}" type="pres">
      <dgm:prSet presAssocID="{3864C769-4413-41A4-8601-63FB3C7480CE}" presName="parTx" presStyleLbl="revTx" presStyleIdx="0" presStyleCnt="3">
        <dgm:presLayoutVars>
          <dgm:chMax val="0"/>
          <dgm:chPref val="0"/>
        </dgm:presLayoutVars>
      </dgm:prSet>
      <dgm:spPr/>
    </dgm:pt>
    <dgm:pt modelId="{039880CF-9F87-4DDC-A083-6E2182BAF96C}" type="pres">
      <dgm:prSet presAssocID="{EC0E10CA-113C-461C-A208-2CF72CB2E848}" presName="sibTrans" presStyleCnt="0"/>
      <dgm:spPr/>
    </dgm:pt>
    <dgm:pt modelId="{380CAB32-AF51-4EDF-A63B-5B2058E9427B}" type="pres">
      <dgm:prSet presAssocID="{5F44F94C-63A8-477A-A3C3-A0CE0F332516}" presName="compNode" presStyleCnt="0"/>
      <dgm:spPr/>
    </dgm:pt>
    <dgm:pt modelId="{55B074EC-DA94-4FBC-98A4-67082FDB9025}" type="pres">
      <dgm:prSet presAssocID="{5F44F94C-63A8-477A-A3C3-A0CE0F332516}" presName="bgRect" presStyleLbl="bgShp" presStyleIdx="1" presStyleCnt="3"/>
      <dgm:spPr/>
    </dgm:pt>
    <dgm:pt modelId="{11D67944-B092-4AC0-BC4E-5D14681FFDAC}" type="pres">
      <dgm:prSet presAssocID="{5F44F94C-63A8-477A-A3C3-A0CE0F33251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938B3ABA-4403-40DA-B074-CD205909E21D}" type="pres">
      <dgm:prSet presAssocID="{5F44F94C-63A8-477A-A3C3-A0CE0F332516}" presName="spaceRect" presStyleCnt="0"/>
      <dgm:spPr/>
    </dgm:pt>
    <dgm:pt modelId="{E02F92BB-2588-41CC-8EA1-CBE67DE78A4B}" type="pres">
      <dgm:prSet presAssocID="{5F44F94C-63A8-477A-A3C3-A0CE0F332516}" presName="parTx" presStyleLbl="revTx" presStyleIdx="1" presStyleCnt="3">
        <dgm:presLayoutVars>
          <dgm:chMax val="0"/>
          <dgm:chPref val="0"/>
        </dgm:presLayoutVars>
      </dgm:prSet>
      <dgm:spPr/>
    </dgm:pt>
    <dgm:pt modelId="{2CED3AEB-DC89-408B-B1A8-778FA82BFE0A}" type="pres">
      <dgm:prSet presAssocID="{24D44661-2486-4262-88B7-EBAA5E525EE9}" presName="sibTrans" presStyleCnt="0"/>
      <dgm:spPr/>
    </dgm:pt>
    <dgm:pt modelId="{22CE88E0-60C2-4016-B351-0F4C94E3841B}" type="pres">
      <dgm:prSet presAssocID="{4ADA67B3-A2C0-4BF8-84D9-64275629691A}" presName="compNode" presStyleCnt="0"/>
      <dgm:spPr/>
    </dgm:pt>
    <dgm:pt modelId="{3B20C191-9E96-4464-BA8B-984BD81B6F09}" type="pres">
      <dgm:prSet presAssocID="{4ADA67B3-A2C0-4BF8-84D9-64275629691A}" presName="bgRect" presStyleLbl="bgShp" presStyleIdx="2" presStyleCnt="3"/>
      <dgm:spPr/>
    </dgm:pt>
    <dgm:pt modelId="{E675F758-86AD-4383-BA65-C4C7BD1E9B69}" type="pres">
      <dgm:prSet presAssocID="{4ADA67B3-A2C0-4BF8-84D9-64275629691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82678D07-839A-451F-A071-A4DF864204D7}" type="pres">
      <dgm:prSet presAssocID="{4ADA67B3-A2C0-4BF8-84D9-64275629691A}" presName="spaceRect" presStyleCnt="0"/>
      <dgm:spPr/>
    </dgm:pt>
    <dgm:pt modelId="{826C722E-0EA6-47C8-907F-D20713EF13AE}" type="pres">
      <dgm:prSet presAssocID="{4ADA67B3-A2C0-4BF8-84D9-64275629691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6416608-9AEC-46EC-9979-56E8CAE1C6B9}" type="presOf" srcId="{4ADA67B3-A2C0-4BF8-84D9-64275629691A}" destId="{826C722E-0EA6-47C8-907F-D20713EF13AE}" srcOrd="0" destOrd="0" presId="urn:microsoft.com/office/officeart/2018/2/layout/IconVerticalSolidList"/>
    <dgm:cxn modelId="{BF0CBB20-A619-469C-9A21-AF6D79917D39}" srcId="{4427D189-F8D1-4910-84EC-5C8B2A625FD5}" destId="{5F44F94C-63A8-477A-A3C3-A0CE0F332516}" srcOrd="1" destOrd="0" parTransId="{A49B5984-5CE6-4E1C-A0AB-A7524969BEB7}" sibTransId="{24D44661-2486-4262-88B7-EBAA5E525EE9}"/>
    <dgm:cxn modelId="{6AA33C2E-0EA8-4AA2-AC6A-E98AAD07BE7A}" srcId="{4427D189-F8D1-4910-84EC-5C8B2A625FD5}" destId="{3864C769-4413-41A4-8601-63FB3C7480CE}" srcOrd="0" destOrd="0" parTransId="{E34A29CE-DF91-4326-9DC5-21791DA97049}" sibTransId="{EC0E10CA-113C-461C-A208-2CF72CB2E848}"/>
    <dgm:cxn modelId="{77549D36-04C5-4D7B-B453-FDEDCBE164FF}" srcId="{4427D189-F8D1-4910-84EC-5C8B2A625FD5}" destId="{4ADA67B3-A2C0-4BF8-84D9-64275629691A}" srcOrd="2" destOrd="0" parTransId="{FD60D197-A85D-41FB-93F3-D0690909D87B}" sibTransId="{FA928ED9-9B73-40FC-89EB-39B5C3504DFA}"/>
    <dgm:cxn modelId="{DCFCDF45-21B4-4E36-8D3E-80B49247C544}" type="presOf" srcId="{4427D189-F8D1-4910-84EC-5C8B2A625FD5}" destId="{55AAA96C-3A8D-4296-971F-AA24DCAF7C32}" srcOrd="0" destOrd="0" presId="urn:microsoft.com/office/officeart/2018/2/layout/IconVerticalSolidList"/>
    <dgm:cxn modelId="{69F10F68-5E17-4B8C-9473-70394DF8325E}" type="presOf" srcId="{5F44F94C-63A8-477A-A3C3-A0CE0F332516}" destId="{E02F92BB-2588-41CC-8EA1-CBE67DE78A4B}" srcOrd="0" destOrd="0" presId="urn:microsoft.com/office/officeart/2018/2/layout/IconVerticalSolidList"/>
    <dgm:cxn modelId="{5B76BDB8-07EF-41F8-BBE6-07467C2D1A2C}" type="presOf" srcId="{3864C769-4413-41A4-8601-63FB3C7480CE}" destId="{E1B1D1C5-D915-4600-A0AD-25945426FF5E}" srcOrd="0" destOrd="0" presId="urn:microsoft.com/office/officeart/2018/2/layout/IconVerticalSolidList"/>
    <dgm:cxn modelId="{EBB66132-E9E0-4F6B-A9D9-2A682E88FD2D}" type="presParOf" srcId="{55AAA96C-3A8D-4296-971F-AA24DCAF7C32}" destId="{2DF64EBF-460C-46E6-A47E-36BD0F5E3268}" srcOrd="0" destOrd="0" presId="urn:microsoft.com/office/officeart/2018/2/layout/IconVerticalSolidList"/>
    <dgm:cxn modelId="{B54A3629-D9F8-489E-AB09-E8DB68BC2751}" type="presParOf" srcId="{2DF64EBF-460C-46E6-A47E-36BD0F5E3268}" destId="{7C4471E6-94FE-4722-9E72-51FFD7CF5A15}" srcOrd="0" destOrd="0" presId="urn:microsoft.com/office/officeart/2018/2/layout/IconVerticalSolidList"/>
    <dgm:cxn modelId="{076BD0D0-62ED-4A55-AC82-4B335516F2E7}" type="presParOf" srcId="{2DF64EBF-460C-46E6-A47E-36BD0F5E3268}" destId="{7CB10A59-9B07-4F01-8DBB-9B94E8D24BD5}" srcOrd="1" destOrd="0" presId="urn:microsoft.com/office/officeart/2018/2/layout/IconVerticalSolidList"/>
    <dgm:cxn modelId="{2EA4C9B5-6FC6-446A-B608-A208D976F28D}" type="presParOf" srcId="{2DF64EBF-460C-46E6-A47E-36BD0F5E3268}" destId="{83CE4172-3C57-48AB-9C8D-EA8B2CF9C971}" srcOrd="2" destOrd="0" presId="urn:microsoft.com/office/officeart/2018/2/layout/IconVerticalSolidList"/>
    <dgm:cxn modelId="{EBF737CE-77DC-4313-A56A-7661081C4A2A}" type="presParOf" srcId="{2DF64EBF-460C-46E6-A47E-36BD0F5E3268}" destId="{E1B1D1C5-D915-4600-A0AD-25945426FF5E}" srcOrd="3" destOrd="0" presId="urn:microsoft.com/office/officeart/2018/2/layout/IconVerticalSolidList"/>
    <dgm:cxn modelId="{331EC5B7-9570-4F7C-BB23-C9BAEED37B57}" type="presParOf" srcId="{55AAA96C-3A8D-4296-971F-AA24DCAF7C32}" destId="{039880CF-9F87-4DDC-A083-6E2182BAF96C}" srcOrd="1" destOrd="0" presId="urn:microsoft.com/office/officeart/2018/2/layout/IconVerticalSolidList"/>
    <dgm:cxn modelId="{A85046B5-EF77-4A4F-98CE-5FABECDEF8AB}" type="presParOf" srcId="{55AAA96C-3A8D-4296-971F-AA24DCAF7C32}" destId="{380CAB32-AF51-4EDF-A63B-5B2058E9427B}" srcOrd="2" destOrd="0" presId="urn:microsoft.com/office/officeart/2018/2/layout/IconVerticalSolidList"/>
    <dgm:cxn modelId="{15D06472-B4D8-4D43-961D-7D6BF2973FA8}" type="presParOf" srcId="{380CAB32-AF51-4EDF-A63B-5B2058E9427B}" destId="{55B074EC-DA94-4FBC-98A4-67082FDB9025}" srcOrd="0" destOrd="0" presId="urn:microsoft.com/office/officeart/2018/2/layout/IconVerticalSolidList"/>
    <dgm:cxn modelId="{1F3F138E-BB3A-4CC7-9CB6-DA7CEDB6754F}" type="presParOf" srcId="{380CAB32-AF51-4EDF-A63B-5B2058E9427B}" destId="{11D67944-B092-4AC0-BC4E-5D14681FFDAC}" srcOrd="1" destOrd="0" presId="urn:microsoft.com/office/officeart/2018/2/layout/IconVerticalSolidList"/>
    <dgm:cxn modelId="{1363E6EB-3A76-4222-8518-6FF7ED0BC348}" type="presParOf" srcId="{380CAB32-AF51-4EDF-A63B-5B2058E9427B}" destId="{938B3ABA-4403-40DA-B074-CD205909E21D}" srcOrd="2" destOrd="0" presId="urn:microsoft.com/office/officeart/2018/2/layout/IconVerticalSolidList"/>
    <dgm:cxn modelId="{277E2762-6B53-42B6-9800-AD742B76EBF2}" type="presParOf" srcId="{380CAB32-AF51-4EDF-A63B-5B2058E9427B}" destId="{E02F92BB-2588-41CC-8EA1-CBE67DE78A4B}" srcOrd="3" destOrd="0" presId="urn:microsoft.com/office/officeart/2018/2/layout/IconVerticalSolidList"/>
    <dgm:cxn modelId="{9AC84C78-D72E-42DC-82E1-765DD375067F}" type="presParOf" srcId="{55AAA96C-3A8D-4296-971F-AA24DCAF7C32}" destId="{2CED3AEB-DC89-408B-B1A8-778FA82BFE0A}" srcOrd="3" destOrd="0" presId="urn:microsoft.com/office/officeart/2018/2/layout/IconVerticalSolidList"/>
    <dgm:cxn modelId="{79578A6C-EDA5-43E4-BE67-C0646E8E9B61}" type="presParOf" srcId="{55AAA96C-3A8D-4296-971F-AA24DCAF7C32}" destId="{22CE88E0-60C2-4016-B351-0F4C94E3841B}" srcOrd="4" destOrd="0" presId="urn:microsoft.com/office/officeart/2018/2/layout/IconVerticalSolidList"/>
    <dgm:cxn modelId="{532C5EC6-99C7-4EAA-83F2-095B1C0BDA4D}" type="presParOf" srcId="{22CE88E0-60C2-4016-B351-0F4C94E3841B}" destId="{3B20C191-9E96-4464-BA8B-984BD81B6F09}" srcOrd="0" destOrd="0" presId="urn:microsoft.com/office/officeart/2018/2/layout/IconVerticalSolidList"/>
    <dgm:cxn modelId="{11729173-802F-4C81-A69A-D3164B3AE0A2}" type="presParOf" srcId="{22CE88E0-60C2-4016-B351-0F4C94E3841B}" destId="{E675F758-86AD-4383-BA65-C4C7BD1E9B69}" srcOrd="1" destOrd="0" presId="urn:microsoft.com/office/officeart/2018/2/layout/IconVerticalSolidList"/>
    <dgm:cxn modelId="{D832B2DF-934E-4A47-B7F9-8697A3CF975C}" type="presParOf" srcId="{22CE88E0-60C2-4016-B351-0F4C94E3841B}" destId="{82678D07-839A-451F-A071-A4DF864204D7}" srcOrd="2" destOrd="0" presId="urn:microsoft.com/office/officeart/2018/2/layout/IconVerticalSolidList"/>
    <dgm:cxn modelId="{8CDEEEA1-46BE-4F9E-AB4C-F01EB80942BB}" type="presParOf" srcId="{22CE88E0-60C2-4016-B351-0F4C94E3841B}" destId="{826C722E-0EA6-47C8-907F-D20713EF13A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668B2D-AA91-44F7-8CA2-D95C441B7C6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B8CE9B9-B41D-4BAC-B0EA-2213E8DE0D35}">
      <dgm:prSet/>
      <dgm:spPr/>
      <dgm:t>
        <a:bodyPr/>
        <a:lstStyle/>
        <a:p>
          <a:r>
            <a:rPr lang="en-IN"/>
            <a:t>An SQL View is a specific representation of data from one or more tables.</a:t>
          </a:r>
          <a:endParaRPr lang="en-US"/>
        </a:p>
      </dgm:t>
    </dgm:pt>
    <dgm:pt modelId="{5188FEC4-54ED-4B15-AE48-C5645C1D5269}" type="parTrans" cxnId="{2C3E7000-AD5C-4031-B893-D9C0EE965F60}">
      <dgm:prSet/>
      <dgm:spPr/>
      <dgm:t>
        <a:bodyPr/>
        <a:lstStyle/>
        <a:p>
          <a:endParaRPr lang="en-US"/>
        </a:p>
      </dgm:t>
    </dgm:pt>
    <dgm:pt modelId="{EFCC9C63-B4A6-4883-BA5D-FA585EDEAEF9}" type="sibTrans" cxnId="{2C3E7000-AD5C-4031-B893-D9C0EE965F60}">
      <dgm:prSet/>
      <dgm:spPr/>
      <dgm:t>
        <a:bodyPr/>
        <a:lstStyle/>
        <a:p>
          <a:endParaRPr lang="en-US"/>
        </a:p>
      </dgm:t>
    </dgm:pt>
    <dgm:pt modelId="{3B3B8F49-F30D-4E65-AD83-C7509ABB8D47}">
      <dgm:prSet/>
      <dgm:spPr/>
      <dgm:t>
        <a:bodyPr/>
        <a:lstStyle/>
        <a:p>
          <a:r>
            <a:rPr lang="en-IN"/>
            <a:t>The tables referred in the views are known as base tables.</a:t>
          </a:r>
          <a:endParaRPr lang="en-US"/>
        </a:p>
      </dgm:t>
    </dgm:pt>
    <dgm:pt modelId="{6BA6ACB1-782A-4246-834C-1399E8D49541}" type="parTrans" cxnId="{3C5349DA-487E-47A0-8FF0-F57D7B6A7C62}">
      <dgm:prSet/>
      <dgm:spPr/>
      <dgm:t>
        <a:bodyPr/>
        <a:lstStyle/>
        <a:p>
          <a:endParaRPr lang="en-US"/>
        </a:p>
      </dgm:t>
    </dgm:pt>
    <dgm:pt modelId="{6CEF5B1F-C442-4A6A-BAE3-EE5FC09C20DC}" type="sibTrans" cxnId="{3C5349DA-487E-47A0-8FF0-F57D7B6A7C62}">
      <dgm:prSet/>
      <dgm:spPr/>
      <dgm:t>
        <a:bodyPr/>
        <a:lstStyle/>
        <a:p>
          <a:endParaRPr lang="en-US"/>
        </a:p>
      </dgm:t>
    </dgm:pt>
    <dgm:pt modelId="{FA526145-339A-49C9-9CB5-E754C23331E7}">
      <dgm:prSet/>
      <dgm:spPr/>
      <dgm:t>
        <a:bodyPr/>
        <a:lstStyle/>
        <a:p>
          <a:r>
            <a:rPr lang="en-IN"/>
            <a:t>View is virtual relation that does not necessarily actually exist in the database but is produced upon request, at time of request.</a:t>
          </a:r>
          <a:endParaRPr lang="en-US"/>
        </a:p>
      </dgm:t>
    </dgm:pt>
    <dgm:pt modelId="{1673695A-E07A-4DA8-9446-A365B3DD0CF1}" type="parTrans" cxnId="{744C5DAD-4F2B-4B44-931C-E717ADBA5106}">
      <dgm:prSet/>
      <dgm:spPr/>
      <dgm:t>
        <a:bodyPr/>
        <a:lstStyle/>
        <a:p>
          <a:endParaRPr lang="en-US"/>
        </a:p>
      </dgm:t>
    </dgm:pt>
    <dgm:pt modelId="{19164FC6-13A7-4412-A960-6456F7DC3190}" type="sibTrans" cxnId="{744C5DAD-4F2B-4B44-931C-E717ADBA5106}">
      <dgm:prSet/>
      <dgm:spPr/>
      <dgm:t>
        <a:bodyPr/>
        <a:lstStyle/>
        <a:p>
          <a:endParaRPr lang="en-US"/>
        </a:p>
      </dgm:t>
    </dgm:pt>
    <dgm:pt modelId="{ED7B0372-38C5-4067-86A1-AFAD43DB7439}">
      <dgm:prSet/>
      <dgm:spPr/>
      <dgm:t>
        <a:bodyPr/>
        <a:lstStyle/>
        <a:p>
          <a:r>
            <a:rPr lang="en-US"/>
            <a:t>Like a table, a </a:t>
          </a:r>
          <a:r>
            <a:rPr lang="en-US" b="1"/>
            <a:t>view</a:t>
          </a:r>
          <a:r>
            <a:rPr lang="en-US"/>
            <a:t> consists of a set of named columns and rows of data. Unless indexed, a </a:t>
          </a:r>
          <a:r>
            <a:rPr lang="en-US" b="1"/>
            <a:t>view</a:t>
          </a:r>
          <a:r>
            <a:rPr lang="en-US"/>
            <a:t> does not exist as a </a:t>
          </a:r>
          <a:r>
            <a:rPr lang="en-US" b="1"/>
            <a:t>stored</a:t>
          </a:r>
          <a:r>
            <a:rPr lang="en-US"/>
            <a:t> set of data values in a </a:t>
          </a:r>
          <a:r>
            <a:rPr lang="en-US" b="1"/>
            <a:t>database</a:t>
          </a:r>
          <a:r>
            <a:rPr lang="en-US"/>
            <a:t>.</a:t>
          </a:r>
        </a:p>
      </dgm:t>
    </dgm:pt>
    <dgm:pt modelId="{FEB66A8C-0B7A-4BC5-8F4C-E79327939DE5}" type="parTrans" cxnId="{E29F0180-CE70-43E2-A017-D94F1B2412B5}">
      <dgm:prSet/>
      <dgm:spPr/>
      <dgm:t>
        <a:bodyPr/>
        <a:lstStyle/>
        <a:p>
          <a:endParaRPr lang="en-US"/>
        </a:p>
      </dgm:t>
    </dgm:pt>
    <dgm:pt modelId="{32B8B70D-22BE-4A9F-9957-F14736B9F3AA}" type="sibTrans" cxnId="{E29F0180-CE70-43E2-A017-D94F1B2412B5}">
      <dgm:prSet/>
      <dgm:spPr/>
      <dgm:t>
        <a:bodyPr/>
        <a:lstStyle/>
        <a:p>
          <a:endParaRPr lang="en-US"/>
        </a:p>
      </dgm:t>
    </dgm:pt>
    <dgm:pt modelId="{CDD705E4-373F-4B38-9FAF-F471CB3B39FC}" type="pres">
      <dgm:prSet presAssocID="{EE668B2D-AA91-44F7-8CA2-D95C441B7C65}" presName="linear" presStyleCnt="0">
        <dgm:presLayoutVars>
          <dgm:animLvl val="lvl"/>
          <dgm:resizeHandles val="exact"/>
        </dgm:presLayoutVars>
      </dgm:prSet>
      <dgm:spPr/>
    </dgm:pt>
    <dgm:pt modelId="{B98C94F8-5B17-49AE-973C-6D7152F15212}" type="pres">
      <dgm:prSet presAssocID="{FB8CE9B9-B41D-4BAC-B0EA-2213E8DE0D3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517CF98-FB89-46D2-A94E-8E57C678C04E}" type="pres">
      <dgm:prSet presAssocID="{EFCC9C63-B4A6-4883-BA5D-FA585EDEAEF9}" presName="spacer" presStyleCnt="0"/>
      <dgm:spPr/>
    </dgm:pt>
    <dgm:pt modelId="{55EE1049-55C5-488D-909D-816F7519CAC9}" type="pres">
      <dgm:prSet presAssocID="{3B3B8F49-F30D-4E65-AD83-C7509ABB8D4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4F59245-09A1-4D27-8CB5-01114161C499}" type="pres">
      <dgm:prSet presAssocID="{6CEF5B1F-C442-4A6A-BAE3-EE5FC09C20DC}" presName="spacer" presStyleCnt="0"/>
      <dgm:spPr/>
    </dgm:pt>
    <dgm:pt modelId="{07FEBD51-5F1D-4EB8-BEF8-B2E3F351B7D7}" type="pres">
      <dgm:prSet presAssocID="{FA526145-339A-49C9-9CB5-E754C23331E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913B71E-9D54-4722-AFEF-8C2B1FC1BDC4}" type="pres">
      <dgm:prSet presAssocID="{19164FC6-13A7-4412-A960-6456F7DC3190}" presName="spacer" presStyleCnt="0"/>
      <dgm:spPr/>
    </dgm:pt>
    <dgm:pt modelId="{E09D1793-CF0E-4F11-BFB3-A8F474B44C5C}" type="pres">
      <dgm:prSet presAssocID="{ED7B0372-38C5-4067-86A1-AFAD43DB743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C3E7000-AD5C-4031-B893-D9C0EE965F60}" srcId="{EE668B2D-AA91-44F7-8CA2-D95C441B7C65}" destId="{FB8CE9B9-B41D-4BAC-B0EA-2213E8DE0D35}" srcOrd="0" destOrd="0" parTransId="{5188FEC4-54ED-4B15-AE48-C5645C1D5269}" sibTransId="{EFCC9C63-B4A6-4883-BA5D-FA585EDEAEF9}"/>
    <dgm:cxn modelId="{07E9E40B-B67C-4F05-9E8C-7AC61AFE821C}" type="presOf" srcId="{EE668B2D-AA91-44F7-8CA2-D95C441B7C65}" destId="{CDD705E4-373F-4B38-9FAF-F471CB3B39FC}" srcOrd="0" destOrd="0" presId="urn:microsoft.com/office/officeart/2005/8/layout/vList2"/>
    <dgm:cxn modelId="{6E8BC42F-CC42-48BC-B73A-FDE0778F0538}" type="presOf" srcId="{ED7B0372-38C5-4067-86A1-AFAD43DB7439}" destId="{E09D1793-CF0E-4F11-BFB3-A8F474B44C5C}" srcOrd="0" destOrd="0" presId="urn:microsoft.com/office/officeart/2005/8/layout/vList2"/>
    <dgm:cxn modelId="{4D683260-0791-4CAF-9234-7C3471A7CFDF}" type="presOf" srcId="{FA526145-339A-49C9-9CB5-E754C23331E7}" destId="{07FEBD51-5F1D-4EB8-BEF8-B2E3F351B7D7}" srcOrd="0" destOrd="0" presId="urn:microsoft.com/office/officeart/2005/8/layout/vList2"/>
    <dgm:cxn modelId="{99B1D872-8FA5-405E-93FD-5A53BFD443EC}" type="presOf" srcId="{FB8CE9B9-B41D-4BAC-B0EA-2213E8DE0D35}" destId="{B98C94F8-5B17-49AE-973C-6D7152F15212}" srcOrd="0" destOrd="0" presId="urn:microsoft.com/office/officeart/2005/8/layout/vList2"/>
    <dgm:cxn modelId="{E29F0180-CE70-43E2-A017-D94F1B2412B5}" srcId="{EE668B2D-AA91-44F7-8CA2-D95C441B7C65}" destId="{ED7B0372-38C5-4067-86A1-AFAD43DB7439}" srcOrd="3" destOrd="0" parTransId="{FEB66A8C-0B7A-4BC5-8F4C-E79327939DE5}" sibTransId="{32B8B70D-22BE-4A9F-9957-F14736B9F3AA}"/>
    <dgm:cxn modelId="{744C5DAD-4F2B-4B44-931C-E717ADBA5106}" srcId="{EE668B2D-AA91-44F7-8CA2-D95C441B7C65}" destId="{FA526145-339A-49C9-9CB5-E754C23331E7}" srcOrd="2" destOrd="0" parTransId="{1673695A-E07A-4DA8-9446-A365B3DD0CF1}" sibTransId="{19164FC6-13A7-4412-A960-6456F7DC3190}"/>
    <dgm:cxn modelId="{AE5CF1B5-77F6-4DEB-AFC5-06D121F4C041}" type="presOf" srcId="{3B3B8F49-F30D-4E65-AD83-C7509ABB8D47}" destId="{55EE1049-55C5-488D-909D-816F7519CAC9}" srcOrd="0" destOrd="0" presId="urn:microsoft.com/office/officeart/2005/8/layout/vList2"/>
    <dgm:cxn modelId="{3C5349DA-487E-47A0-8FF0-F57D7B6A7C62}" srcId="{EE668B2D-AA91-44F7-8CA2-D95C441B7C65}" destId="{3B3B8F49-F30D-4E65-AD83-C7509ABB8D47}" srcOrd="1" destOrd="0" parTransId="{6BA6ACB1-782A-4246-834C-1399E8D49541}" sibTransId="{6CEF5B1F-C442-4A6A-BAE3-EE5FC09C20DC}"/>
    <dgm:cxn modelId="{1F22CDC5-9EBF-415E-B957-C84CFE3BA3F1}" type="presParOf" srcId="{CDD705E4-373F-4B38-9FAF-F471CB3B39FC}" destId="{B98C94F8-5B17-49AE-973C-6D7152F15212}" srcOrd="0" destOrd="0" presId="urn:microsoft.com/office/officeart/2005/8/layout/vList2"/>
    <dgm:cxn modelId="{FDED5A89-0438-48F6-A43B-483E9AA6F13C}" type="presParOf" srcId="{CDD705E4-373F-4B38-9FAF-F471CB3B39FC}" destId="{8517CF98-FB89-46D2-A94E-8E57C678C04E}" srcOrd="1" destOrd="0" presId="urn:microsoft.com/office/officeart/2005/8/layout/vList2"/>
    <dgm:cxn modelId="{673BFA0C-A307-412E-A426-DCDAC281E5F5}" type="presParOf" srcId="{CDD705E4-373F-4B38-9FAF-F471CB3B39FC}" destId="{55EE1049-55C5-488D-909D-816F7519CAC9}" srcOrd="2" destOrd="0" presId="urn:microsoft.com/office/officeart/2005/8/layout/vList2"/>
    <dgm:cxn modelId="{C9196FAA-A37D-4D6B-B709-D619A0C0EE81}" type="presParOf" srcId="{CDD705E4-373F-4B38-9FAF-F471CB3B39FC}" destId="{14F59245-09A1-4D27-8CB5-01114161C499}" srcOrd="3" destOrd="0" presId="urn:microsoft.com/office/officeart/2005/8/layout/vList2"/>
    <dgm:cxn modelId="{0C5F4450-3650-431E-B4EE-F6D3CCC6DEDA}" type="presParOf" srcId="{CDD705E4-373F-4B38-9FAF-F471CB3B39FC}" destId="{07FEBD51-5F1D-4EB8-BEF8-B2E3F351B7D7}" srcOrd="4" destOrd="0" presId="urn:microsoft.com/office/officeart/2005/8/layout/vList2"/>
    <dgm:cxn modelId="{09EB42C1-5307-496D-85C7-C99D1ADA9D51}" type="presParOf" srcId="{CDD705E4-373F-4B38-9FAF-F471CB3B39FC}" destId="{4913B71E-9D54-4722-AFEF-8C2B1FC1BDC4}" srcOrd="5" destOrd="0" presId="urn:microsoft.com/office/officeart/2005/8/layout/vList2"/>
    <dgm:cxn modelId="{E8421E97-30A7-4928-9572-1E3B03728BB4}" type="presParOf" srcId="{CDD705E4-373F-4B38-9FAF-F471CB3B39FC}" destId="{E09D1793-CF0E-4F11-BFB3-A8F474B44C5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2F8B38-7A25-4269-9F3C-F793455AE95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456FF59-F360-449C-ACA1-FA1FFDE05C00}">
      <dgm:prSet/>
      <dgm:spPr/>
      <dgm:t>
        <a:bodyPr/>
        <a:lstStyle/>
        <a:p>
          <a:r>
            <a:rPr lang="en-IN" b="1"/>
            <a:t>Security </a:t>
          </a:r>
          <a:r>
            <a:rPr lang="en-IN"/>
            <a:t>each user can be given permission to access the database only through a small set of views that contain the specific data the user is authorized to see</a:t>
          </a:r>
          <a:endParaRPr lang="en-US"/>
        </a:p>
      </dgm:t>
    </dgm:pt>
    <dgm:pt modelId="{488775A2-EFB5-4F04-9285-0B297D1B2BF3}" type="parTrans" cxnId="{5A909DAB-60BD-4302-BB9C-5894384A1E22}">
      <dgm:prSet/>
      <dgm:spPr/>
      <dgm:t>
        <a:bodyPr/>
        <a:lstStyle/>
        <a:p>
          <a:endParaRPr lang="en-US"/>
        </a:p>
      </dgm:t>
    </dgm:pt>
    <dgm:pt modelId="{71743F7A-34BD-4A67-9D7A-759E146D5C1C}" type="sibTrans" cxnId="{5A909DAB-60BD-4302-BB9C-5894384A1E22}">
      <dgm:prSet/>
      <dgm:spPr/>
      <dgm:t>
        <a:bodyPr/>
        <a:lstStyle/>
        <a:p>
          <a:endParaRPr lang="en-US"/>
        </a:p>
      </dgm:t>
    </dgm:pt>
    <dgm:pt modelId="{78390058-4EA2-4AAC-90CC-E364F80F1343}">
      <dgm:prSet/>
      <dgm:spPr/>
      <dgm:t>
        <a:bodyPr/>
        <a:lstStyle/>
        <a:p>
          <a:r>
            <a:rPr lang="en-IN" b="1"/>
            <a:t>Query simplicity </a:t>
          </a:r>
          <a:r>
            <a:rPr lang="en-IN"/>
            <a:t>A view can draw data from several different tables and present it as a single table, turning multi-table queries into single-table queries against the view.</a:t>
          </a:r>
          <a:endParaRPr lang="en-US"/>
        </a:p>
      </dgm:t>
    </dgm:pt>
    <dgm:pt modelId="{9CAD3BC6-F5BE-4BE5-AEDF-86CE6B33CB26}" type="parTrans" cxnId="{5FE982F4-05E9-4345-AA38-A3E1EBF105C6}">
      <dgm:prSet/>
      <dgm:spPr/>
      <dgm:t>
        <a:bodyPr/>
        <a:lstStyle/>
        <a:p>
          <a:endParaRPr lang="en-US"/>
        </a:p>
      </dgm:t>
    </dgm:pt>
    <dgm:pt modelId="{07B81389-9856-4F72-B8B8-153693A42F1D}" type="sibTrans" cxnId="{5FE982F4-05E9-4345-AA38-A3E1EBF105C6}">
      <dgm:prSet/>
      <dgm:spPr/>
      <dgm:t>
        <a:bodyPr/>
        <a:lstStyle/>
        <a:p>
          <a:endParaRPr lang="en-US"/>
        </a:p>
      </dgm:t>
    </dgm:pt>
    <dgm:pt modelId="{DFF586B6-0BB1-47F2-B285-CF55D3A3A1DF}">
      <dgm:prSet/>
      <dgm:spPr/>
      <dgm:t>
        <a:bodyPr/>
        <a:lstStyle/>
        <a:p>
          <a:r>
            <a:rPr lang="en-IN" b="1"/>
            <a:t>Structural simplicity </a:t>
          </a:r>
          <a:r>
            <a:rPr lang="en-IN"/>
            <a:t>views can give a user a "personalized" view of the database structure, presenting the database as a set of virtual tables that make sense for that user.</a:t>
          </a:r>
          <a:endParaRPr lang="en-US"/>
        </a:p>
      </dgm:t>
    </dgm:pt>
    <dgm:pt modelId="{5B60D7BA-AC56-449A-9E06-E28F3C4FEB1C}" type="parTrans" cxnId="{3AEB0520-8747-4D61-A1ED-1068EB4DE027}">
      <dgm:prSet/>
      <dgm:spPr/>
      <dgm:t>
        <a:bodyPr/>
        <a:lstStyle/>
        <a:p>
          <a:endParaRPr lang="en-US"/>
        </a:p>
      </dgm:t>
    </dgm:pt>
    <dgm:pt modelId="{91FD03B7-E9AB-46A7-A9D8-E49AAC372C2F}" type="sibTrans" cxnId="{3AEB0520-8747-4D61-A1ED-1068EB4DE027}">
      <dgm:prSet/>
      <dgm:spPr/>
      <dgm:t>
        <a:bodyPr/>
        <a:lstStyle/>
        <a:p>
          <a:endParaRPr lang="en-US"/>
        </a:p>
      </dgm:t>
    </dgm:pt>
    <dgm:pt modelId="{CB992D53-7C18-42FD-87FB-2BA3DD4DA3E7}">
      <dgm:prSet/>
      <dgm:spPr/>
      <dgm:t>
        <a:bodyPr/>
        <a:lstStyle/>
        <a:p>
          <a:r>
            <a:rPr lang="en-IN" b="1"/>
            <a:t>Consistency </a:t>
          </a:r>
          <a:r>
            <a:rPr lang="en-IN"/>
            <a:t>A view can present a consistent, unchanged image of the structure of the database, even if the source tables are split, restructured, or renamed.</a:t>
          </a:r>
          <a:endParaRPr lang="en-US"/>
        </a:p>
      </dgm:t>
    </dgm:pt>
    <dgm:pt modelId="{2179188C-1732-4D55-A8B4-8595E1CFB80E}" type="parTrans" cxnId="{FD446CB9-3D10-4FBC-8B2D-0C7DFDF1C79B}">
      <dgm:prSet/>
      <dgm:spPr/>
      <dgm:t>
        <a:bodyPr/>
        <a:lstStyle/>
        <a:p>
          <a:endParaRPr lang="en-US"/>
        </a:p>
      </dgm:t>
    </dgm:pt>
    <dgm:pt modelId="{2AFD45C4-D2B1-43C4-81C3-A0485D7B03E9}" type="sibTrans" cxnId="{FD446CB9-3D10-4FBC-8B2D-0C7DFDF1C79B}">
      <dgm:prSet/>
      <dgm:spPr/>
      <dgm:t>
        <a:bodyPr/>
        <a:lstStyle/>
        <a:p>
          <a:endParaRPr lang="en-US"/>
        </a:p>
      </dgm:t>
    </dgm:pt>
    <dgm:pt modelId="{C8C56194-BB75-4E88-BBB5-51B93B8673AB}">
      <dgm:prSet/>
      <dgm:spPr/>
      <dgm:t>
        <a:bodyPr/>
        <a:lstStyle/>
        <a:p>
          <a:r>
            <a:rPr lang="en-IN" b="1"/>
            <a:t>Data integrity </a:t>
          </a:r>
          <a:r>
            <a:rPr lang="en-IN"/>
            <a:t>if data is accessed and entered through a view, the dbms can automatically check the data to ensure that it meets the specified integrity constraints.</a:t>
          </a:r>
          <a:endParaRPr lang="en-US"/>
        </a:p>
      </dgm:t>
    </dgm:pt>
    <dgm:pt modelId="{31D4D8FD-17DE-4ED7-92C3-27DD2B95BCDF}" type="parTrans" cxnId="{1DAA7189-8503-47C9-BF7C-C42DF094D5B8}">
      <dgm:prSet/>
      <dgm:spPr/>
      <dgm:t>
        <a:bodyPr/>
        <a:lstStyle/>
        <a:p>
          <a:endParaRPr lang="en-US"/>
        </a:p>
      </dgm:t>
    </dgm:pt>
    <dgm:pt modelId="{3CAA3BB1-50A8-446A-9EDE-7F2309F89833}" type="sibTrans" cxnId="{1DAA7189-8503-47C9-BF7C-C42DF094D5B8}">
      <dgm:prSet/>
      <dgm:spPr/>
      <dgm:t>
        <a:bodyPr/>
        <a:lstStyle/>
        <a:p>
          <a:endParaRPr lang="en-US"/>
        </a:p>
      </dgm:t>
    </dgm:pt>
    <dgm:pt modelId="{C828CF4D-0647-494C-964D-B3630E558389}" type="pres">
      <dgm:prSet presAssocID="{7B2F8B38-7A25-4269-9F3C-F793455AE95F}" presName="vert0" presStyleCnt="0">
        <dgm:presLayoutVars>
          <dgm:dir/>
          <dgm:animOne val="branch"/>
          <dgm:animLvl val="lvl"/>
        </dgm:presLayoutVars>
      </dgm:prSet>
      <dgm:spPr/>
    </dgm:pt>
    <dgm:pt modelId="{4D13AADA-E5E5-4FB6-8243-70C36B5940CE}" type="pres">
      <dgm:prSet presAssocID="{8456FF59-F360-449C-ACA1-FA1FFDE05C00}" presName="thickLine" presStyleLbl="alignNode1" presStyleIdx="0" presStyleCnt="5"/>
      <dgm:spPr/>
    </dgm:pt>
    <dgm:pt modelId="{3EB2529B-0F4A-4F7D-88A9-B5B27174B47D}" type="pres">
      <dgm:prSet presAssocID="{8456FF59-F360-449C-ACA1-FA1FFDE05C00}" presName="horz1" presStyleCnt="0"/>
      <dgm:spPr/>
    </dgm:pt>
    <dgm:pt modelId="{7076FD1F-7038-4565-8362-BDD779AADFD2}" type="pres">
      <dgm:prSet presAssocID="{8456FF59-F360-449C-ACA1-FA1FFDE05C00}" presName="tx1" presStyleLbl="revTx" presStyleIdx="0" presStyleCnt="5"/>
      <dgm:spPr/>
    </dgm:pt>
    <dgm:pt modelId="{415F3449-6F1A-4A8D-87F8-3252FFDE7D6F}" type="pres">
      <dgm:prSet presAssocID="{8456FF59-F360-449C-ACA1-FA1FFDE05C00}" presName="vert1" presStyleCnt="0"/>
      <dgm:spPr/>
    </dgm:pt>
    <dgm:pt modelId="{9A476ACF-E483-49FC-BF62-CB76E250BD4B}" type="pres">
      <dgm:prSet presAssocID="{78390058-4EA2-4AAC-90CC-E364F80F1343}" presName="thickLine" presStyleLbl="alignNode1" presStyleIdx="1" presStyleCnt="5"/>
      <dgm:spPr/>
    </dgm:pt>
    <dgm:pt modelId="{B38D0A8A-431F-42A1-8D91-64A36F9FA9DB}" type="pres">
      <dgm:prSet presAssocID="{78390058-4EA2-4AAC-90CC-E364F80F1343}" presName="horz1" presStyleCnt="0"/>
      <dgm:spPr/>
    </dgm:pt>
    <dgm:pt modelId="{743ABB75-347E-495C-8BE8-7CAE8D7B4FEB}" type="pres">
      <dgm:prSet presAssocID="{78390058-4EA2-4AAC-90CC-E364F80F1343}" presName="tx1" presStyleLbl="revTx" presStyleIdx="1" presStyleCnt="5"/>
      <dgm:spPr/>
    </dgm:pt>
    <dgm:pt modelId="{12BE6909-0D94-47B8-9A0B-BFF8EC932972}" type="pres">
      <dgm:prSet presAssocID="{78390058-4EA2-4AAC-90CC-E364F80F1343}" presName="vert1" presStyleCnt="0"/>
      <dgm:spPr/>
    </dgm:pt>
    <dgm:pt modelId="{CDF386F2-4664-4F31-A7EB-89B0ACB68258}" type="pres">
      <dgm:prSet presAssocID="{DFF586B6-0BB1-47F2-B285-CF55D3A3A1DF}" presName="thickLine" presStyleLbl="alignNode1" presStyleIdx="2" presStyleCnt="5"/>
      <dgm:spPr/>
    </dgm:pt>
    <dgm:pt modelId="{BF93A9F6-6074-495F-8EC2-BBE1EF1F70AA}" type="pres">
      <dgm:prSet presAssocID="{DFF586B6-0BB1-47F2-B285-CF55D3A3A1DF}" presName="horz1" presStyleCnt="0"/>
      <dgm:spPr/>
    </dgm:pt>
    <dgm:pt modelId="{DFA00598-1AAB-4EE5-BB91-A150F28223B2}" type="pres">
      <dgm:prSet presAssocID="{DFF586B6-0BB1-47F2-B285-CF55D3A3A1DF}" presName="tx1" presStyleLbl="revTx" presStyleIdx="2" presStyleCnt="5"/>
      <dgm:spPr/>
    </dgm:pt>
    <dgm:pt modelId="{B3FFAF75-4D33-404A-B1BB-70A3D0ACB5E7}" type="pres">
      <dgm:prSet presAssocID="{DFF586B6-0BB1-47F2-B285-CF55D3A3A1DF}" presName="vert1" presStyleCnt="0"/>
      <dgm:spPr/>
    </dgm:pt>
    <dgm:pt modelId="{2E450F6B-F66B-4AAC-84BC-1218908D8FB0}" type="pres">
      <dgm:prSet presAssocID="{CB992D53-7C18-42FD-87FB-2BA3DD4DA3E7}" presName="thickLine" presStyleLbl="alignNode1" presStyleIdx="3" presStyleCnt="5"/>
      <dgm:spPr/>
    </dgm:pt>
    <dgm:pt modelId="{95AFEA7F-07A9-4DD3-A698-1594D997DAF7}" type="pres">
      <dgm:prSet presAssocID="{CB992D53-7C18-42FD-87FB-2BA3DD4DA3E7}" presName="horz1" presStyleCnt="0"/>
      <dgm:spPr/>
    </dgm:pt>
    <dgm:pt modelId="{2423AA63-879A-475F-9C04-120E27A07416}" type="pres">
      <dgm:prSet presAssocID="{CB992D53-7C18-42FD-87FB-2BA3DD4DA3E7}" presName="tx1" presStyleLbl="revTx" presStyleIdx="3" presStyleCnt="5"/>
      <dgm:spPr/>
    </dgm:pt>
    <dgm:pt modelId="{864E540F-0920-4642-AE3B-4BD82FA8FACF}" type="pres">
      <dgm:prSet presAssocID="{CB992D53-7C18-42FD-87FB-2BA3DD4DA3E7}" presName="vert1" presStyleCnt="0"/>
      <dgm:spPr/>
    </dgm:pt>
    <dgm:pt modelId="{BF84475D-508F-4A59-BCB4-C2D937D2B948}" type="pres">
      <dgm:prSet presAssocID="{C8C56194-BB75-4E88-BBB5-51B93B8673AB}" presName="thickLine" presStyleLbl="alignNode1" presStyleIdx="4" presStyleCnt="5"/>
      <dgm:spPr/>
    </dgm:pt>
    <dgm:pt modelId="{E8008E37-988B-452F-B2AD-05C3EBC4EFD0}" type="pres">
      <dgm:prSet presAssocID="{C8C56194-BB75-4E88-BBB5-51B93B8673AB}" presName="horz1" presStyleCnt="0"/>
      <dgm:spPr/>
    </dgm:pt>
    <dgm:pt modelId="{20303811-3946-4404-9297-BC775D36C425}" type="pres">
      <dgm:prSet presAssocID="{C8C56194-BB75-4E88-BBB5-51B93B8673AB}" presName="tx1" presStyleLbl="revTx" presStyleIdx="4" presStyleCnt="5"/>
      <dgm:spPr/>
    </dgm:pt>
    <dgm:pt modelId="{42C68B92-9FD6-4686-B94D-897F230A5005}" type="pres">
      <dgm:prSet presAssocID="{C8C56194-BB75-4E88-BBB5-51B93B8673AB}" presName="vert1" presStyleCnt="0"/>
      <dgm:spPr/>
    </dgm:pt>
  </dgm:ptLst>
  <dgm:cxnLst>
    <dgm:cxn modelId="{3AEB0520-8747-4D61-A1ED-1068EB4DE027}" srcId="{7B2F8B38-7A25-4269-9F3C-F793455AE95F}" destId="{DFF586B6-0BB1-47F2-B285-CF55D3A3A1DF}" srcOrd="2" destOrd="0" parTransId="{5B60D7BA-AC56-449A-9E06-E28F3C4FEB1C}" sibTransId="{91FD03B7-E9AB-46A7-A9D8-E49AAC372C2F}"/>
    <dgm:cxn modelId="{2CE99229-EF4E-4712-AD6C-54F83026F715}" type="presOf" srcId="{78390058-4EA2-4AAC-90CC-E364F80F1343}" destId="{743ABB75-347E-495C-8BE8-7CAE8D7B4FEB}" srcOrd="0" destOrd="0" presId="urn:microsoft.com/office/officeart/2008/layout/LinedList"/>
    <dgm:cxn modelId="{09972131-2A48-4CB4-B653-028B693F2B34}" type="presOf" srcId="{DFF586B6-0BB1-47F2-B285-CF55D3A3A1DF}" destId="{DFA00598-1AAB-4EE5-BB91-A150F28223B2}" srcOrd="0" destOrd="0" presId="urn:microsoft.com/office/officeart/2008/layout/LinedList"/>
    <dgm:cxn modelId="{97926232-A87A-4317-A83F-1835ACC0E0AC}" type="presOf" srcId="{7B2F8B38-7A25-4269-9F3C-F793455AE95F}" destId="{C828CF4D-0647-494C-964D-B3630E558389}" srcOrd="0" destOrd="0" presId="urn:microsoft.com/office/officeart/2008/layout/LinedList"/>
    <dgm:cxn modelId="{BD7C0B6E-B501-41F3-93A6-24E39F6255CE}" type="presOf" srcId="{CB992D53-7C18-42FD-87FB-2BA3DD4DA3E7}" destId="{2423AA63-879A-475F-9C04-120E27A07416}" srcOrd="0" destOrd="0" presId="urn:microsoft.com/office/officeart/2008/layout/LinedList"/>
    <dgm:cxn modelId="{1DAA7189-8503-47C9-BF7C-C42DF094D5B8}" srcId="{7B2F8B38-7A25-4269-9F3C-F793455AE95F}" destId="{C8C56194-BB75-4E88-BBB5-51B93B8673AB}" srcOrd="4" destOrd="0" parTransId="{31D4D8FD-17DE-4ED7-92C3-27DD2B95BCDF}" sibTransId="{3CAA3BB1-50A8-446A-9EDE-7F2309F89833}"/>
    <dgm:cxn modelId="{5A909DAB-60BD-4302-BB9C-5894384A1E22}" srcId="{7B2F8B38-7A25-4269-9F3C-F793455AE95F}" destId="{8456FF59-F360-449C-ACA1-FA1FFDE05C00}" srcOrd="0" destOrd="0" parTransId="{488775A2-EFB5-4F04-9285-0B297D1B2BF3}" sibTransId="{71743F7A-34BD-4A67-9D7A-759E146D5C1C}"/>
    <dgm:cxn modelId="{FD446CB9-3D10-4FBC-8B2D-0C7DFDF1C79B}" srcId="{7B2F8B38-7A25-4269-9F3C-F793455AE95F}" destId="{CB992D53-7C18-42FD-87FB-2BA3DD4DA3E7}" srcOrd="3" destOrd="0" parTransId="{2179188C-1732-4D55-A8B4-8595E1CFB80E}" sibTransId="{2AFD45C4-D2B1-43C4-81C3-A0485D7B03E9}"/>
    <dgm:cxn modelId="{AA0FFDB9-47DC-4CEE-B02D-A0C56AAF9119}" type="presOf" srcId="{C8C56194-BB75-4E88-BBB5-51B93B8673AB}" destId="{20303811-3946-4404-9297-BC775D36C425}" srcOrd="0" destOrd="0" presId="urn:microsoft.com/office/officeart/2008/layout/LinedList"/>
    <dgm:cxn modelId="{2B58ABE0-3BED-4EA0-8E92-B681B3F60D0D}" type="presOf" srcId="{8456FF59-F360-449C-ACA1-FA1FFDE05C00}" destId="{7076FD1F-7038-4565-8362-BDD779AADFD2}" srcOrd="0" destOrd="0" presId="urn:microsoft.com/office/officeart/2008/layout/LinedList"/>
    <dgm:cxn modelId="{5FE982F4-05E9-4345-AA38-A3E1EBF105C6}" srcId="{7B2F8B38-7A25-4269-9F3C-F793455AE95F}" destId="{78390058-4EA2-4AAC-90CC-E364F80F1343}" srcOrd="1" destOrd="0" parTransId="{9CAD3BC6-F5BE-4BE5-AEDF-86CE6B33CB26}" sibTransId="{07B81389-9856-4F72-B8B8-153693A42F1D}"/>
    <dgm:cxn modelId="{30B43CFB-4FCD-4C42-AA56-4064633F47A6}" type="presParOf" srcId="{C828CF4D-0647-494C-964D-B3630E558389}" destId="{4D13AADA-E5E5-4FB6-8243-70C36B5940CE}" srcOrd="0" destOrd="0" presId="urn:microsoft.com/office/officeart/2008/layout/LinedList"/>
    <dgm:cxn modelId="{54158CE5-A5F1-49B3-86B5-67ED53400671}" type="presParOf" srcId="{C828CF4D-0647-494C-964D-B3630E558389}" destId="{3EB2529B-0F4A-4F7D-88A9-B5B27174B47D}" srcOrd="1" destOrd="0" presId="urn:microsoft.com/office/officeart/2008/layout/LinedList"/>
    <dgm:cxn modelId="{43CBAB57-5202-48BB-A4A1-37C17115D530}" type="presParOf" srcId="{3EB2529B-0F4A-4F7D-88A9-B5B27174B47D}" destId="{7076FD1F-7038-4565-8362-BDD779AADFD2}" srcOrd="0" destOrd="0" presId="urn:microsoft.com/office/officeart/2008/layout/LinedList"/>
    <dgm:cxn modelId="{43F72C33-40A7-47A2-800B-72A4EC9BFFC3}" type="presParOf" srcId="{3EB2529B-0F4A-4F7D-88A9-B5B27174B47D}" destId="{415F3449-6F1A-4A8D-87F8-3252FFDE7D6F}" srcOrd="1" destOrd="0" presId="urn:microsoft.com/office/officeart/2008/layout/LinedList"/>
    <dgm:cxn modelId="{2E9BF0CD-7B36-41B8-956E-8A4E599F9323}" type="presParOf" srcId="{C828CF4D-0647-494C-964D-B3630E558389}" destId="{9A476ACF-E483-49FC-BF62-CB76E250BD4B}" srcOrd="2" destOrd="0" presId="urn:microsoft.com/office/officeart/2008/layout/LinedList"/>
    <dgm:cxn modelId="{4CE479ED-59F4-4F55-AEA8-E4859281CF64}" type="presParOf" srcId="{C828CF4D-0647-494C-964D-B3630E558389}" destId="{B38D0A8A-431F-42A1-8D91-64A36F9FA9DB}" srcOrd="3" destOrd="0" presId="urn:microsoft.com/office/officeart/2008/layout/LinedList"/>
    <dgm:cxn modelId="{BEFF5D45-545C-4749-9C8B-22BBF0362F31}" type="presParOf" srcId="{B38D0A8A-431F-42A1-8D91-64A36F9FA9DB}" destId="{743ABB75-347E-495C-8BE8-7CAE8D7B4FEB}" srcOrd="0" destOrd="0" presId="urn:microsoft.com/office/officeart/2008/layout/LinedList"/>
    <dgm:cxn modelId="{FAC731A8-74DA-44CD-BF28-451A6A6B32BC}" type="presParOf" srcId="{B38D0A8A-431F-42A1-8D91-64A36F9FA9DB}" destId="{12BE6909-0D94-47B8-9A0B-BFF8EC932972}" srcOrd="1" destOrd="0" presId="urn:microsoft.com/office/officeart/2008/layout/LinedList"/>
    <dgm:cxn modelId="{36EFA04A-6278-4A8C-A8D5-C6B0D3935A10}" type="presParOf" srcId="{C828CF4D-0647-494C-964D-B3630E558389}" destId="{CDF386F2-4664-4F31-A7EB-89B0ACB68258}" srcOrd="4" destOrd="0" presId="urn:microsoft.com/office/officeart/2008/layout/LinedList"/>
    <dgm:cxn modelId="{C88EAC27-8A09-4FAA-AB90-35F0D12788E6}" type="presParOf" srcId="{C828CF4D-0647-494C-964D-B3630E558389}" destId="{BF93A9F6-6074-495F-8EC2-BBE1EF1F70AA}" srcOrd="5" destOrd="0" presId="urn:microsoft.com/office/officeart/2008/layout/LinedList"/>
    <dgm:cxn modelId="{F5F4A722-7BC9-43F2-83C0-FE94B5323992}" type="presParOf" srcId="{BF93A9F6-6074-495F-8EC2-BBE1EF1F70AA}" destId="{DFA00598-1AAB-4EE5-BB91-A150F28223B2}" srcOrd="0" destOrd="0" presId="urn:microsoft.com/office/officeart/2008/layout/LinedList"/>
    <dgm:cxn modelId="{700F761B-23CB-46A0-B70B-D63A1CFABB77}" type="presParOf" srcId="{BF93A9F6-6074-495F-8EC2-BBE1EF1F70AA}" destId="{B3FFAF75-4D33-404A-B1BB-70A3D0ACB5E7}" srcOrd="1" destOrd="0" presId="urn:microsoft.com/office/officeart/2008/layout/LinedList"/>
    <dgm:cxn modelId="{7617967A-F870-46EA-B447-2473FBE42E18}" type="presParOf" srcId="{C828CF4D-0647-494C-964D-B3630E558389}" destId="{2E450F6B-F66B-4AAC-84BC-1218908D8FB0}" srcOrd="6" destOrd="0" presId="urn:microsoft.com/office/officeart/2008/layout/LinedList"/>
    <dgm:cxn modelId="{C7A047F1-CEA7-4BE2-816F-44F270C52626}" type="presParOf" srcId="{C828CF4D-0647-494C-964D-B3630E558389}" destId="{95AFEA7F-07A9-4DD3-A698-1594D997DAF7}" srcOrd="7" destOrd="0" presId="urn:microsoft.com/office/officeart/2008/layout/LinedList"/>
    <dgm:cxn modelId="{686451B2-D2E3-4657-BC73-FF4A4BA02B03}" type="presParOf" srcId="{95AFEA7F-07A9-4DD3-A698-1594D997DAF7}" destId="{2423AA63-879A-475F-9C04-120E27A07416}" srcOrd="0" destOrd="0" presId="urn:microsoft.com/office/officeart/2008/layout/LinedList"/>
    <dgm:cxn modelId="{B0F06DAD-2A8E-4F9C-9144-C66210C766A4}" type="presParOf" srcId="{95AFEA7F-07A9-4DD3-A698-1594D997DAF7}" destId="{864E540F-0920-4642-AE3B-4BD82FA8FACF}" srcOrd="1" destOrd="0" presId="urn:microsoft.com/office/officeart/2008/layout/LinedList"/>
    <dgm:cxn modelId="{0263D475-939A-4400-88AD-4B82E2E39D3D}" type="presParOf" srcId="{C828CF4D-0647-494C-964D-B3630E558389}" destId="{BF84475D-508F-4A59-BCB4-C2D937D2B948}" srcOrd="8" destOrd="0" presId="urn:microsoft.com/office/officeart/2008/layout/LinedList"/>
    <dgm:cxn modelId="{4838445D-69EC-4343-9CD3-0BA097B55608}" type="presParOf" srcId="{C828CF4D-0647-494C-964D-B3630E558389}" destId="{E8008E37-988B-452F-B2AD-05C3EBC4EFD0}" srcOrd="9" destOrd="0" presId="urn:microsoft.com/office/officeart/2008/layout/LinedList"/>
    <dgm:cxn modelId="{3702FE56-F4AF-4CA2-8DDF-557F6E6AAF92}" type="presParOf" srcId="{E8008E37-988B-452F-B2AD-05C3EBC4EFD0}" destId="{20303811-3946-4404-9297-BC775D36C425}" srcOrd="0" destOrd="0" presId="urn:microsoft.com/office/officeart/2008/layout/LinedList"/>
    <dgm:cxn modelId="{7B287D50-6762-487D-8444-1BAB94EBFF58}" type="presParOf" srcId="{E8008E37-988B-452F-B2AD-05C3EBC4EFD0}" destId="{42C68B92-9FD6-4686-B94D-897F230A500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977BF1-6604-4932-89DE-7104122F5BF6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ACAAF74-9BDA-4378-898E-51F847727498}">
      <dgm:prSet/>
      <dgm:spPr/>
      <dgm:t>
        <a:bodyPr/>
        <a:lstStyle/>
        <a:p>
          <a:r>
            <a:rPr lang="en-US"/>
            <a:t>Conditions needed to be satisfied to update a view. </a:t>
          </a:r>
        </a:p>
      </dgm:t>
    </dgm:pt>
    <dgm:pt modelId="{D567D6E8-8789-4D7B-B413-B508F3DE197E}" type="parTrans" cxnId="{22305399-353F-4BA9-959E-A8B54284D212}">
      <dgm:prSet/>
      <dgm:spPr/>
      <dgm:t>
        <a:bodyPr/>
        <a:lstStyle/>
        <a:p>
          <a:endParaRPr lang="en-US"/>
        </a:p>
      </dgm:t>
    </dgm:pt>
    <dgm:pt modelId="{0178CF7A-44CD-4C27-AED7-501654F453B2}" type="sibTrans" cxnId="{22305399-353F-4BA9-959E-A8B54284D212}">
      <dgm:prSet/>
      <dgm:spPr/>
      <dgm:t>
        <a:bodyPr/>
        <a:lstStyle/>
        <a:p>
          <a:endParaRPr lang="en-US"/>
        </a:p>
      </dgm:t>
    </dgm:pt>
    <dgm:pt modelId="{B02F667E-CCE6-47B9-AB77-0C3E04D89D45}">
      <dgm:prSet/>
      <dgm:spPr/>
      <dgm:t>
        <a:bodyPr/>
        <a:lstStyle/>
        <a:p>
          <a:r>
            <a:rPr lang="en-US"/>
            <a:t>The select statement which is used to create the view should not include group by clause or order by clause.</a:t>
          </a:r>
        </a:p>
      </dgm:t>
    </dgm:pt>
    <dgm:pt modelId="{AFFC5EA1-E79B-4B84-A533-D505BFE87C82}" type="parTrans" cxnId="{D61B16FF-0505-47D6-874D-DB9106053824}">
      <dgm:prSet/>
      <dgm:spPr/>
      <dgm:t>
        <a:bodyPr/>
        <a:lstStyle/>
        <a:p>
          <a:endParaRPr lang="en-US"/>
        </a:p>
      </dgm:t>
    </dgm:pt>
    <dgm:pt modelId="{E558756C-8173-4077-9B94-2FCFB9D51311}" type="sibTrans" cxnId="{D61B16FF-0505-47D6-874D-DB9106053824}">
      <dgm:prSet/>
      <dgm:spPr/>
      <dgm:t>
        <a:bodyPr/>
        <a:lstStyle/>
        <a:p>
          <a:endParaRPr lang="en-US"/>
        </a:p>
      </dgm:t>
    </dgm:pt>
    <dgm:pt modelId="{FE7F1BED-6B66-4A07-BB82-3868D7C565DB}">
      <dgm:prSet/>
      <dgm:spPr/>
      <dgm:t>
        <a:bodyPr/>
        <a:lstStyle/>
        <a:p>
          <a:r>
            <a:rPr lang="en-US"/>
            <a:t>The select statement should not have the distinct keyword.</a:t>
          </a:r>
        </a:p>
      </dgm:t>
    </dgm:pt>
    <dgm:pt modelId="{B0E40304-9BD3-4E4E-882E-89ECBF5A66E2}" type="parTrans" cxnId="{DBB09907-4B0E-4549-86E5-10EAEC2E94D7}">
      <dgm:prSet/>
      <dgm:spPr/>
      <dgm:t>
        <a:bodyPr/>
        <a:lstStyle/>
        <a:p>
          <a:endParaRPr lang="en-US"/>
        </a:p>
      </dgm:t>
    </dgm:pt>
    <dgm:pt modelId="{7114106E-6502-406B-B5DB-67AC3598A1BB}" type="sibTrans" cxnId="{DBB09907-4B0E-4549-86E5-10EAEC2E94D7}">
      <dgm:prSet/>
      <dgm:spPr/>
      <dgm:t>
        <a:bodyPr/>
        <a:lstStyle/>
        <a:p>
          <a:endParaRPr lang="en-US"/>
        </a:p>
      </dgm:t>
    </dgm:pt>
    <dgm:pt modelId="{8E051648-A343-450D-BAED-E4247A40D130}">
      <dgm:prSet/>
      <dgm:spPr/>
      <dgm:t>
        <a:bodyPr/>
        <a:lstStyle/>
        <a:p>
          <a:r>
            <a:rPr lang="en-US"/>
            <a:t>The view should have all not null values.</a:t>
          </a:r>
        </a:p>
      </dgm:t>
    </dgm:pt>
    <dgm:pt modelId="{8E5607EA-7FB9-45AF-B849-AA467D7400A0}" type="parTrans" cxnId="{E69AE549-6C49-4136-B59E-A20105D50C9B}">
      <dgm:prSet/>
      <dgm:spPr/>
      <dgm:t>
        <a:bodyPr/>
        <a:lstStyle/>
        <a:p>
          <a:endParaRPr lang="en-US"/>
        </a:p>
      </dgm:t>
    </dgm:pt>
    <dgm:pt modelId="{ADBEE923-B5B8-4295-A54B-F6667BBC9A93}" type="sibTrans" cxnId="{E69AE549-6C49-4136-B59E-A20105D50C9B}">
      <dgm:prSet/>
      <dgm:spPr/>
      <dgm:t>
        <a:bodyPr/>
        <a:lstStyle/>
        <a:p>
          <a:endParaRPr lang="en-US"/>
        </a:p>
      </dgm:t>
    </dgm:pt>
    <dgm:pt modelId="{1DC4442D-05BA-49F0-91EB-1E8E8323421E}">
      <dgm:prSet/>
      <dgm:spPr/>
      <dgm:t>
        <a:bodyPr/>
        <a:lstStyle/>
        <a:p>
          <a:r>
            <a:rPr lang="en-US"/>
            <a:t>The view should not be created using nested queries or complex queries.</a:t>
          </a:r>
        </a:p>
      </dgm:t>
    </dgm:pt>
    <dgm:pt modelId="{0F829AED-B4BB-46A2-87FB-2F1DD2CC93AF}" type="parTrans" cxnId="{4134C00D-0B0D-460C-8AC8-196D830D5920}">
      <dgm:prSet/>
      <dgm:spPr/>
      <dgm:t>
        <a:bodyPr/>
        <a:lstStyle/>
        <a:p>
          <a:endParaRPr lang="en-US"/>
        </a:p>
      </dgm:t>
    </dgm:pt>
    <dgm:pt modelId="{1F2375F5-26C3-4221-86A4-CD1F5026F39D}" type="sibTrans" cxnId="{4134C00D-0B0D-460C-8AC8-196D830D5920}">
      <dgm:prSet/>
      <dgm:spPr/>
      <dgm:t>
        <a:bodyPr/>
        <a:lstStyle/>
        <a:p>
          <a:endParaRPr lang="en-US"/>
        </a:p>
      </dgm:t>
    </dgm:pt>
    <dgm:pt modelId="{C53EC1F8-7D00-4D5B-99F5-70885DB01862}">
      <dgm:prSet/>
      <dgm:spPr/>
      <dgm:t>
        <a:bodyPr/>
        <a:lstStyle/>
        <a:p>
          <a:r>
            <a:rPr lang="en-US"/>
            <a:t>The view should be created from a single table. If the view is created using multiple tables then we will not be allowed to update the view.</a:t>
          </a:r>
        </a:p>
      </dgm:t>
    </dgm:pt>
    <dgm:pt modelId="{626CD355-F653-433E-AE3F-496ED7FAB154}" type="parTrans" cxnId="{2A262B44-D332-4715-ACB3-CCB2C543B43A}">
      <dgm:prSet/>
      <dgm:spPr/>
      <dgm:t>
        <a:bodyPr/>
        <a:lstStyle/>
        <a:p>
          <a:endParaRPr lang="en-US"/>
        </a:p>
      </dgm:t>
    </dgm:pt>
    <dgm:pt modelId="{CFF91D99-E5AE-4B7A-B258-CE5826F62959}" type="sibTrans" cxnId="{2A262B44-D332-4715-ACB3-CCB2C543B43A}">
      <dgm:prSet/>
      <dgm:spPr/>
      <dgm:t>
        <a:bodyPr/>
        <a:lstStyle/>
        <a:p>
          <a:endParaRPr lang="en-US"/>
        </a:p>
      </dgm:t>
    </dgm:pt>
    <dgm:pt modelId="{BFBE2554-80FC-452F-A084-F621F6530206}" type="pres">
      <dgm:prSet presAssocID="{A1977BF1-6604-4932-89DE-7104122F5BF6}" presName="linear" presStyleCnt="0">
        <dgm:presLayoutVars>
          <dgm:animLvl val="lvl"/>
          <dgm:resizeHandles val="exact"/>
        </dgm:presLayoutVars>
      </dgm:prSet>
      <dgm:spPr/>
    </dgm:pt>
    <dgm:pt modelId="{ECA99E20-F5E4-47DC-AE5F-628CB8E09953}" type="pres">
      <dgm:prSet presAssocID="{BACAAF74-9BDA-4378-898E-51F84772749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E3FE785-D500-4338-8C98-158F643CE0BC}" type="pres">
      <dgm:prSet presAssocID="{BACAAF74-9BDA-4378-898E-51F847727498}" presName="childText" presStyleLbl="revTx" presStyleIdx="0" presStyleCnt="1">
        <dgm:presLayoutVars>
          <dgm:bulletEnabled val="1"/>
        </dgm:presLayoutVars>
      </dgm:prSet>
      <dgm:spPr/>
    </dgm:pt>
    <dgm:pt modelId="{B3D9605C-CA4C-452E-B39A-87FEA4367F75}" type="pres">
      <dgm:prSet presAssocID="{FE7F1BED-6B66-4A07-BB82-3868D7C565D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E50974D-86BD-4F45-A9A9-4A7B9FF45811}" type="pres">
      <dgm:prSet presAssocID="{7114106E-6502-406B-B5DB-67AC3598A1BB}" presName="spacer" presStyleCnt="0"/>
      <dgm:spPr/>
    </dgm:pt>
    <dgm:pt modelId="{08AAD785-B470-426B-BD33-45C288161194}" type="pres">
      <dgm:prSet presAssocID="{8E051648-A343-450D-BAED-E4247A40D13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3A5CA6E-12D6-43FD-9EF6-367415C71452}" type="pres">
      <dgm:prSet presAssocID="{ADBEE923-B5B8-4295-A54B-F6667BBC9A93}" presName="spacer" presStyleCnt="0"/>
      <dgm:spPr/>
    </dgm:pt>
    <dgm:pt modelId="{16903FEC-0C93-4177-8063-7F67A9BA6069}" type="pres">
      <dgm:prSet presAssocID="{1DC4442D-05BA-49F0-91EB-1E8E8323421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9033A38-89C7-410E-85F0-77F131C6A96B}" type="pres">
      <dgm:prSet presAssocID="{1F2375F5-26C3-4221-86A4-CD1F5026F39D}" presName="spacer" presStyleCnt="0"/>
      <dgm:spPr/>
    </dgm:pt>
    <dgm:pt modelId="{FFBD966B-BC37-4BA1-B70F-C3D9691F5560}" type="pres">
      <dgm:prSet presAssocID="{C53EC1F8-7D00-4D5B-99F5-70885DB0186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BB09907-4B0E-4549-86E5-10EAEC2E94D7}" srcId="{A1977BF1-6604-4932-89DE-7104122F5BF6}" destId="{FE7F1BED-6B66-4A07-BB82-3868D7C565DB}" srcOrd="1" destOrd="0" parTransId="{B0E40304-9BD3-4E4E-882E-89ECBF5A66E2}" sibTransId="{7114106E-6502-406B-B5DB-67AC3598A1BB}"/>
    <dgm:cxn modelId="{4134C00D-0B0D-460C-8AC8-196D830D5920}" srcId="{A1977BF1-6604-4932-89DE-7104122F5BF6}" destId="{1DC4442D-05BA-49F0-91EB-1E8E8323421E}" srcOrd="3" destOrd="0" parTransId="{0F829AED-B4BB-46A2-87FB-2F1DD2CC93AF}" sibTransId="{1F2375F5-26C3-4221-86A4-CD1F5026F39D}"/>
    <dgm:cxn modelId="{4282D11A-9DD1-46CF-851D-58D93BF6A724}" type="presOf" srcId="{BACAAF74-9BDA-4378-898E-51F847727498}" destId="{ECA99E20-F5E4-47DC-AE5F-628CB8E09953}" srcOrd="0" destOrd="0" presId="urn:microsoft.com/office/officeart/2005/8/layout/vList2"/>
    <dgm:cxn modelId="{9FE7FB2B-B41B-430E-AA4A-B608881B0124}" type="presOf" srcId="{B02F667E-CCE6-47B9-AB77-0C3E04D89D45}" destId="{2E3FE785-D500-4338-8C98-158F643CE0BC}" srcOrd="0" destOrd="0" presId="urn:microsoft.com/office/officeart/2005/8/layout/vList2"/>
    <dgm:cxn modelId="{2A262B44-D332-4715-ACB3-CCB2C543B43A}" srcId="{A1977BF1-6604-4932-89DE-7104122F5BF6}" destId="{C53EC1F8-7D00-4D5B-99F5-70885DB01862}" srcOrd="4" destOrd="0" parTransId="{626CD355-F653-433E-AE3F-496ED7FAB154}" sibTransId="{CFF91D99-E5AE-4B7A-B258-CE5826F62959}"/>
    <dgm:cxn modelId="{54F8CE67-B269-4B51-A38B-29A82624D1E6}" type="presOf" srcId="{A1977BF1-6604-4932-89DE-7104122F5BF6}" destId="{BFBE2554-80FC-452F-A084-F621F6530206}" srcOrd="0" destOrd="0" presId="urn:microsoft.com/office/officeart/2005/8/layout/vList2"/>
    <dgm:cxn modelId="{E69AE549-6C49-4136-B59E-A20105D50C9B}" srcId="{A1977BF1-6604-4932-89DE-7104122F5BF6}" destId="{8E051648-A343-450D-BAED-E4247A40D130}" srcOrd="2" destOrd="0" parTransId="{8E5607EA-7FB9-45AF-B849-AA467D7400A0}" sibTransId="{ADBEE923-B5B8-4295-A54B-F6667BBC9A93}"/>
    <dgm:cxn modelId="{0F1C2484-14C0-4FEC-A1C9-2C4D9B9EFE3C}" type="presOf" srcId="{8E051648-A343-450D-BAED-E4247A40D130}" destId="{08AAD785-B470-426B-BD33-45C288161194}" srcOrd="0" destOrd="0" presId="urn:microsoft.com/office/officeart/2005/8/layout/vList2"/>
    <dgm:cxn modelId="{22305399-353F-4BA9-959E-A8B54284D212}" srcId="{A1977BF1-6604-4932-89DE-7104122F5BF6}" destId="{BACAAF74-9BDA-4378-898E-51F847727498}" srcOrd="0" destOrd="0" parTransId="{D567D6E8-8789-4D7B-B413-B508F3DE197E}" sibTransId="{0178CF7A-44CD-4C27-AED7-501654F453B2}"/>
    <dgm:cxn modelId="{1290FF9F-0775-4E82-B57D-A493725DD956}" type="presOf" srcId="{1DC4442D-05BA-49F0-91EB-1E8E8323421E}" destId="{16903FEC-0C93-4177-8063-7F67A9BA6069}" srcOrd="0" destOrd="0" presId="urn:microsoft.com/office/officeart/2005/8/layout/vList2"/>
    <dgm:cxn modelId="{516FB1C8-9671-4FC4-8DB5-BFB5D647DC08}" type="presOf" srcId="{C53EC1F8-7D00-4D5B-99F5-70885DB01862}" destId="{FFBD966B-BC37-4BA1-B70F-C3D9691F5560}" srcOrd="0" destOrd="0" presId="urn:microsoft.com/office/officeart/2005/8/layout/vList2"/>
    <dgm:cxn modelId="{5D3AC4FA-5323-48DA-99DA-C3E339A4C14C}" type="presOf" srcId="{FE7F1BED-6B66-4A07-BB82-3868D7C565DB}" destId="{B3D9605C-CA4C-452E-B39A-87FEA4367F75}" srcOrd="0" destOrd="0" presId="urn:microsoft.com/office/officeart/2005/8/layout/vList2"/>
    <dgm:cxn modelId="{D61B16FF-0505-47D6-874D-DB9106053824}" srcId="{BACAAF74-9BDA-4378-898E-51F847727498}" destId="{B02F667E-CCE6-47B9-AB77-0C3E04D89D45}" srcOrd="0" destOrd="0" parTransId="{AFFC5EA1-E79B-4B84-A533-D505BFE87C82}" sibTransId="{E558756C-8173-4077-9B94-2FCFB9D51311}"/>
    <dgm:cxn modelId="{32AB5CB4-7BD0-404E-BC21-ED8FA85AF0BE}" type="presParOf" srcId="{BFBE2554-80FC-452F-A084-F621F6530206}" destId="{ECA99E20-F5E4-47DC-AE5F-628CB8E09953}" srcOrd="0" destOrd="0" presId="urn:microsoft.com/office/officeart/2005/8/layout/vList2"/>
    <dgm:cxn modelId="{A6E70E9C-A457-45E3-BB46-4835E88C560F}" type="presParOf" srcId="{BFBE2554-80FC-452F-A084-F621F6530206}" destId="{2E3FE785-D500-4338-8C98-158F643CE0BC}" srcOrd="1" destOrd="0" presId="urn:microsoft.com/office/officeart/2005/8/layout/vList2"/>
    <dgm:cxn modelId="{6E75B30E-5F8C-4FBA-920B-8208316F682F}" type="presParOf" srcId="{BFBE2554-80FC-452F-A084-F621F6530206}" destId="{B3D9605C-CA4C-452E-B39A-87FEA4367F75}" srcOrd="2" destOrd="0" presId="urn:microsoft.com/office/officeart/2005/8/layout/vList2"/>
    <dgm:cxn modelId="{C47145E8-398A-4B15-A7C4-AACAB16FCCD4}" type="presParOf" srcId="{BFBE2554-80FC-452F-A084-F621F6530206}" destId="{9E50974D-86BD-4F45-A9A9-4A7B9FF45811}" srcOrd="3" destOrd="0" presId="urn:microsoft.com/office/officeart/2005/8/layout/vList2"/>
    <dgm:cxn modelId="{2567A44E-840F-4CE0-AAD5-D5C941D33B32}" type="presParOf" srcId="{BFBE2554-80FC-452F-A084-F621F6530206}" destId="{08AAD785-B470-426B-BD33-45C288161194}" srcOrd="4" destOrd="0" presId="urn:microsoft.com/office/officeart/2005/8/layout/vList2"/>
    <dgm:cxn modelId="{18B9D41C-696A-47EA-8808-7669E0B8155C}" type="presParOf" srcId="{BFBE2554-80FC-452F-A084-F621F6530206}" destId="{23A5CA6E-12D6-43FD-9EF6-367415C71452}" srcOrd="5" destOrd="0" presId="urn:microsoft.com/office/officeart/2005/8/layout/vList2"/>
    <dgm:cxn modelId="{D8B1B8CB-6612-461A-9161-32A210E00FAC}" type="presParOf" srcId="{BFBE2554-80FC-452F-A084-F621F6530206}" destId="{16903FEC-0C93-4177-8063-7F67A9BA6069}" srcOrd="6" destOrd="0" presId="urn:microsoft.com/office/officeart/2005/8/layout/vList2"/>
    <dgm:cxn modelId="{8B055CF3-FA25-4F1D-8FEC-127611207B50}" type="presParOf" srcId="{BFBE2554-80FC-452F-A084-F621F6530206}" destId="{C9033A38-89C7-410E-85F0-77F131C6A96B}" srcOrd="7" destOrd="0" presId="urn:microsoft.com/office/officeart/2005/8/layout/vList2"/>
    <dgm:cxn modelId="{0C4911A5-2941-4B41-87B1-6E41C44B8640}" type="presParOf" srcId="{BFBE2554-80FC-452F-A084-F621F6530206}" destId="{FFBD966B-BC37-4BA1-B70F-C3D9691F556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C19FDE4-FD81-4240-ABE9-DFA2E4D4821B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0CE53A7-BC1D-4B2D-9827-15A58A7A30E6}">
      <dgm:prSet/>
      <dgm:spPr/>
      <dgm:t>
        <a:bodyPr/>
        <a:lstStyle/>
        <a:p>
          <a:pPr>
            <a:defRPr b="1"/>
          </a:pPr>
          <a:r>
            <a:rPr lang="en-IN"/>
            <a:t>If a created view is not needed then we can delete it.</a:t>
          </a:r>
          <a:endParaRPr lang="en-US"/>
        </a:p>
      </dgm:t>
    </dgm:pt>
    <dgm:pt modelId="{73B038D6-D02B-441D-B6D4-2DB82E429C36}" type="parTrans" cxnId="{CB27CF48-9B2D-4A04-B583-85C3B180AFD3}">
      <dgm:prSet/>
      <dgm:spPr/>
      <dgm:t>
        <a:bodyPr/>
        <a:lstStyle/>
        <a:p>
          <a:endParaRPr lang="en-US"/>
        </a:p>
      </dgm:t>
    </dgm:pt>
    <dgm:pt modelId="{60921F9C-F624-494D-B60E-98B6DA4F056E}" type="sibTrans" cxnId="{CB27CF48-9B2D-4A04-B583-85C3B180AFD3}">
      <dgm:prSet/>
      <dgm:spPr/>
      <dgm:t>
        <a:bodyPr/>
        <a:lstStyle/>
        <a:p>
          <a:endParaRPr lang="en-US"/>
        </a:p>
      </dgm:t>
    </dgm:pt>
    <dgm:pt modelId="{03BB1842-0AD2-4190-8B04-7D82FEF0346A}">
      <dgm:prSet/>
      <dgm:spPr/>
      <dgm:t>
        <a:bodyPr/>
        <a:lstStyle/>
        <a:p>
          <a:pPr>
            <a:defRPr b="1"/>
          </a:pPr>
          <a:r>
            <a:rPr lang="en-IN"/>
            <a:t>We can delete or drop a view using the drop statement.</a:t>
          </a:r>
          <a:endParaRPr lang="en-US"/>
        </a:p>
      </dgm:t>
    </dgm:pt>
    <dgm:pt modelId="{8637D96A-8F5A-4934-AD86-4D45821C1817}" type="parTrans" cxnId="{F3F6999F-F184-4559-987C-08C66CDB46A2}">
      <dgm:prSet/>
      <dgm:spPr/>
      <dgm:t>
        <a:bodyPr/>
        <a:lstStyle/>
        <a:p>
          <a:endParaRPr lang="en-US"/>
        </a:p>
      </dgm:t>
    </dgm:pt>
    <dgm:pt modelId="{A30BFD01-CC7F-4373-92A7-538833065A96}" type="sibTrans" cxnId="{F3F6999F-F184-4559-987C-08C66CDB46A2}">
      <dgm:prSet/>
      <dgm:spPr/>
      <dgm:t>
        <a:bodyPr/>
        <a:lstStyle/>
        <a:p>
          <a:endParaRPr lang="en-US"/>
        </a:p>
      </dgm:t>
    </dgm:pt>
    <dgm:pt modelId="{AD242EED-FA1D-4C98-A954-09FC41D14B03}">
      <dgm:prSet/>
      <dgm:spPr/>
      <dgm:t>
        <a:bodyPr/>
        <a:lstStyle/>
        <a:p>
          <a:pPr>
            <a:defRPr b="1"/>
          </a:pPr>
          <a:r>
            <a:rPr lang="en-IN"/>
            <a:t>Example:</a:t>
          </a:r>
          <a:endParaRPr lang="en-US"/>
        </a:p>
      </dgm:t>
    </dgm:pt>
    <dgm:pt modelId="{19E37AE6-F257-40BC-BDF7-DE19C6A31FC8}" type="parTrans" cxnId="{DEDCC47B-FFFE-4AF4-9B16-0A734836FE78}">
      <dgm:prSet/>
      <dgm:spPr/>
      <dgm:t>
        <a:bodyPr/>
        <a:lstStyle/>
        <a:p>
          <a:endParaRPr lang="en-US"/>
        </a:p>
      </dgm:t>
    </dgm:pt>
    <dgm:pt modelId="{DD4C7868-3BDE-468D-97C4-D2A5CEABC770}" type="sibTrans" cxnId="{DEDCC47B-FFFE-4AF4-9B16-0A734836FE78}">
      <dgm:prSet/>
      <dgm:spPr/>
      <dgm:t>
        <a:bodyPr/>
        <a:lstStyle/>
        <a:p>
          <a:endParaRPr lang="en-US"/>
        </a:p>
      </dgm:t>
    </dgm:pt>
    <dgm:pt modelId="{52382A7D-1B25-4B3D-83FF-ED20837D0C38}">
      <dgm:prSet/>
      <dgm:spPr/>
      <dgm:t>
        <a:bodyPr/>
        <a:lstStyle/>
        <a:p>
          <a:r>
            <a:rPr lang="en-IN"/>
            <a:t>Drop view on_join;</a:t>
          </a:r>
          <a:endParaRPr lang="en-US"/>
        </a:p>
      </dgm:t>
    </dgm:pt>
    <dgm:pt modelId="{79ADC428-B6AC-41F5-BC4D-D4C2B9DE3121}" type="parTrans" cxnId="{9956BB3C-7F4B-4347-99FC-606B9CE574A7}">
      <dgm:prSet/>
      <dgm:spPr/>
      <dgm:t>
        <a:bodyPr/>
        <a:lstStyle/>
        <a:p>
          <a:endParaRPr lang="en-US"/>
        </a:p>
      </dgm:t>
    </dgm:pt>
    <dgm:pt modelId="{F6F49DAF-F0D3-473C-9212-8FD3AA9633F7}" type="sibTrans" cxnId="{9956BB3C-7F4B-4347-99FC-606B9CE574A7}">
      <dgm:prSet/>
      <dgm:spPr/>
      <dgm:t>
        <a:bodyPr/>
        <a:lstStyle/>
        <a:p>
          <a:endParaRPr lang="en-US"/>
        </a:p>
      </dgm:t>
    </dgm:pt>
    <dgm:pt modelId="{5F1B656C-43D3-465C-A2C0-2FFCB701E90A}" type="pres">
      <dgm:prSet presAssocID="{EC19FDE4-FD81-4240-ABE9-DFA2E4D4821B}" presName="root" presStyleCnt="0">
        <dgm:presLayoutVars>
          <dgm:dir/>
          <dgm:resizeHandles val="exact"/>
        </dgm:presLayoutVars>
      </dgm:prSet>
      <dgm:spPr/>
    </dgm:pt>
    <dgm:pt modelId="{20D1D7CB-7E5C-4A72-8981-7D5F9872F00F}" type="pres">
      <dgm:prSet presAssocID="{F0CE53A7-BC1D-4B2D-9827-15A58A7A30E6}" presName="compNode" presStyleCnt="0"/>
      <dgm:spPr/>
    </dgm:pt>
    <dgm:pt modelId="{D06EA1C7-7112-4E11-8118-23583FF24F5F}" type="pres">
      <dgm:prSet presAssocID="{F0CE53A7-BC1D-4B2D-9827-15A58A7A30E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rbage"/>
        </a:ext>
      </dgm:extLst>
    </dgm:pt>
    <dgm:pt modelId="{CC9C4AC5-6F97-418A-9265-B27A532A1083}" type="pres">
      <dgm:prSet presAssocID="{F0CE53A7-BC1D-4B2D-9827-15A58A7A30E6}" presName="iconSpace" presStyleCnt="0"/>
      <dgm:spPr/>
    </dgm:pt>
    <dgm:pt modelId="{25730BE9-07D1-4C7C-A251-D421C980AD5D}" type="pres">
      <dgm:prSet presAssocID="{F0CE53A7-BC1D-4B2D-9827-15A58A7A30E6}" presName="parTx" presStyleLbl="revTx" presStyleIdx="0" presStyleCnt="6">
        <dgm:presLayoutVars>
          <dgm:chMax val="0"/>
          <dgm:chPref val="0"/>
        </dgm:presLayoutVars>
      </dgm:prSet>
      <dgm:spPr/>
    </dgm:pt>
    <dgm:pt modelId="{E6E5B793-2865-43AB-BF2B-544C6081783F}" type="pres">
      <dgm:prSet presAssocID="{F0CE53A7-BC1D-4B2D-9827-15A58A7A30E6}" presName="txSpace" presStyleCnt="0"/>
      <dgm:spPr/>
    </dgm:pt>
    <dgm:pt modelId="{37AB18F8-440B-46B1-83F1-BEB39234E004}" type="pres">
      <dgm:prSet presAssocID="{F0CE53A7-BC1D-4B2D-9827-15A58A7A30E6}" presName="desTx" presStyleLbl="revTx" presStyleIdx="1" presStyleCnt="6">
        <dgm:presLayoutVars/>
      </dgm:prSet>
      <dgm:spPr/>
    </dgm:pt>
    <dgm:pt modelId="{AE322D85-FA2F-4109-8C9C-317BA902CB7F}" type="pres">
      <dgm:prSet presAssocID="{60921F9C-F624-494D-B60E-98B6DA4F056E}" presName="sibTrans" presStyleCnt="0"/>
      <dgm:spPr/>
    </dgm:pt>
    <dgm:pt modelId="{A6E57E89-9EB7-4F8C-AEB3-78AE9C40EBF8}" type="pres">
      <dgm:prSet presAssocID="{03BB1842-0AD2-4190-8B04-7D82FEF0346A}" presName="compNode" presStyleCnt="0"/>
      <dgm:spPr/>
    </dgm:pt>
    <dgm:pt modelId="{EE6A2A53-770F-43AD-835A-178B28B882E4}" type="pres">
      <dgm:prSet presAssocID="{03BB1842-0AD2-4190-8B04-7D82FEF0346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4A93D6F8-796B-432B-AD88-2A0B3AD82407}" type="pres">
      <dgm:prSet presAssocID="{03BB1842-0AD2-4190-8B04-7D82FEF0346A}" presName="iconSpace" presStyleCnt="0"/>
      <dgm:spPr/>
    </dgm:pt>
    <dgm:pt modelId="{2CC9AC71-5323-4344-B65B-7F5FB53B2329}" type="pres">
      <dgm:prSet presAssocID="{03BB1842-0AD2-4190-8B04-7D82FEF0346A}" presName="parTx" presStyleLbl="revTx" presStyleIdx="2" presStyleCnt="6">
        <dgm:presLayoutVars>
          <dgm:chMax val="0"/>
          <dgm:chPref val="0"/>
        </dgm:presLayoutVars>
      </dgm:prSet>
      <dgm:spPr/>
    </dgm:pt>
    <dgm:pt modelId="{EE1F1EFB-803A-406D-8A3C-B60AF11AF89A}" type="pres">
      <dgm:prSet presAssocID="{03BB1842-0AD2-4190-8B04-7D82FEF0346A}" presName="txSpace" presStyleCnt="0"/>
      <dgm:spPr/>
    </dgm:pt>
    <dgm:pt modelId="{EDB5370E-D2F6-49A0-A41B-BCFDC01D9058}" type="pres">
      <dgm:prSet presAssocID="{03BB1842-0AD2-4190-8B04-7D82FEF0346A}" presName="desTx" presStyleLbl="revTx" presStyleIdx="3" presStyleCnt="6">
        <dgm:presLayoutVars/>
      </dgm:prSet>
      <dgm:spPr/>
    </dgm:pt>
    <dgm:pt modelId="{93741C85-1D5B-422A-982F-4F50DCBBEB50}" type="pres">
      <dgm:prSet presAssocID="{A30BFD01-CC7F-4373-92A7-538833065A96}" presName="sibTrans" presStyleCnt="0"/>
      <dgm:spPr/>
    </dgm:pt>
    <dgm:pt modelId="{EDE4B8E7-6E47-425C-901E-B65334CBF56E}" type="pres">
      <dgm:prSet presAssocID="{AD242EED-FA1D-4C98-A954-09FC41D14B03}" presName="compNode" presStyleCnt="0"/>
      <dgm:spPr/>
    </dgm:pt>
    <dgm:pt modelId="{43DBB7B9-C4F1-40DF-9A8D-BC762C2107C3}" type="pres">
      <dgm:prSet presAssocID="{AD242EED-FA1D-4C98-A954-09FC41D14B0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"/>
        </a:ext>
      </dgm:extLst>
    </dgm:pt>
    <dgm:pt modelId="{45EEF381-A7B9-4515-BD54-E08307D43690}" type="pres">
      <dgm:prSet presAssocID="{AD242EED-FA1D-4C98-A954-09FC41D14B03}" presName="iconSpace" presStyleCnt="0"/>
      <dgm:spPr/>
    </dgm:pt>
    <dgm:pt modelId="{3EF9B79E-5026-4C88-A59B-E3B54068421E}" type="pres">
      <dgm:prSet presAssocID="{AD242EED-FA1D-4C98-A954-09FC41D14B03}" presName="parTx" presStyleLbl="revTx" presStyleIdx="4" presStyleCnt="6">
        <dgm:presLayoutVars>
          <dgm:chMax val="0"/>
          <dgm:chPref val="0"/>
        </dgm:presLayoutVars>
      </dgm:prSet>
      <dgm:spPr/>
    </dgm:pt>
    <dgm:pt modelId="{9AEF9A2F-D0AF-418D-BED1-379DD07F18F4}" type="pres">
      <dgm:prSet presAssocID="{AD242EED-FA1D-4C98-A954-09FC41D14B03}" presName="txSpace" presStyleCnt="0"/>
      <dgm:spPr/>
    </dgm:pt>
    <dgm:pt modelId="{AFAACFEE-8982-4B15-A210-7166E5071B37}" type="pres">
      <dgm:prSet presAssocID="{AD242EED-FA1D-4C98-A954-09FC41D14B03}" presName="desTx" presStyleLbl="revTx" presStyleIdx="5" presStyleCnt="6">
        <dgm:presLayoutVars/>
      </dgm:prSet>
      <dgm:spPr/>
    </dgm:pt>
  </dgm:ptLst>
  <dgm:cxnLst>
    <dgm:cxn modelId="{97C25513-3D58-4052-8699-D0CAD502109B}" type="presOf" srcId="{EC19FDE4-FD81-4240-ABE9-DFA2E4D4821B}" destId="{5F1B656C-43D3-465C-A2C0-2FFCB701E90A}" srcOrd="0" destOrd="0" presId="urn:microsoft.com/office/officeart/2018/2/layout/IconLabelDescriptionList"/>
    <dgm:cxn modelId="{9956BB3C-7F4B-4347-99FC-606B9CE574A7}" srcId="{AD242EED-FA1D-4C98-A954-09FC41D14B03}" destId="{52382A7D-1B25-4B3D-83FF-ED20837D0C38}" srcOrd="0" destOrd="0" parTransId="{79ADC428-B6AC-41F5-BC4D-D4C2B9DE3121}" sibTransId="{F6F49DAF-F0D3-473C-9212-8FD3AA9633F7}"/>
    <dgm:cxn modelId="{1B088B5E-9CFB-4B88-B8E8-9167B590AEA5}" type="presOf" srcId="{52382A7D-1B25-4B3D-83FF-ED20837D0C38}" destId="{AFAACFEE-8982-4B15-A210-7166E5071B37}" srcOrd="0" destOrd="0" presId="urn:microsoft.com/office/officeart/2018/2/layout/IconLabelDescriptionList"/>
    <dgm:cxn modelId="{CB27CF48-9B2D-4A04-B583-85C3B180AFD3}" srcId="{EC19FDE4-FD81-4240-ABE9-DFA2E4D4821B}" destId="{F0CE53A7-BC1D-4B2D-9827-15A58A7A30E6}" srcOrd="0" destOrd="0" parTransId="{73B038D6-D02B-441D-B6D4-2DB82E429C36}" sibTransId="{60921F9C-F624-494D-B60E-98B6DA4F056E}"/>
    <dgm:cxn modelId="{DEDCC47B-FFFE-4AF4-9B16-0A734836FE78}" srcId="{EC19FDE4-FD81-4240-ABE9-DFA2E4D4821B}" destId="{AD242EED-FA1D-4C98-A954-09FC41D14B03}" srcOrd="2" destOrd="0" parTransId="{19E37AE6-F257-40BC-BDF7-DE19C6A31FC8}" sibTransId="{DD4C7868-3BDE-468D-97C4-D2A5CEABC770}"/>
    <dgm:cxn modelId="{F3F6999F-F184-4559-987C-08C66CDB46A2}" srcId="{EC19FDE4-FD81-4240-ABE9-DFA2E4D4821B}" destId="{03BB1842-0AD2-4190-8B04-7D82FEF0346A}" srcOrd="1" destOrd="0" parTransId="{8637D96A-8F5A-4934-AD86-4D45821C1817}" sibTransId="{A30BFD01-CC7F-4373-92A7-538833065A96}"/>
    <dgm:cxn modelId="{21B25AC7-79BE-4ED9-ABBF-28DA1E1EE32A}" type="presOf" srcId="{F0CE53A7-BC1D-4B2D-9827-15A58A7A30E6}" destId="{25730BE9-07D1-4C7C-A251-D421C980AD5D}" srcOrd="0" destOrd="0" presId="urn:microsoft.com/office/officeart/2018/2/layout/IconLabelDescriptionList"/>
    <dgm:cxn modelId="{C1E896E5-D88A-47EE-A141-97A7CC61A503}" type="presOf" srcId="{AD242EED-FA1D-4C98-A954-09FC41D14B03}" destId="{3EF9B79E-5026-4C88-A59B-E3B54068421E}" srcOrd="0" destOrd="0" presId="urn:microsoft.com/office/officeart/2018/2/layout/IconLabelDescriptionList"/>
    <dgm:cxn modelId="{8E3D8FF9-19B1-47D4-8EAE-ED46BBC7D576}" type="presOf" srcId="{03BB1842-0AD2-4190-8B04-7D82FEF0346A}" destId="{2CC9AC71-5323-4344-B65B-7F5FB53B2329}" srcOrd="0" destOrd="0" presId="urn:microsoft.com/office/officeart/2018/2/layout/IconLabelDescriptionList"/>
    <dgm:cxn modelId="{71EF8CA7-E035-47D6-A35F-DB2E9260271F}" type="presParOf" srcId="{5F1B656C-43D3-465C-A2C0-2FFCB701E90A}" destId="{20D1D7CB-7E5C-4A72-8981-7D5F9872F00F}" srcOrd="0" destOrd="0" presId="urn:microsoft.com/office/officeart/2018/2/layout/IconLabelDescriptionList"/>
    <dgm:cxn modelId="{1029B481-C097-4FEA-AE5F-3B644F332818}" type="presParOf" srcId="{20D1D7CB-7E5C-4A72-8981-7D5F9872F00F}" destId="{D06EA1C7-7112-4E11-8118-23583FF24F5F}" srcOrd="0" destOrd="0" presId="urn:microsoft.com/office/officeart/2018/2/layout/IconLabelDescriptionList"/>
    <dgm:cxn modelId="{CF021415-5B72-4963-959A-A47838FF600F}" type="presParOf" srcId="{20D1D7CB-7E5C-4A72-8981-7D5F9872F00F}" destId="{CC9C4AC5-6F97-418A-9265-B27A532A1083}" srcOrd="1" destOrd="0" presId="urn:microsoft.com/office/officeart/2018/2/layout/IconLabelDescriptionList"/>
    <dgm:cxn modelId="{B8B02999-3C0F-4F25-902D-267252643D55}" type="presParOf" srcId="{20D1D7CB-7E5C-4A72-8981-7D5F9872F00F}" destId="{25730BE9-07D1-4C7C-A251-D421C980AD5D}" srcOrd="2" destOrd="0" presId="urn:microsoft.com/office/officeart/2018/2/layout/IconLabelDescriptionList"/>
    <dgm:cxn modelId="{042E76CA-33DA-497B-A76C-2C6EC876955E}" type="presParOf" srcId="{20D1D7CB-7E5C-4A72-8981-7D5F9872F00F}" destId="{E6E5B793-2865-43AB-BF2B-544C6081783F}" srcOrd="3" destOrd="0" presId="urn:microsoft.com/office/officeart/2018/2/layout/IconLabelDescriptionList"/>
    <dgm:cxn modelId="{382F5F73-2757-4CFB-A9E8-39B4D48001DC}" type="presParOf" srcId="{20D1D7CB-7E5C-4A72-8981-7D5F9872F00F}" destId="{37AB18F8-440B-46B1-83F1-BEB39234E004}" srcOrd="4" destOrd="0" presId="urn:microsoft.com/office/officeart/2018/2/layout/IconLabelDescriptionList"/>
    <dgm:cxn modelId="{714D3EC4-F7AC-45AA-A11F-A18745911EAD}" type="presParOf" srcId="{5F1B656C-43D3-465C-A2C0-2FFCB701E90A}" destId="{AE322D85-FA2F-4109-8C9C-317BA902CB7F}" srcOrd="1" destOrd="0" presId="urn:microsoft.com/office/officeart/2018/2/layout/IconLabelDescriptionList"/>
    <dgm:cxn modelId="{8A82D755-6EE9-4829-99B7-2DA12F81090A}" type="presParOf" srcId="{5F1B656C-43D3-465C-A2C0-2FFCB701E90A}" destId="{A6E57E89-9EB7-4F8C-AEB3-78AE9C40EBF8}" srcOrd="2" destOrd="0" presId="urn:microsoft.com/office/officeart/2018/2/layout/IconLabelDescriptionList"/>
    <dgm:cxn modelId="{D233CC97-4308-42E2-964D-FC9D02CE495E}" type="presParOf" srcId="{A6E57E89-9EB7-4F8C-AEB3-78AE9C40EBF8}" destId="{EE6A2A53-770F-43AD-835A-178B28B882E4}" srcOrd="0" destOrd="0" presId="urn:microsoft.com/office/officeart/2018/2/layout/IconLabelDescriptionList"/>
    <dgm:cxn modelId="{8B83F07B-C8F0-4B7B-95D8-1D7F5F0ABD7B}" type="presParOf" srcId="{A6E57E89-9EB7-4F8C-AEB3-78AE9C40EBF8}" destId="{4A93D6F8-796B-432B-AD88-2A0B3AD82407}" srcOrd="1" destOrd="0" presId="urn:microsoft.com/office/officeart/2018/2/layout/IconLabelDescriptionList"/>
    <dgm:cxn modelId="{35581B87-4E63-483B-AC6A-3E85F8446175}" type="presParOf" srcId="{A6E57E89-9EB7-4F8C-AEB3-78AE9C40EBF8}" destId="{2CC9AC71-5323-4344-B65B-7F5FB53B2329}" srcOrd="2" destOrd="0" presId="urn:microsoft.com/office/officeart/2018/2/layout/IconLabelDescriptionList"/>
    <dgm:cxn modelId="{DE950CFC-6356-40A1-AD9A-2DC369D6E567}" type="presParOf" srcId="{A6E57E89-9EB7-4F8C-AEB3-78AE9C40EBF8}" destId="{EE1F1EFB-803A-406D-8A3C-B60AF11AF89A}" srcOrd="3" destOrd="0" presId="urn:microsoft.com/office/officeart/2018/2/layout/IconLabelDescriptionList"/>
    <dgm:cxn modelId="{09625CD5-C471-4EB3-B1D0-95B8F5141F0A}" type="presParOf" srcId="{A6E57E89-9EB7-4F8C-AEB3-78AE9C40EBF8}" destId="{EDB5370E-D2F6-49A0-A41B-BCFDC01D9058}" srcOrd="4" destOrd="0" presId="urn:microsoft.com/office/officeart/2018/2/layout/IconLabelDescriptionList"/>
    <dgm:cxn modelId="{85D4D21B-3F75-4ED5-A2C7-EAE163BD2D32}" type="presParOf" srcId="{5F1B656C-43D3-465C-A2C0-2FFCB701E90A}" destId="{93741C85-1D5B-422A-982F-4F50DCBBEB50}" srcOrd="3" destOrd="0" presId="urn:microsoft.com/office/officeart/2018/2/layout/IconLabelDescriptionList"/>
    <dgm:cxn modelId="{F04D4812-46FE-4479-88DB-04924580B192}" type="presParOf" srcId="{5F1B656C-43D3-465C-A2C0-2FFCB701E90A}" destId="{EDE4B8E7-6E47-425C-901E-B65334CBF56E}" srcOrd="4" destOrd="0" presId="urn:microsoft.com/office/officeart/2018/2/layout/IconLabelDescriptionList"/>
    <dgm:cxn modelId="{BDBC52F1-48F6-4E81-BFE7-767ED6AA6916}" type="presParOf" srcId="{EDE4B8E7-6E47-425C-901E-B65334CBF56E}" destId="{43DBB7B9-C4F1-40DF-9A8D-BC762C2107C3}" srcOrd="0" destOrd="0" presId="urn:microsoft.com/office/officeart/2018/2/layout/IconLabelDescriptionList"/>
    <dgm:cxn modelId="{1EC71DBC-5CC2-42C4-AE86-A4BBEC325AE4}" type="presParOf" srcId="{EDE4B8E7-6E47-425C-901E-B65334CBF56E}" destId="{45EEF381-A7B9-4515-BD54-E08307D43690}" srcOrd="1" destOrd="0" presId="urn:microsoft.com/office/officeart/2018/2/layout/IconLabelDescriptionList"/>
    <dgm:cxn modelId="{4FE69E77-DF36-4F63-832A-0A1433B41FB3}" type="presParOf" srcId="{EDE4B8E7-6E47-425C-901E-B65334CBF56E}" destId="{3EF9B79E-5026-4C88-A59B-E3B54068421E}" srcOrd="2" destOrd="0" presId="urn:microsoft.com/office/officeart/2018/2/layout/IconLabelDescriptionList"/>
    <dgm:cxn modelId="{FE963038-D6D8-4952-A353-EE8B86A0ED8C}" type="presParOf" srcId="{EDE4B8E7-6E47-425C-901E-B65334CBF56E}" destId="{9AEF9A2F-D0AF-418D-BED1-379DD07F18F4}" srcOrd="3" destOrd="0" presId="urn:microsoft.com/office/officeart/2018/2/layout/IconLabelDescriptionList"/>
    <dgm:cxn modelId="{303F6673-4FD5-485C-BC57-1428DB506A2F}" type="presParOf" srcId="{EDE4B8E7-6E47-425C-901E-B65334CBF56E}" destId="{AFAACFEE-8982-4B15-A210-7166E5071B3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4471E6-94FE-4722-9E72-51FFD7CF5A15}">
      <dsp:nvSpPr>
        <dsp:cNvPr id="0" name=""/>
        <dsp:cNvSpPr/>
      </dsp:nvSpPr>
      <dsp:spPr>
        <a:xfrm>
          <a:off x="0" y="531"/>
          <a:ext cx="7886700" cy="12429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B10A59-9B07-4F01-8DBB-9B94E8D24BD5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1D1C5-D915-4600-A0AD-25945426FF5E}">
      <dsp:nvSpPr>
        <dsp:cNvPr id="0" name=""/>
        <dsp:cNvSpPr/>
      </dsp:nvSpPr>
      <dsp:spPr>
        <a:xfrm>
          <a:off x="1435590" y="531"/>
          <a:ext cx="64511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 some cases, it is not desirable for all users to see the entire logical model (that is, all the actual relations stored in the database.)</a:t>
          </a:r>
        </a:p>
      </dsp:txBody>
      <dsp:txXfrm>
        <a:off x="1435590" y="531"/>
        <a:ext cx="6451109" cy="1242935"/>
      </dsp:txXfrm>
    </dsp:sp>
    <dsp:sp modelId="{55B074EC-DA94-4FBC-98A4-67082FDB9025}">
      <dsp:nvSpPr>
        <dsp:cNvPr id="0" name=""/>
        <dsp:cNvSpPr/>
      </dsp:nvSpPr>
      <dsp:spPr>
        <a:xfrm>
          <a:off x="0" y="1554201"/>
          <a:ext cx="7886700" cy="12429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D67944-B092-4AC0-BC4E-5D14681FFDAC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2F92BB-2588-41CC-8EA1-CBE67DE78A4B}">
      <dsp:nvSpPr>
        <dsp:cNvPr id="0" name=""/>
        <dsp:cNvSpPr/>
      </dsp:nvSpPr>
      <dsp:spPr>
        <a:xfrm>
          <a:off x="1435590" y="1554201"/>
          <a:ext cx="64511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Consider a person who needs to know a customer’s loan number but has no need to see the loan amount.  This person should see a relation described, in SQL, by </a:t>
          </a:r>
        </a:p>
      </dsp:txBody>
      <dsp:txXfrm>
        <a:off x="1435590" y="1554201"/>
        <a:ext cx="6451109" cy="1242935"/>
      </dsp:txXfrm>
    </dsp:sp>
    <dsp:sp modelId="{3B20C191-9E96-4464-BA8B-984BD81B6F09}">
      <dsp:nvSpPr>
        <dsp:cNvPr id="0" name=""/>
        <dsp:cNvSpPr/>
      </dsp:nvSpPr>
      <dsp:spPr>
        <a:xfrm>
          <a:off x="0" y="3107870"/>
          <a:ext cx="7886700" cy="12429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75F758-86AD-4383-BA65-C4C7BD1E9B69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6C722E-0EA6-47C8-907F-D20713EF13AE}">
      <dsp:nvSpPr>
        <dsp:cNvPr id="0" name=""/>
        <dsp:cNvSpPr/>
      </dsp:nvSpPr>
      <dsp:spPr>
        <a:xfrm>
          <a:off x="1435590" y="3107870"/>
          <a:ext cx="64511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(</a:t>
          </a:r>
          <a:r>
            <a:rPr lang="en-US" sz="1800" b="1" kern="1200"/>
            <a:t>select </a:t>
          </a:r>
          <a:r>
            <a:rPr lang="en-US" sz="1800" i="1" kern="1200"/>
            <a:t>customer_name, loan_number</a:t>
          </a:r>
          <a:br>
            <a:rPr lang="en-US" sz="1800" i="1" kern="1200"/>
          </a:br>
          <a:r>
            <a:rPr lang="en-US" sz="1800" i="1" kern="1200"/>
            <a:t>                 </a:t>
          </a:r>
          <a:r>
            <a:rPr lang="en-US" sz="1800" b="1" kern="1200"/>
            <a:t>from </a:t>
          </a:r>
          <a:r>
            <a:rPr lang="en-US" sz="1800" i="1" kern="1200"/>
            <a:t>borrower, loan</a:t>
          </a:r>
          <a:br>
            <a:rPr lang="en-US" sz="1800" i="1" kern="1200"/>
          </a:br>
          <a:r>
            <a:rPr lang="en-US" sz="1800" i="1" kern="1200"/>
            <a:t>                 </a:t>
          </a:r>
          <a:r>
            <a:rPr lang="en-US" sz="1800" b="1" kern="1200"/>
            <a:t>where </a:t>
          </a:r>
          <a:r>
            <a:rPr lang="en-US" sz="1800" i="1" kern="1200"/>
            <a:t>borrower.Loan_number = loan.Loan_number </a:t>
          </a:r>
          <a:r>
            <a:rPr lang="en-US" sz="1800" kern="1200"/>
            <a:t>)</a:t>
          </a:r>
        </a:p>
      </dsp:txBody>
      <dsp:txXfrm>
        <a:off x="1435590" y="3107870"/>
        <a:ext cx="6451109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8C94F8-5B17-49AE-973C-6D7152F15212}">
      <dsp:nvSpPr>
        <dsp:cNvPr id="0" name=""/>
        <dsp:cNvSpPr/>
      </dsp:nvSpPr>
      <dsp:spPr>
        <a:xfrm>
          <a:off x="0" y="94322"/>
          <a:ext cx="4697730" cy="12901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An SQL View is a specific representation of data from one or more tables.</a:t>
          </a:r>
          <a:endParaRPr lang="en-US" sz="1800" kern="1200"/>
        </a:p>
      </dsp:txBody>
      <dsp:txXfrm>
        <a:off x="62979" y="157301"/>
        <a:ext cx="4571772" cy="1164172"/>
      </dsp:txXfrm>
    </dsp:sp>
    <dsp:sp modelId="{55EE1049-55C5-488D-909D-816F7519CAC9}">
      <dsp:nvSpPr>
        <dsp:cNvPr id="0" name=""/>
        <dsp:cNvSpPr/>
      </dsp:nvSpPr>
      <dsp:spPr>
        <a:xfrm>
          <a:off x="0" y="1436293"/>
          <a:ext cx="4697730" cy="129013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The tables referred in the views are known as base tables.</a:t>
          </a:r>
          <a:endParaRPr lang="en-US" sz="1800" kern="1200"/>
        </a:p>
      </dsp:txBody>
      <dsp:txXfrm>
        <a:off x="62979" y="1499272"/>
        <a:ext cx="4571772" cy="1164172"/>
      </dsp:txXfrm>
    </dsp:sp>
    <dsp:sp modelId="{07FEBD51-5F1D-4EB8-BEF8-B2E3F351B7D7}">
      <dsp:nvSpPr>
        <dsp:cNvPr id="0" name=""/>
        <dsp:cNvSpPr/>
      </dsp:nvSpPr>
      <dsp:spPr>
        <a:xfrm>
          <a:off x="0" y="2778263"/>
          <a:ext cx="4697730" cy="129013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View is virtual relation that does not necessarily actually exist in the database but is produced upon request, at time of request.</a:t>
          </a:r>
          <a:endParaRPr lang="en-US" sz="1800" kern="1200"/>
        </a:p>
      </dsp:txBody>
      <dsp:txXfrm>
        <a:off x="62979" y="2841242"/>
        <a:ext cx="4571772" cy="1164172"/>
      </dsp:txXfrm>
    </dsp:sp>
    <dsp:sp modelId="{E09D1793-CF0E-4F11-BFB3-A8F474B44C5C}">
      <dsp:nvSpPr>
        <dsp:cNvPr id="0" name=""/>
        <dsp:cNvSpPr/>
      </dsp:nvSpPr>
      <dsp:spPr>
        <a:xfrm>
          <a:off x="0" y="4120234"/>
          <a:ext cx="4697730" cy="129013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Like a table, a </a:t>
          </a:r>
          <a:r>
            <a:rPr lang="en-US" sz="1800" b="1" kern="1200"/>
            <a:t>view</a:t>
          </a:r>
          <a:r>
            <a:rPr lang="en-US" sz="1800" kern="1200"/>
            <a:t> consists of a set of named columns and rows of data. Unless indexed, a </a:t>
          </a:r>
          <a:r>
            <a:rPr lang="en-US" sz="1800" b="1" kern="1200"/>
            <a:t>view</a:t>
          </a:r>
          <a:r>
            <a:rPr lang="en-US" sz="1800" kern="1200"/>
            <a:t> does not exist as a </a:t>
          </a:r>
          <a:r>
            <a:rPr lang="en-US" sz="1800" b="1" kern="1200"/>
            <a:t>stored</a:t>
          </a:r>
          <a:r>
            <a:rPr lang="en-US" sz="1800" kern="1200"/>
            <a:t> set of data values in a </a:t>
          </a:r>
          <a:r>
            <a:rPr lang="en-US" sz="1800" b="1" kern="1200"/>
            <a:t>database</a:t>
          </a:r>
          <a:r>
            <a:rPr lang="en-US" sz="1800" kern="1200"/>
            <a:t>.</a:t>
          </a:r>
        </a:p>
      </dsp:txBody>
      <dsp:txXfrm>
        <a:off x="62979" y="4183213"/>
        <a:ext cx="4571772" cy="11641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13AADA-E5E5-4FB6-8243-70C36B5940CE}">
      <dsp:nvSpPr>
        <dsp:cNvPr id="0" name=""/>
        <dsp:cNvSpPr/>
      </dsp:nvSpPr>
      <dsp:spPr>
        <a:xfrm>
          <a:off x="0" y="671"/>
          <a:ext cx="469773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76FD1F-7038-4565-8362-BDD779AADFD2}">
      <dsp:nvSpPr>
        <dsp:cNvPr id="0" name=""/>
        <dsp:cNvSpPr/>
      </dsp:nvSpPr>
      <dsp:spPr>
        <a:xfrm>
          <a:off x="0" y="671"/>
          <a:ext cx="4697730" cy="11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/>
            <a:t>Security </a:t>
          </a:r>
          <a:r>
            <a:rPr lang="en-IN" sz="1700" kern="1200"/>
            <a:t>each user can be given permission to access the database only through a small set of views that contain the specific data the user is authorized to see</a:t>
          </a:r>
          <a:endParaRPr lang="en-US" sz="1700" kern="1200"/>
        </a:p>
      </dsp:txBody>
      <dsp:txXfrm>
        <a:off x="0" y="671"/>
        <a:ext cx="4697730" cy="1100668"/>
      </dsp:txXfrm>
    </dsp:sp>
    <dsp:sp modelId="{9A476ACF-E483-49FC-BF62-CB76E250BD4B}">
      <dsp:nvSpPr>
        <dsp:cNvPr id="0" name=""/>
        <dsp:cNvSpPr/>
      </dsp:nvSpPr>
      <dsp:spPr>
        <a:xfrm>
          <a:off x="0" y="1101340"/>
          <a:ext cx="4697730" cy="0"/>
        </a:xfrm>
        <a:prstGeom prst="lin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3ABB75-347E-495C-8BE8-7CAE8D7B4FEB}">
      <dsp:nvSpPr>
        <dsp:cNvPr id="0" name=""/>
        <dsp:cNvSpPr/>
      </dsp:nvSpPr>
      <dsp:spPr>
        <a:xfrm>
          <a:off x="0" y="1101340"/>
          <a:ext cx="4697730" cy="11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/>
            <a:t>Query simplicity </a:t>
          </a:r>
          <a:r>
            <a:rPr lang="en-IN" sz="1700" kern="1200"/>
            <a:t>A view can draw data from several different tables and present it as a single table, turning multi-table queries into single-table queries against the view.</a:t>
          </a:r>
          <a:endParaRPr lang="en-US" sz="1700" kern="1200"/>
        </a:p>
      </dsp:txBody>
      <dsp:txXfrm>
        <a:off x="0" y="1101340"/>
        <a:ext cx="4697730" cy="1100668"/>
      </dsp:txXfrm>
    </dsp:sp>
    <dsp:sp modelId="{CDF386F2-4664-4F31-A7EB-89B0ACB68258}">
      <dsp:nvSpPr>
        <dsp:cNvPr id="0" name=""/>
        <dsp:cNvSpPr/>
      </dsp:nvSpPr>
      <dsp:spPr>
        <a:xfrm>
          <a:off x="0" y="2202009"/>
          <a:ext cx="4697730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A00598-1AAB-4EE5-BB91-A150F28223B2}">
      <dsp:nvSpPr>
        <dsp:cNvPr id="0" name=""/>
        <dsp:cNvSpPr/>
      </dsp:nvSpPr>
      <dsp:spPr>
        <a:xfrm>
          <a:off x="0" y="2202009"/>
          <a:ext cx="4697730" cy="11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/>
            <a:t>Structural simplicity </a:t>
          </a:r>
          <a:r>
            <a:rPr lang="en-IN" sz="1700" kern="1200"/>
            <a:t>views can give a user a "personalized" view of the database structure, presenting the database as a set of virtual tables that make sense for that user.</a:t>
          </a:r>
          <a:endParaRPr lang="en-US" sz="1700" kern="1200"/>
        </a:p>
      </dsp:txBody>
      <dsp:txXfrm>
        <a:off x="0" y="2202009"/>
        <a:ext cx="4697730" cy="1100668"/>
      </dsp:txXfrm>
    </dsp:sp>
    <dsp:sp modelId="{2E450F6B-F66B-4AAC-84BC-1218908D8FB0}">
      <dsp:nvSpPr>
        <dsp:cNvPr id="0" name=""/>
        <dsp:cNvSpPr/>
      </dsp:nvSpPr>
      <dsp:spPr>
        <a:xfrm>
          <a:off x="0" y="3302678"/>
          <a:ext cx="4697730" cy="0"/>
        </a:xfrm>
        <a:prstGeom prst="lin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23AA63-879A-475F-9C04-120E27A07416}">
      <dsp:nvSpPr>
        <dsp:cNvPr id="0" name=""/>
        <dsp:cNvSpPr/>
      </dsp:nvSpPr>
      <dsp:spPr>
        <a:xfrm>
          <a:off x="0" y="3302678"/>
          <a:ext cx="4697730" cy="11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/>
            <a:t>Consistency </a:t>
          </a:r>
          <a:r>
            <a:rPr lang="en-IN" sz="1700" kern="1200"/>
            <a:t>A view can present a consistent, unchanged image of the structure of the database, even if the source tables are split, restructured, or renamed.</a:t>
          </a:r>
          <a:endParaRPr lang="en-US" sz="1700" kern="1200"/>
        </a:p>
      </dsp:txBody>
      <dsp:txXfrm>
        <a:off x="0" y="3302678"/>
        <a:ext cx="4697730" cy="1100668"/>
      </dsp:txXfrm>
    </dsp:sp>
    <dsp:sp modelId="{BF84475D-508F-4A59-BCB4-C2D937D2B948}">
      <dsp:nvSpPr>
        <dsp:cNvPr id="0" name=""/>
        <dsp:cNvSpPr/>
      </dsp:nvSpPr>
      <dsp:spPr>
        <a:xfrm>
          <a:off x="0" y="4403347"/>
          <a:ext cx="4697730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03811-3946-4404-9297-BC775D36C425}">
      <dsp:nvSpPr>
        <dsp:cNvPr id="0" name=""/>
        <dsp:cNvSpPr/>
      </dsp:nvSpPr>
      <dsp:spPr>
        <a:xfrm>
          <a:off x="0" y="4403347"/>
          <a:ext cx="4697730" cy="11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/>
            <a:t>Data integrity </a:t>
          </a:r>
          <a:r>
            <a:rPr lang="en-IN" sz="1700" kern="1200"/>
            <a:t>if data is accessed and entered through a view, the dbms can automatically check the data to ensure that it meets the specified integrity constraints.</a:t>
          </a:r>
          <a:endParaRPr lang="en-US" sz="1700" kern="1200"/>
        </a:p>
      </dsp:txBody>
      <dsp:txXfrm>
        <a:off x="0" y="4403347"/>
        <a:ext cx="4697730" cy="11006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A99E20-F5E4-47DC-AE5F-628CB8E09953}">
      <dsp:nvSpPr>
        <dsp:cNvPr id="0" name=""/>
        <dsp:cNvSpPr/>
      </dsp:nvSpPr>
      <dsp:spPr>
        <a:xfrm>
          <a:off x="0" y="72579"/>
          <a:ext cx="5000124" cy="94967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Conditions needed to be satisfied to update a view. </a:t>
          </a:r>
        </a:p>
      </dsp:txBody>
      <dsp:txXfrm>
        <a:off x="46360" y="118939"/>
        <a:ext cx="4907404" cy="856959"/>
      </dsp:txXfrm>
    </dsp:sp>
    <dsp:sp modelId="{2E3FE785-D500-4338-8C98-158F643CE0BC}">
      <dsp:nvSpPr>
        <dsp:cNvPr id="0" name=""/>
        <dsp:cNvSpPr/>
      </dsp:nvSpPr>
      <dsp:spPr>
        <a:xfrm>
          <a:off x="0" y="1022259"/>
          <a:ext cx="5000124" cy="413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4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The select statement which is used to create the view should not include group by clause or order by clause.</a:t>
          </a:r>
        </a:p>
      </dsp:txBody>
      <dsp:txXfrm>
        <a:off x="0" y="1022259"/>
        <a:ext cx="5000124" cy="413482"/>
      </dsp:txXfrm>
    </dsp:sp>
    <dsp:sp modelId="{B3D9605C-CA4C-452E-B39A-87FEA4367F75}">
      <dsp:nvSpPr>
        <dsp:cNvPr id="0" name=""/>
        <dsp:cNvSpPr/>
      </dsp:nvSpPr>
      <dsp:spPr>
        <a:xfrm>
          <a:off x="0" y="1435741"/>
          <a:ext cx="5000124" cy="949679"/>
        </a:xfrm>
        <a:prstGeom prst="roundRect">
          <a:avLst/>
        </a:prstGeom>
        <a:gradFill rotWithShape="0">
          <a:gsLst>
            <a:gs pos="0">
              <a:schemeClr val="accent2">
                <a:hueOff val="-363841"/>
                <a:satOff val="-20982"/>
                <a:lumOff val="21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63841"/>
                <a:satOff val="-20982"/>
                <a:lumOff val="21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63841"/>
                <a:satOff val="-20982"/>
                <a:lumOff val="21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select statement should not have the distinct keyword.</a:t>
          </a:r>
        </a:p>
      </dsp:txBody>
      <dsp:txXfrm>
        <a:off x="46360" y="1482101"/>
        <a:ext cx="4907404" cy="856959"/>
      </dsp:txXfrm>
    </dsp:sp>
    <dsp:sp modelId="{08AAD785-B470-426B-BD33-45C288161194}">
      <dsp:nvSpPr>
        <dsp:cNvPr id="0" name=""/>
        <dsp:cNvSpPr/>
      </dsp:nvSpPr>
      <dsp:spPr>
        <a:xfrm>
          <a:off x="0" y="2434381"/>
          <a:ext cx="5000124" cy="949679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view should have all not null values.</a:t>
          </a:r>
        </a:p>
      </dsp:txBody>
      <dsp:txXfrm>
        <a:off x="46360" y="2480741"/>
        <a:ext cx="4907404" cy="856959"/>
      </dsp:txXfrm>
    </dsp:sp>
    <dsp:sp modelId="{16903FEC-0C93-4177-8063-7F67A9BA6069}">
      <dsp:nvSpPr>
        <dsp:cNvPr id="0" name=""/>
        <dsp:cNvSpPr/>
      </dsp:nvSpPr>
      <dsp:spPr>
        <a:xfrm>
          <a:off x="0" y="3433021"/>
          <a:ext cx="5000124" cy="949679"/>
        </a:xfrm>
        <a:prstGeom prst="roundRect">
          <a:avLst/>
        </a:prstGeom>
        <a:gradFill rotWithShape="0">
          <a:gsLst>
            <a:gs pos="0">
              <a:schemeClr val="accent2">
                <a:hueOff val="-1091522"/>
                <a:satOff val="-62946"/>
                <a:lumOff val="6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091522"/>
                <a:satOff val="-62946"/>
                <a:lumOff val="6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091522"/>
                <a:satOff val="-62946"/>
                <a:lumOff val="6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view should not be created using nested queries or complex queries.</a:t>
          </a:r>
        </a:p>
      </dsp:txBody>
      <dsp:txXfrm>
        <a:off x="46360" y="3479381"/>
        <a:ext cx="4907404" cy="856959"/>
      </dsp:txXfrm>
    </dsp:sp>
    <dsp:sp modelId="{FFBD966B-BC37-4BA1-B70F-C3D9691F5560}">
      <dsp:nvSpPr>
        <dsp:cNvPr id="0" name=""/>
        <dsp:cNvSpPr/>
      </dsp:nvSpPr>
      <dsp:spPr>
        <a:xfrm>
          <a:off x="0" y="4431660"/>
          <a:ext cx="5000124" cy="949679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view should be created from a single table. If the view is created using multiple tables then we will not be allowed to update the view.</a:t>
          </a:r>
        </a:p>
      </dsp:txBody>
      <dsp:txXfrm>
        <a:off x="46360" y="4478020"/>
        <a:ext cx="4907404" cy="8569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6EA1C7-7112-4E11-8118-23583FF24F5F}">
      <dsp:nvSpPr>
        <dsp:cNvPr id="0" name=""/>
        <dsp:cNvSpPr/>
      </dsp:nvSpPr>
      <dsp:spPr>
        <a:xfrm>
          <a:off x="295" y="1181861"/>
          <a:ext cx="823921" cy="8239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730BE9-07D1-4C7C-A251-D421C980AD5D}">
      <dsp:nvSpPr>
        <dsp:cNvPr id="0" name=""/>
        <dsp:cNvSpPr/>
      </dsp:nvSpPr>
      <dsp:spPr>
        <a:xfrm>
          <a:off x="295" y="2088943"/>
          <a:ext cx="2354062" cy="397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400" kern="1200"/>
            <a:t>If a created view is not needed then we can delete it.</a:t>
          </a:r>
          <a:endParaRPr lang="en-US" sz="1400" kern="1200"/>
        </a:p>
      </dsp:txBody>
      <dsp:txXfrm>
        <a:off x="295" y="2088943"/>
        <a:ext cx="2354062" cy="397248"/>
      </dsp:txXfrm>
    </dsp:sp>
    <dsp:sp modelId="{37AB18F8-440B-46B1-83F1-BEB39234E004}">
      <dsp:nvSpPr>
        <dsp:cNvPr id="0" name=""/>
        <dsp:cNvSpPr/>
      </dsp:nvSpPr>
      <dsp:spPr>
        <a:xfrm>
          <a:off x="295" y="2524871"/>
          <a:ext cx="2354062" cy="590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6A2A53-770F-43AD-835A-178B28B882E4}">
      <dsp:nvSpPr>
        <dsp:cNvPr id="0" name=""/>
        <dsp:cNvSpPr/>
      </dsp:nvSpPr>
      <dsp:spPr>
        <a:xfrm>
          <a:off x="2766318" y="1181861"/>
          <a:ext cx="823921" cy="8239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C9AC71-5323-4344-B65B-7F5FB53B2329}">
      <dsp:nvSpPr>
        <dsp:cNvPr id="0" name=""/>
        <dsp:cNvSpPr/>
      </dsp:nvSpPr>
      <dsp:spPr>
        <a:xfrm>
          <a:off x="2766318" y="2088943"/>
          <a:ext cx="2354062" cy="397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400" kern="1200"/>
            <a:t>We can delete or drop a view using the drop statement.</a:t>
          </a:r>
          <a:endParaRPr lang="en-US" sz="1400" kern="1200"/>
        </a:p>
      </dsp:txBody>
      <dsp:txXfrm>
        <a:off x="2766318" y="2088943"/>
        <a:ext cx="2354062" cy="397248"/>
      </dsp:txXfrm>
    </dsp:sp>
    <dsp:sp modelId="{EDB5370E-D2F6-49A0-A41B-BCFDC01D9058}">
      <dsp:nvSpPr>
        <dsp:cNvPr id="0" name=""/>
        <dsp:cNvSpPr/>
      </dsp:nvSpPr>
      <dsp:spPr>
        <a:xfrm>
          <a:off x="2766318" y="2524871"/>
          <a:ext cx="2354062" cy="590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DBB7B9-C4F1-40DF-9A8D-BC762C2107C3}">
      <dsp:nvSpPr>
        <dsp:cNvPr id="0" name=""/>
        <dsp:cNvSpPr/>
      </dsp:nvSpPr>
      <dsp:spPr>
        <a:xfrm>
          <a:off x="5532342" y="1181861"/>
          <a:ext cx="823921" cy="8239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F9B79E-5026-4C88-A59B-E3B54068421E}">
      <dsp:nvSpPr>
        <dsp:cNvPr id="0" name=""/>
        <dsp:cNvSpPr/>
      </dsp:nvSpPr>
      <dsp:spPr>
        <a:xfrm>
          <a:off x="5532342" y="2088943"/>
          <a:ext cx="2354062" cy="397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400" kern="1200"/>
            <a:t>Example:</a:t>
          </a:r>
          <a:endParaRPr lang="en-US" sz="1400" kern="1200"/>
        </a:p>
      </dsp:txBody>
      <dsp:txXfrm>
        <a:off x="5532342" y="2088943"/>
        <a:ext cx="2354062" cy="397248"/>
      </dsp:txXfrm>
    </dsp:sp>
    <dsp:sp modelId="{AFAACFEE-8982-4B15-A210-7166E5071B37}">
      <dsp:nvSpPr>
        <dsp:cNvPr id="0" name=""/>
        <dsp:cNvSpPr/>
      </dsp:nvSpPr>
      <dsp:spPr>
        <a:xfrm>
          <a:off x="5532342" y="2524871"/>
          <a:ext cx="2354062" cy="590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Drop view on_join;</a:t>
          </a:r>
          <a:endParaRPr lang="en-US" sz="1100" kern="1200"/>
        </a:p>
      </dsp:txBody>
      <dsp:txXfrm>
        <a:off x="5532342" y="2524871"/>
        <a:ext cx="2354062" cy="5909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E18C6CAD-FF4A-B2E4-6D35-929A89360FD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9785DF39-F618-8701-42D7-53F0466FC59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5655" tIns="46988" rIns="95655" bIns="4698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F2929423-DEBA-65E2-36C6-9F255CD1D4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ED13240F-1AD8-D252-61D2-BC498FF663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C834BB1-D8BF-EB59-64A7-97E6655177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7AAC6842-7121-D845-C851-4EB306BECF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DA119-937D-F3B4-C812-C1B913A6C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227C44-18EE-9729-9F44-7DC20A72A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30421-1E24-7682-3FA2-35C2A0FFE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DBA50E-BD7E-44EA-BF6A-DEBE23B489C6}" type="datetime1">
              <a:rPr lang="en-US" smtClean="0"/>
              <a:pPr>
                <a:defRPr/>
              </a:pPr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98D40-4F16-0BC5-6C43-2F7E35647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C56A9-FB8B-21F7-91E3-3C0CF60BE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CA3CD-BB94-4068-BFA7-BB3CFDDD1E4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15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D3C4D-45A1-B751-446F-EC4540C7C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721C7-73A4-30DD-DA72-25BF2D648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79508-9633-0451-A991-3AF81F34F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E3F15-1832-DEA9-B87C-F1D7306B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31E40-1FBA-AA14-7B75-0D32BF08D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F7B4E0-55B8-425D-89A9-261ACD004AC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9075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0B93A1-4E1F-0F86-B1DC-4AAC75D68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F71780-FC71-36C5-B8C0-A95FEFA92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43965-1DA6-D278-7B36-279FB557B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8D893-A6A4-4FCD-7DF0-873DA25B0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CF433-3660-7083-37B0-E611A1441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F7B4E0-55B8-425D-89A9-261ACD004AC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412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4F32B-2FF9-0DF3-9F93-61E598824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C5B20-FD98-7AB8-B100-840936D82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EFAE8-41AB-58A3-5F8C-D544F015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66A8E-A143-F247-FCD7-FF76241F6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FB1EF-865D-DA23-BD54-E2A7B6820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F7B4E0-55B8-425D-89A9-261ACD004AC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6747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9ADCF-9FFA-4C50-A525-5B52815A4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ABA8B-316C-6B69-316A-3BBD2D152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86F72-2350-B3D4-EDBE-C0C609B62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CFAB2-BA04-EE4C-1BE5-77417F50B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FCBAE-7029-3C12-D708-856F87470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65189C-8916-4EA3-88EE-455EB694F44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309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89829-6FB5-F2BA-92A6-709B593E2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A5734-2727-C57D-B35D-156F527FD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07084-A4AF-396A-FA1B-8EFF3D0C0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C1328-8FE9-5DC5-704C-A019BDC99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2648D-5E4D-0F7D-D78A-8031603D2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44895-E6BF-FBDA-99A8-15A0B010C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F7B4E0-55B8-425D-89A9-261ACD004AC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3890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111D3-D89D-AB65-B515-BE7247906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696FF-4260-D1F3-24C9-B118EF78E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9E31F-BA2E-0B1D-6161-4C7D4D6B7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7DE284-BE5E-E8FE-DF6A-B0CD943C3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28B328-C1BD-D3FA-8804-E07A0C24A3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89E8A2-A665-AABC-F327-10AF6B4F2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9D3F8D-1757-7463-BECE-6B538C316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6CD578-5C4A-9DC3-C88F-EED5FB12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F7B4E0-55B8-425D-89A9-261ACD004AC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7556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AF1E8-BFC5-9808-AB44-4B38FD4B7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9DEC09-1A92-08E2-4A27-CECAC0349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42E9A-00B6-BF12-E278-2D413DCA2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850FC4-1CD4-3614-0824-9309B1472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39E59-C1D5-430A-BCB1-883F4196C8B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494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6A9829-A884-AD95-D31F-60B019017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9AA06-F694-0630-BFAB-B90DA2A1A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88B5E-F869-C3C4-EA9E-95F1DB664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9D5A98-8244-4767-8DBE-3273DA25E81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851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A287F-4F1A-62E7-0519-327FB61A7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2CADF-F3AB-D252-8C73-16C1CACCC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0D7A69-52B5-F961-9529-4607BDF49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B2825-8907-7D9A-DACA-8B20702CC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6C8B5-58BF-0010-B5D0-477E4897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F18EE-F528-9869-9D0F-EDAAED66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F7B4E0-55B8-425D-89A9-261ACD004AC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5716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D8224-A173-DAC4-85D2-A543B26C1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12A241-90AA-6BC3-2CA4-D95C22E0D1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9D4F66-F29F-EEB3-DFEB-3FDFC69A8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AC842-8FF4-B43B-5735-365BC4C98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975A4-88C5-4A89-95C0-B613A7E9C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C20D3-0AFD-6951-CCB6-42F5D88EF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D76276-EB74-4FA5-A5ED-2DABD18E38F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6636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F523FB-6828-E38C-51F0-79F98B75C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3D15F-61D2-F357-27B3-0DA6B1BF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0494D-2CF9-188E-73A8-18B88CF8F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F31F0-0912-B8A8-8702-4812DC7EE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C1BD2-C688-FDB9-D183-0FF9A1CB4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DF7B4E0-55B8-425D-89A9-261ACD004AC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991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41" r:id="rId6"/>
    <p:sldLayoutId id="2147484042" r:id="rId7"/>
    <p:sldLayoutId id="2147484043" r:id="rId8"/>
    <p:sldLayoutId id="2147484044" r:id="rId9"/>
    <p:sldLayoutId id="2147484045" r:id="rId10"/>
    <p:sldLayoutId id="214748404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41023" y="-934769"/>
            <a:ext cx="2424873" cy="2708393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3756" y="-134088"/>
            <a:ext cx="1635955" cy="1226966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713565" y="311926"/>
            <a:ext cx="4059393" cy="1911083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548980" y="1613994"/>
            <a:ext cx="1185708" cy="88928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327781" y="5494508"/>
            <a:ext cx="2444907" cy="1774587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211282" y="5555951"/>
            <a:ext cx="928467" cy="69635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77311" y="1407983"/>
            <a:ext cx="5389379" cy="4042034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76283" y="882212"/>
            <a:ext cx="6791435" cy="5093576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AAC8D7-591D-FC22-3DCF-2A59B6D6A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9724" y="4518923"/>
            <a:ext cx="2484551" cy="1141851"/>
          </a:xfrm>
          <a:noFill/>
        </p:spPr>
        <p:txBody>
          <a:bodyPr>
            <a:normAutofit/>
          </a:bodyPr>
          <a:lstStyle/>
          <a:p>
            <a:pPr>
              <a:defRPr/>
            </a:pPr>
            <a:endParaRPr lang="en-IN" sz="1700">
              <a:solidFill>
                <a:srgbClr val="080808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2412AA-34C4-9149-536F-AB92B94A52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3481" y="2353641"/>
            <a:ext cx="4337037" cy="2150719"/>
          </a:xfrm>
          <a:noFill/>
        </p:spPr>
        <p:txBody>
          <a:bodyPr anchor="ctr">
            <a:normAutofit/>
          </a:bodyPr>
          <a:lstStyle/>
          <a:p>
            <a:pPr>
              <a:defRPr/>
            </a:pPr>
            <a:r>
              <a:rPr lang="en-IN" sz="3100" dirty="0">
                <a:solidFill>
                  <a:srgbClr val="080808"/>
                </a:solidFill>
              </a:rPr>
              <a:t>Information management lab</a:t>
            </a:r>
            <a:br>
              <a:rPr lang="en-IN" sz="3100" dirty="0">
                <a:solidFill>
                  <a:srgbClr val="080808"/>
                </a:solidFill>
              </a:rPr>
            </a:br>
            <a:r>
              <a:rPr lang="en-IN" sz="3100" dirty="0">
                <a:solidFill>
                  <a:srgbClr val="080808"/>
                </a:solidFill>
              </a:rPr>
              <a:t>(Views)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943393" y="5778692"/>
            <a:ext cx="2231794" cy="1926608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170046" y="5363543"/>
            <a:ext cx="959985" cy="719989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752" name="Rectangle 3175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54" name="Rectangle 31753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56" name="Rectangle 31755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58" name="Rectangle 31757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760" name="Freeform: Shape 31759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762" name="Rectangle 31761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46" name="Title 1">
            <a:extLst>
              <a:ext uri="{FF2B5EF4-FFF2-40B4-BE49-F238E27FC236}">
                <a16:creationId xmlns:a16="http://schemas.microsoft.com/office/drawing/2014/main" id="{C28D70D8-DD9E-F1E3-2C03-EC44C7E2F8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39858" y="1683756"/>
            <a:ext cx="2336449" cy="2396359"/>
          </a:xfrm>
        </p:spPr>
        <p:txBody>
          <a:bodyPr numCol="1" anchor="b" anchorCtr="0" compatLnSpc="1">
            <a:prstTxWarp prst="textNoShape">
              <a:avLst/>
            </a:prstTxWarp>
            <a:normAutofit/>
          </a:bodyPr>
          <a:lstStyle/>
          <a:p>
            <a:pPr algn="r"/>
            <a:r>
              <a:rPr lang="en-IN" altLang="en-US" sz="3500" cap="none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views</a:t>
            </a:r>
          </a:p>
        </p:txBody>
      </p:sp>
      <p:graphicFrame>
        <p:nvGraphicFramePr>
          <p:cNvPr id="31748" name="Content Placeholder 2">
            <a:extLst>
              <a:ext uri="{FF2B5EF4-FFF2-40B4-BE49-F238E27FC236}">
                <a16:creationId xmlns:a16="http://schemas.microsoft.com/office/drawing/2014/main" id="{3F8DBE69-804B-CA3E-D457-F4D1D2F13D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4410167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7" name="Rectangle 32776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500" y="-2"/>
            <a:ext cx="3052451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770" name="Title 1">
            <a:extLst>
              <a:ext uri="{FF2B5EF4-FFF2-40B4-BE49-F238E27FC236}">
                <a16:creationId xmlns:a16="http://schemas.microsoft.com/office/drawing/2014/main" id="{2A109BEF-63DE-CDCC-FF21-8E92EBD47B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40080"/>
            <a:ext cx="2322320" cy="5613236"/>
          </a:xfrm>
        </p:spPr>
        <p:txBody>
          <a:bodyPr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IN" altLang="en-US" cap="none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views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4B2FC-14F9-17ED-3BB1-29C3FB66A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863" y="640082"/>
            <a:ext cx="5136536" cy="2484884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en-US" sz="11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Write a query to create a view for all employees with columns employee_id, name, email, salary and department ID.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sz="11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Create view employee_updated as 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sz="11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select e.Employee_id, e.First_name, e.Last_name, e.Email, e.Salary, e.Department_id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sz="11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from employees e;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sz="11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employee_updated;</a:t>
            </a:r>
          </a:p>
          <a:p>
            <a:pPr>
              <a:defRPr/>
            </a:pPr>
            <a:r>
              <a:rPr lang="en-US" sz="11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Now UPDATE the employee first name as </a:t>
            </a:r>
            <a:r>
              <a:rPr lang="en-US" sz="11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your first name </a:t>
            </a:r>
            <a:r>
              <a:rPr lang="en-US" sz="11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whose employee_id is '181’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sz="11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update employee_updated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sz="11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set first_name='IMS’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sz="11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where employee_id='181';</a:t>
            </a:r>
            <a:endParaRPr lang="en-IN" sz="1100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772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E1EA044-B6FC-7A51-25AD-46BE72FD0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0722" y="4070384"/>
            <a:ext cx="5170677" cy="124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0" name="Rectangle 33799">
            <a:extLst>
              <a:ext uri="{FF2B5EF4-FFF2-40B4-BE49-F238E27FC236}">
                <a16:creationId xmlns:a16="http://schemas.microsoft.com/office/drawing/2014/main" id="{8408A62E-5888-4462-B3D5-F8078206F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27865"/>
            <a:ext cx="9144000" cy="21301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794" name="Title 1">
            <a:extLst>
              <a:ext uri="{FF2B5EF4-FFF2-40B4-BE49-F238E27FC236}">
                <a16:creationId xmlns:a16="http://schemas.microsoft.com/office/drawing/2014/main" id="{1530DE8F-CC9C-1051-AC6D-424A728FAF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4851400"/>
            <a:ext cx="7886700" cy="1325563"/>
          </a:xfrm>
        </p:spPr>
        <p:txBody>
          <a:bodyPr numCol="1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IN" altLang="en-US" sz="4200" cap="none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views</a:t>
            </a:r>
          </a:p>
        </p:txBody>
      </p:sp>
      <p:graphicFrame>
        <p:nvGraphicFramePr>
          <p:cNvPr id="33796" name="Content Placeholder 2">
            <a:extLst>
              <a:ext uri="{FF2B5EF4-FFF2-40B4-BE49-F238E27FC236}">
                <a16:creationId xmlns:a16="http://schemas.microsoft.com/office/drawing/2014/main" id="{F7D0D68B-6CE6-3D50-07C0-D26D00102B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69580"/>
              </p:ext>
            </p:extLst>
          </p:nvPr>
        </p:nvGraphicFramePr>
        <p:xfrm>
          <a:off x="628650" y="365760"/>
          <a:ext cx="7886700" cy="4297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4123" y="3164497"/>
            <a:ext cx="4355594" cy="3030557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oat in a river">
            <a:extLst>
              <a:ext uri="{FF2B5EF4-FFF2-40B4-BE49-F238E27FC236}">
                <a16:creationId xmlns:a16="http://schemas.microsoft.com/office/drawing/2014/main" id="{786231F8-F0EF-CADC-F23C-0BC9FB4E78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87" r="42346"/>
          <a:stretch/>
        </p:blipFill>
        <p:spPr>
          <a:xfrm>
            <a:off x="3028949" y="10"/>
            <a:ext cx="6120019" cy="6875809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BCFFB7-665A-C2B7-68A6-E5E0E2600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854" y="2950387"/>
            <a:ext cx="2289220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defRPr/>
            </a:pPr>
            <a:r>
              <a:rPr lang="en-US" sz="3500">
                <a:solidFill>
                  <a:srgbClr val="FFFFFF"/>
                </a:solidFill>
              </a:rPr>
              <a:t>Thank you..</a:t>
            </a:r>
            <a:br>
              <a:rPr lang="en-US" sz="3500">
                <a:solidFill>
                  <a:srgbClr val="FFFFFF"/>
                </a:solidFill>
              </a:rPr>
            </a:br>
            <a:endParaRPr lang="en-US" sz="35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63" name="Rectangle 18535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91A062C1-6AC1-B0CF-2759-944B9CE9C16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21734"/>
            <a:ext cx="8178799" cy="1135737"/>
          </a:xfrm>
        </p:spPr>
        <p:txBody>
          <a:bodyPr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31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Views</a:t>
            </a:r>
          </a:p>
        </p:txBody>
      </p:sp>
      <p:sp>
        <p:nvSpPr>
          <p:cNvPr id="185364" name="Rectangle 18535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08801" y="2200695"/>
            <a:ext cx="645368" cy="48402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365" name="Isosceles Triangle 18535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00197" y="1502156"/>
            <a:ext cx="2532832" cy="954774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366" name="Isosceles Triangle 18535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628518" y="5230015"/>
            <a:ext cx="2017580" cy="760545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367" name="Rectangle 18536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60240" y="5789405"/>
            <a:ext cx="485578" cy="36418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5368" name="Rectangle 3">
            <a:extLst>
              <a:ext uri="{FF2B5EF4-FFF2-40B4-BE49-F238E27FC236}">
                <a16:creationId xmlns:a16="http://schemas.microsoft.com/office/drawing/2014/main" id="{DA99EC9B-7215-149B-27BD-1DBB1751DF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246195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5270943A-8070-FF6F-852F-992DEAD3FD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6698" y="2438400"/>
            <a:ext cx="2629120" cy="3785419"/>
          </a:xfrm>
        </p:spPr>
        <p:txBody>
          <a:bodyPr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IN" altLang="en-US" sz="1700" b="1" u="sng" cap="none">
                <a:latin typeface="Times New Roman" panose="02020603050405020304" pitchFamily="18" charset="0"/>
                <a:cs typeface="Times New Roman" panose="02020603050405020304" pitchFamily="18" charset="0"/>
              </a:rPr>
              <a:t>A view is a "virtual table". It is not like a simple table, but is a virtual table which contains columns and data from different tables (may be one or more tables)</a:t>
            </a:r>
          </a:p>
        </p:txBody>
      </p:sp>
      <p:sp>
        <p:nvSpPr>
          <p:cNvPr id="23560" name="Rectangle 2355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9292" y="0"/>
            <a:ext cx="56647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6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2766" y="557784"/>
            <a:ext cx="4938073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555" name="Picture 2" descr="http://www.codeproject.com/KB/database/View/View1.JPG">
            <a:extLst>
              <a:ext uri="{FF2B5EF4-FFF2-40B4-BE49-F238E27FC236}">
                <a16:creationId xmlns:a16="http://schemas.microsoft.com/office/drawing/2014/main" id="{03E760A1-EFEA-7354-F9DB-FB5DFBCA4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54396" y="2084314"/>
            <a:ext cx="4514498" cy="268612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5" name="Rectangle 24584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199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08CF0359-B556-A047-7E65-4B529C7566E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3555" y="620392"/>
            <a:ext cx="2856201" cy="5504688"/>
          </a:xfrm>
        </p:spPr>
        <p:txBody>
          <a:bodyPr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5200" cap="none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definition</a:t>
            </a:r>
          </a:p>
        </p:txBody>
      </p:sp>
      <p:graphicFrame>
        <p:nvGraphicFramePr>
          <p:cNvPr id="24581" name="Rectangle 3">
            <a:extLst>
              <a:ext uri="{FF2B5EF4-FFF2-40B4-BE49-F238E27FC236}">
                <a16:creationId xmlns:a16="http://schemas.microsoft.com/office/drawing/2014/main" id="{7C5B8600-6FEE-903B-5294-6513F6E9B0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0191866"/>
              </p:ext>
            </p:extLst>
          </p:nvPr>
        </p:nvGraphicFramePr>
        <p:xfrm>
          <a:off x="4101291" y="620392"/>
          <a:ext cx="469773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199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7C8CB3-C1E2-D90A-156A-31D8FD770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55" y="620392"/>
            <a:ext cx="2856201" cy="5504688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sz="4400" cap="none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views</a:t>
            </a:r>
            <a:endParaRPr lang="en-IN" sz="44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2D8456-43E3-8BE3-B821-6B378FE6A1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5839012"/>
              </p:ext>
            </p:extLst>
          </p:nvPr>
        </p:nvGraphicFramePr>
        <p:xfrm>
          <a:off x="4101291" y="620392"/>
          <a:ext cx="469773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7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077724" y="-2401326"/>
            <a:ext cx="1354979" cy="8062627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650" name="Title 1">
            <a:extLst>
              <a:ext uri="{FF2B5EF4-FFF2-40B4-BE49-F238E27FC236}">
                <a16:creationId xmlns:a16="http://schemas.microsoft.com/office/drawing/2014/main" id="{776FBD73-3C00-3ECA-3D62-B71100B651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65199" y="1204109"/>
            <a:ext cx="7517548" cy="857894"/>
          </a:xfrm>
        </p:spPr>
        <p:txBody>
          <a:bodyPr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IN" altLang="en-US" sz="3500" cap="none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FE743-E79E-E099-145D-FFC4E7103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7" y="2962451"/>
            <a:ext cx="3039374" cy="2820012"/>
          </a:xfrm>
        </p:spPr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>
              <a:defRPr/>
            </a:pPr>
            <a:r>
              <a:rPr lang="en-US" sz="1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CREATE VIEW </a:t>
            </a:r>
            <a:r>
              <a:rPr lang="en-US" sz="1200" i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view_name</a:t>
            </a:r>
            <a:r>
              <a:rPr lang="en-US" sz="1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 AS</a:t>
            </a:r>
            <a:br>
              <a:rPr lang="en-US" sz="1200" cap="none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SELECT </a:t>
            </a:r>
            <a:r>
              <a:rPr lang="en-US" sz="1200" i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column1</a:t>
            </a:r>
            <a:r>
              <a:rPr lang="en-US" sz="1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200" i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column2</a:t>
            </a:r>
            <a:r>
              <a:rPr lang="en-US" sz="1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, ...</a:t>
            </a:r>
            <a:br>
              <a:rPr lang="en-US" sz="1200" cap="none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FROM </a:t>
            </a:r>
            <a:r>
              <a:rPr lang="en-US" sz="1200" i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br>
              <a:rPr lang="en-US" sz="1200" cap="none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WHERE </a:t>
            </a:r>
            <a:r>
              <a:rPr lang="en-US" sz="1200" i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lang="en-US" sz="1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Query: Creates a view that shows all customers from brazil:</a:t>
            </a:r>
          </a:p>
          <a:p>
            <a:pPr>
              <a:defRPr/>
            </a:pPr>
            <a:r>
              <a:rPr lang="en-US" sz="1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CREATE VIEW brazil_customers AS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   SELECT customername, contactname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   FROM customers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2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   WHERE country = 'brazil';</a:t>
            </a:r>
            <a:endParaRPr lang="en-IN" sz="1200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652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2676F99-014C-CB16-AD1E-53E8830FC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66146" y="3588252"/>
            <a:ext cx="3856276" cy="156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Rectangle 28680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500" y="-2"/>
            <a:ext cx="3052451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674" name="Title 1">
            <a:extLst>
              <a:ext uri="{FF2B5EF4-FFF2-40B4-BE49-F238E27FC236}">
                <a16:creationId xmlns:a16="http://schemas.microsoft.com/office/drawing/2014/main" id="{619EBB86-E8AA-79F4-65B6-07AE9C4C02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40080"/>
            <a:ext cx="2322320" cy="5613236"/>
          </a:xfrm>
        </p:spPr>
        <p:txBody>
          <a:bodyPr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cap="none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view from a single table:</a:t>
            </a:r>
            <a:endParaRPr lang="en-IN" altLang="en-US" cap="none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8BAFCED9-A0C1-BB30-D112-F8301369A2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524863" y="640082"/>
            <a:ext cx="5136536" cy="2484884"/>
          </a:xfrm>
        </p:spPr>
        <p:txBody>
          <a:bodyPr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17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Write a query to create a view for those employees belong to the department ID as 100 and display the view.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en-US" sz="17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Create view department_100 as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en-US" sz="17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employees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en-US" sz="17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Where department_id=100;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en-US" sz="17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department_100; </a:t>
            </a:r>
            <a:endParaRPr lang="en-IN" altLang="en-US" sz="1700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676" name="Picture 4">
            <a:extLst>
              <a:ext uri="{FF2B5EF4-FFF2-40B4-BE49-F238E27FC236}">
                <a16:creationId xmlns:a16="http://schemas.microsoft.com/office/drawing/2014/main" id="{A24877A8-F808-D473-58F2-DAF775DF6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0722" y="4400015"/>
            <a:ext cx="5170677" cy="58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5" name="Rectangle 29704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500" y="-2"/>
            <a:ext cx="3052451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698" name="Title 1">
            <a:extLst>
              <a:ext uri="{FF2B5EF4-FFF2-40B4-BE49-F238E27FC236}">
                <a16:creationId xmlns:a16="http://schemas.microsoft.com/office/drawing/2014/main" id="{C22F6324-0334-2B0A-66EC-40F09A6812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40080"/>
            <a:ext cx="2322320" cy="5613236"/>
          </a:xfrm>
        </p:spPr>
        <p:txBody>
          <a:bodyPr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cap="none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view from multiple tables:</a:t>
            </a:r>
            <a:endParaRPr lang="en-IN" altLang="en-US" cap="none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23CDEB2F-350D-3C01-C5BF-3332D3545A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524863" y="640082"/>
            <a:ext cx="5136536" cy="2484884"/>
          </a:xfrm>
        </p:spPr>
        <p:txBody>
          <a:bodyPr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17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Write a query to create the view of first and last name, department, city, and state province for each employee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en-US" sz="17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CREATE VIEW on_join    as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en-US" sz="17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SELECT e.first_name,e.last_name, d.department_name, l.city,l.state_province   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en-US" sz="17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FROM locations l join departments d using (location_id) join employees e using (department_id);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en-US" sz="17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on_join;</a:t>
            </a:r>
            <a:endParaRPr lang="en-IN" altLang="en-US" sz="1700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700" name="Picture 4" descr="Table&#10;&#10;Description automatically generated">
            <a:extLst>
              <a:ext uri="{FF2B5EF4-FFF2-40B4-BE49-F238E27FC236}">
                <a16:creationId xmlns:a16="http://schemas.microsoft.com/office/drawing/2014/main" id="{2A3C6691-4FF3-5E13-E0BE-171659C29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0722" y="4089774"/>
            <a:ext cx="5170677" cy="120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29" name="Rectangle 30728">
            <a:extLst>
              <a:ext uri="{FF2B5EF4-FFF2-40B4-BE49-F238E27FC236}">
                <a16:creationId xmlns:a16="http://schemas.microsoft.com/office/drawing/2014/main" id="{6CBB7C51-829B-4243-9A2F-5EA8A29D7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731" name="Group 30730">
            <a:extLst>
              <a:ext uri="{FF2B5EF4-FFF2-40B4-BE49-F238E27FC236}">
                <a16:creationId xmlns:a16="http://schemas.microsoft.com/office/drawing/2014/main" id="{5ECE0A17-721D-47DA-B462-427AB9C65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30732" name="Freeform 5">
              <a:extLst>
                <a:ext uri="{FF2B5EF4-FFF2-40B4-BE49-F238E27FC236}">
                  <a16:creationId xmlns:a16="http://schemas.microsoft.com/office/drawing/2014/main" id="{07B1C03F-70ED-4BE3-AFBC-CD51D4411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3" name="Freeform 6">
              <a:extLst>
                <a:ext uri="{FF2B5EF4-FFF2-40B4-BE49-F238E27FC236}">
                  <a16:creationId xmlns:a16="http://schemas.microsoft.com/office/drawing/2014/main" id="{AE84050F-F367-4A35-93F5-1397E3C66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4" name="Freeform 7">
              <a:extLst>
                <a:ext uri="{FF2B5EF4-FFF2-40B4-BE49-F238E27FC236}">
                  <a16:creationId xmlns:a16="http://schemas.microsoft.com/office/drawing/2014/main" id="{5D88F3A8-CDAB-4D08-8D47-096D7AA34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5" name="Freeform 8">
              <a:extLst>
                <a:ext uri="{FF2B5EF4-FFF2-40B4-BE49-F238E27FC236}">
                  <a16:creationId xmlns:a16="http://schemas.microsoft.com/office/drawing/2014/main" id="{A2BEFDF5-BD04-4DD8-9671-13817A4D8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6" name="Freeform 9">
              <a:extLst>
                <a:ext uri="{FF2B5EF4-FFF2-40B4-BE49-F238E27FC236}">
                  <a16:creationId xmlns:a16="http://schemas.microsoft.com/office/drawing/2014/main" id="{ACA74E73-7B97-43C1-BC3B-89DED3F8A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7" name="Freeform 10">
              <a:extLst>
                <a:ext uri="{FF2B5EF4-FFF2-40B4-BE49-F238E27FC236}">
                  <a16:creationId xmlns:a16="http://schemas.microsoft.com/office/drawing/2014/main" id="{C11D94E0-EFF2-4934-97FD-3E424A25F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8" name="Freeform 11">
              <a:extLst>
                <a:ext uri="{FF2B5EF4-FFF2-40B4-BE49-F238E27FC236}">
                  <a16:creationId xmlns:a16="http://schemas.microsoft.com/office/drawing/2014/main" id="{70D5352A-232D-40A3-8A72-4CB6B8277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9" name="Freeform 12">
              <a:extLst>
                <a:ext uri="{FF2B5EF4-FFF2-40B4-BE49-F238E27FC236}">
                  <a16:creationId xmlns:a16="http://schemas.microsoft.com/office/drawing/2014/main" id="{9E3B6EC6-9A43-43B8-BE95-D12BD1AF3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40" name="Freeform 13">
              <a:extLst>
                <a:ext uri="{FF2B5EF4-FFF2-40B4-BE49-F238E27FC236}">
                  <a16:creationId xmlns:a16="http://schemas.microsoft.com/office/drawing/2014/main" id="{7B71BA3B-3BFF-4756-B642-C00DA5F4A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41" name="Freeform 14">
              <a:extLst>
                <a:ext uri="{FF2B5EF4-FFF2-40B4-BE49-F238E27FC236}">
                  <a16:creationId xmlns:a16="http://schemas.microsoft.com/office/drawing/2014/main" id="{6070AC7F-F9D6-4E73-A95C-9DA3846FD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42" name="Freeform 15">
              <a:extLst>
                <a:ext uri="{FF2B5EF4-FFF2-40B4-BE49-F238E27FC236}">
                  <a16:creationId xmlns:a16="http://schemas.microsoft.com/office/drawing/2014/main" id="{9DDF2314-3F38-4664-B31D-AEB55882BB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43" name="Freeform 16">
              <a:extLst>
                <a:ext uri="{FF2B5EF4-FFF2-40B4-BE49-F238E27FC236}">
                  <a16:creationId xmlns:a16="http://schemas.microsoft.com/office/drawing/2014/main" id="{A59AAAEA-0A38-490A-9CBF-F8C79B0A6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44" name="Freeform 17">
              <a:extLst>
                <a:ext uri="{FF2B5EF4-FFF2-40B4-BE49-F238E27FC236}">
                  <a16:creationId xmlns:a16="http://schemas.microsoft.com/office/drawing/2014/main" id="{9AEF5CD7-59EB-48AC-BB37-3EB70C052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45" name="Freeform 18">
              <a:extLst>
                <a:ext uri="{FF2B5EF4-FFF2-40B4-BE49-F238E27FC236}">
                  <a16:creationId xmlns:a16="http://schemas.microsoft.com/office/drawing/2014/main" id="{24602B28-B14A-4724-9665-D2CDC19C9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46" name="Freeform 19">
              <a:extLst>
                <a:ext uri="{FF2B5EF4-FFF2-40B4-BE49-F238E27FC236}">
                  <a16:creationId xmlns:a16="http://schemas.microsoft.com/office/drawing/2014/main" id="{541E4D23-8098-43A1-9826-246EBF1BB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47" name="Freeform 20">
              <a:extLst>
                <a:ext uri="{FF2B5EF4-FFF2-40B4-BE49-F238E27FC236}">
                  <a16:creationId xmlns:a16="http://schemas.microsoft.com/office/drawing/2014/main" id="{D164F3ED-DB01-4823-852E-A99B4C264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48" name="Freeform 21">
              <a:extLst>
                <a:ext uri="{FF2B5EF4-FFF2-40B4-BE49-F238E27FC236}">
                  <a16:creationId xmlns:a16="http://schemas.microsoft.com/office/drawing/2014/main" id="{05C52390-6376-4DB5-B289-6B1C5273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49" name="Freeform 22">
              <a:extLst>
                <a:ext uri="{FF2B5EF4-FFF2-40B4-BE49-F238E27FC236}">
                  <a16:creationId xmlns:a16="http://schemas.microsoft.com/office/drawing/2014/main" id="{40ABB3F2-1D59-4F3E-921C-DD7B8D55B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50" name="Freeform 23">
              <a:extLst>
                <a:ext uri="{FF2B5EF4-FFF2-40B4-BE49-F238E27FC236}">
                  <a16:creationId xmlns:a16="http://schemas.microsoft.com/office/drawing/2014/main" id="{88E0EE84-E054-424D-A93B-D6D23AFFF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51" name="Freeform 24">
              <a:extLst>
                <a:ext uri="{FF2B5EF4-FFF2-40B4-BE49-F238E27FC236}">
                  <a16:creationId xmlns:a16="http://schemas.microsoft.com/office/drawing/2014/main" id="{F084CB4C-E741-4E13-AE65-BAB699C6C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52" name="Freeform 25">
              <a:extLst>
                <a:ext uri="{FF2B5EF4-FFF2-40B4-BE49-F238E27FC236}">
                  <a16:creationId xmlns:a16="http://schemas.microsoft.com/office/drawing/2014/main" id="{AA5D2838-70AA-418B-87DF-83A903E7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754" name="Group 30753">
            <a:extLst>
              <a:ext uri="{FF2B5EF4-FFF2-40B4-BE49-F238E27FC236}">
                <a16:creationId xmlns:a16="http://schemas.microsoft.com/office/drawing/2014/main" id="{908DA454-A7F1-451C-B515-495788249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699589"/>
            <a:ext cx="2755857" cy="3470421"/>
            <a:chOff x="697883" y="1816768"/>
            <a:chExt cx="3674476" cy="3470421"/>
          </a:xfrm>
        </p:grpSpPr>
        <p:sp>
          <p:nvSpPr>
            <p:cNvPr id="30755" name="Rectangle 30754">
              <a:extLst>
                <a:ext uri="{FF2B5EF4-FFF2-40B4-BE49-F238E27FC236}">
                  <a16:creationId xmlns:a16="http://schemas.microsoft.com/office/drawing/2014/main" id="{696FE467-34A9-4910-A7C5-6B92891F24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56" name="Isosceles Triangle 22">
              <a:extLst>
                <a:ext uri="{FF2B5EF4-FFF2-40B4-BE49-F238E27FC236}">
                  <a16:creationId xmlns:a16="http://schemas.microsoft.com/office/drawing/2014/main" id="{01A2AF91-EF78-4611-8AF7-C1B45269F7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57" name="Rectangle 30756">
              <a:extLst>
                <a:ext uri="{FF2B5EF4-FFF2-40B4-BE49-F238E27FC236}">
                  <a16:creationId xmlns:a16="http://schemas.microsoft.com/office/drawing/2014/main" id="{4C7115C0-C409-41DC-96F1-B784C5E37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722" name="Title 1">
            <a:extLst>
              <a:ext uri="{FF2B5EF4-FFF2-40B4-BE49-F238E27FC236}">
                <a16:creationId xmlns:a16="http://schemas.microsoft.com/office/drawing/2014/main" id="{F92101B4-FADC-4CA1-19EB-DCE7AC8C0B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66473" y="2358391"/>
            <a:ext cx="2624234" cy="2453676"/>
          </a:xfrm>
        </p:spPr>
        <p:txBody>
          <a:bodyPr numCol="1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IN" altLang="en-US" sz="3100" cap="none">
                <a:solidFill>
                  <a:srgbClr val="FFFFF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VIEW as a table in another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A51BF-905E-EB5F-E1AA-9B6615912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835" y="797594"/>
            <a:ext cx="4711405" cy="2393369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en-US" sz="14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Write a query in SQL to create a view and display those employees who contain a letter z to their first name and also display their last name, department, city, and state province.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sz="14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Create view search_on_join as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sz="14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on_join 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sz="14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Where first_name like '%z%’;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sz="14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search_on_join;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sz="14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Note: View on_join is used with the select statement for the abovementioned query.</a:t>
            </a:r>
            <a:endParaRPr lang="en-I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9" name="Rectangle 30758">
            <a:extLst>
              <a:ext uri="{FF2B5EF4-FFF2-40B4-BE49-F238E27FC236}">
                <a16:creationId xmlns:a16="http://schemas.microsoft.com/office/drawing/2014/main" id="{DE4A42E0-EF5F-4494-B39B-3DB7D0475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6448" y="3667039"/>
            <a:ext cx="4701762" cy="23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2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C75920B-1987-A93D-75C8-8B5FE9C58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2256" y="4449880"/>
            <a:ext cx="4467573" cy="837669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1470087180</TotalTime>
  <Words>922</Words>
  <Application>Microsoft Office PowerPoint</Application>
  <PresentationFormat>On-screen Show (4:3)</PresentationFormat>
  <Paragraphs>68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Information management lab (Views)</vt:lpstr>
      <vt:lpstr>Views</vt:lpstr>
      <vt:lpstr>PowerPoint Presentation</vt:lpstr>
      <vt:lpstr>View definition</vt:lpstr>
      <vt:lpstr>Advantages of views</vt:lpstr>
      <vt:lpstr>Create views</vt:lpstr>
      <vt:lpstr>Creating view from a single table:</vt:lpstr>
      <vt:lpstr>Creating view from multiple tables:</vt:lpstr>
      <vt:lpstr>Use VIEW as a table in another view</vt:lpstr>
      <vt:lpstr>Update views</vt:lpstr>
      <vt:lpstr>Update views example</vt:lpstr>
      <vt:lpstr>Delete views</vt:lpstr>
      <vt:lpstr>Thank you..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4:  SQL</dc:title>
  <dc:creator>Marilyn Turnamian</dc:creator>
  <cp:lastModifiedBy>Mohit Sajwan</cp:lastModifiedBy>
  <cp:revision>389</cp:revision>
  <cp:lastPrinted>1999-12-01T19:45:26Z</cp:lastPrinted>
  <dcterms:created xsi:type="dcterms:W3CDTF">1999-12-01T16:48:44Z</dcterms:created>
  <dcterms:modified xsi:type="dcterms:W3CDTF">2022-09-16T06:36:21Z</dcterms:modified>
</cp:coreProperties>
</file>