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A5ECA-F4C4-43C3-824B-6E82CC7E65E1}"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D1F94F05-3C21-48A2-8824-00C1677F2916}">
      <dgm:prSet/>
      <dgm:spPr/>
      <dgm:t>
        <a:bodyPr/>
        <a:lstStyle/>
        <a:p>
          <a:r>
            <a:rPr lang="en-IN" b="1" i="0"/>
            <a:t>Zero Flag (Z) –</a:t>
          </a:r>
          <a:r>
            <a:rPr lang="en-IN" b="0" i="0"/>
            <a:t> After any arithmetical or logical operation if the result is 0 (00)H, the zero flag becomes set i.e. 1, otherwise it becomes reset i.e. 0.</a:t>
          </a:r>
          <a:endParaRPr lang="en-US"/>
        </a:p>
      </dgm:t>
    </dgm:pt>
    <dgm:pt modelId="{9F47E7F4-A883-45CA-B3A3-2B355DE0DC92}" type="parTrans" cxnId="{D7A6CB42-257D-4775-A31E-F749E6199BB3}">
      <dgm:prSet/>
      <dgm:spPr/>
      <dgm:t>
        <a:bodyPr/>
        <a:lstStyle/>
        <a:p>
          <a:endParaRPr lang="en-US"/>
        </a:p>
      </dgm:t>
    </dgm:pt>
    <dgm:pt modelId="{0F2A11EE-1B60-4D7F-9855-AEF3D6B1A529}" type="sibTrans" cxnId="{D7A6CB42-257D-4775-A31E-F749E6199BB3}">
      <dgm:prSet/>
      <dgm:spPr/>
      <dgm:t>
        <a:bodyPr/>
        <a:lstStyle/>
        <a:p>
          <a:endParaRPr lang="en-US"/>
        </a:p>
      </dgm:t>
    </dgm:pt>
    <dgm:pt modelId="{9714D818-B45C-40F8-A27B-4235D8B76579}">
      <dgm:prSet/>
      <dgm:spPr/>
      <dgm:t>
        <a:bodyPr/>
        <a:lstStyle/>
        <a:p>
          <a:r>
            <a:rPr lang="en-IN"/>
            <a:t>For </a:t>
          </a:r>
          <a:r>
            <a:rPr lang="en-IN" b="0" i="0"/>
            <a:t>00H zero flag is 1.</a:t>
          </a:r>
          <a:endParaRPr lang="en-US"/>
        </a:p>
      </dgm:t>
    </dgm:pt>
    <dgm:pt modelId="{4B8D63FB-75DE-43A2-9470-8710DED20748}" type="parTrans" cxnId="{45F30A3C-9CFE-4911-BA79-A9A7CC4CF207}">
      <dgm:prSet/>
      <dgm:spPr/>
      <dgm:t>
        <a:bodyPr/>
        <a:lstStyle/>
        <a:p>
          <a:endParaRPr lang="en-US"/>
        </a:p>
      </dgm:t>
    </dgm:pt>
    <dgm:pt modelId="{45FB5339-43B5-45D4-B28F-27E29D27B305}" type="sibTrans" cxnId="{45F30A3C-9CFE-4911-BA79-A9A7CC4CF207}">
      <dgm:prSet/>
      <dgm:spPr/>
      <dgm:t>
        <a:bodyPr/>
        <a:lstStyle/>
        <a:p>
          <a:endParaRPr lang="en-US"/>
        </a:p>
      </dgm:t>
    </dgm:pt>
    <dgm:pt modelId="{D7DB08F5-ACF0-4A81-B7AF-86A42AD97793}">
      <dgm:prSet/>
      <dgm:spPr/>
      <dgm:t>
        <a:bodyPr/>
        <a:lstStyle/>
        <a:p>
          <a:r>
            <a:rPr lang="en-IN" b="0" i="0"/>
            <a:t>from 01H to FFH zero flag is 0</a:t>
          </a:r>
          <a:endParaRPr lang="en-US"/>
        </a:p>
      </dgm:t>
    </dgm:pt>
    <dgm:pt modelId="{1437C7C7-68F7-4635-A653-694929BEFD00}" type="parTrans" cxnId="{B70A284D-1F28-4632-8CD8-1EF86DFCC8E4}">
      <dgm:prSet/>
      <dgm:spPr/>
      <dgm:t>
        <a:bodyPr/>
        <a:lstStyle/>
        <a:p>
          <a:endParaRPr lang="en-US"/>
        </a:p>
      </dgm:t>
    </dgm:pt>
    <dgm:pt modelId="{93095284-DD77-4784-8C42-213EF811C5B1}" type="sibTrans" cxnId="{B70A284D-1F28-4632-8CD8-1EF86DFCC8E4}">
      <dgm:prSet/>
      <dgm:spPr/>
      <dgm:t>
        <a:bodyPr/>
        <a:lstStyle/>
        <a:p>
          <a:endParaRPr lang="en-US"/>
        </a:p>
      </dgm:t>
    </dgm:pt>
    <dgm:pt modelId="{5D7C7F3B-DCB3-4422-80C7-314D2F02A89A}">
      <dgm:prSet/>
      <dgm:spPr/>
      <dgm:t>
        <a:bodyPr/>
        <a:lstStyle/>
        <a:p>
          <a:r>
            <a:rPr lang="en-IN" b="0" i="0"/>
            <a:t>1- zero result</a:t>
          </a:r>
          <a:endParaRPr lang="en-US"/>
        </a:p>
      </dgm:t>
    </dgm:pt>
    <dgm:pt modelId="{706E3ABF-929E-4AA3-87DD-5C734FB0EF82}" type="parTrans" cxnId="{ABF0BB6F-CE1C-489C-B60F-A106AB2DCF36}">
      <dgm:prSet/>
      <dgm:spPr/>
      <dgm:t>
        <a:bodyPr/>
        <a:lstStyle/>
        <a:p>
          <a:endParaRPr lang="en-US"/>
        </a:p>
      </dgm:t>
    </dgm:pt>
    <dgm:pt modelId="{E4F673E3-0312-4D0B-BC4A-B63065221679}" type="sibTrans" cxnId="{ABF0BB6F-CE1C-489C-B60F-A106AB2DCF36}">
      <dgm:prSet/>
      <dgm:spPr/>
      <dgm:t>
        <a:bodyPr/>
        <a:lstStyle/>
        <a:p>
          <a:endParaRPr lang="en-US"/>
        </a:p>
      </dgm:t>
    </dgm:pt>
    <dgm:pt modelId="{2AF16894-5669-45F6-844D-DFA6096CD2D4}">
      <dgm:prSet/>
      <dgm:spPr/>
      <dgm:t>
        <a:bodyPr/>
        <a:lstStyle/>
        <a:p>
          <a:r>
            <a:rPr lang="en-IN" b="0" i="0"/>
            <a:t>0- non-zero result</a:t>
          </a:r>
          <a:endParaRPr lang="en-US"/>
        </a:p>
      </dgm:t>
    </dgm:pt>
    <dgm:pt modelId="{A3DD6D18-B51E-4FC0-9FAE-4E163AF208F2}" type="parTrans" cxnId="{E4871F2B-0B5A-4A33-8D22-C5418E2BC230}">
      <dgm:prSet/>
      <dgm:spPr/>
      <dgm:t>
        <a:bodyPr/>
        <a:lstStyle/>
        <a:p>
          <a:endParaRPr lang="en-US"/>
        </a:p>
      </dgm:t>
    </dgm:pt>
    <dgm:pt modelId="{8019A110-C30A-45F2-B361-B0950036482E}" type="sibTrans" cxnId="{E4871F2B-0B5A-4A33-8D22-C5418E2BC230}">
      <dgm:prSet/>
      <dgm:spPr/>
      <dgm:t>
        <a:bodyPr/>
        <a:lstStyle/>
        <a:p>
          <a:endParaRPr lang="en-US"/>
        </a:p>
      </dgm:t>
    </dgm:pt>
    <dgm:pt modelId="{7DBBEBDD-24B7-4EA7-9C5B-E97DF0FC07DE}" type="pres">
      <dgm:prSet presAssocID="{0F3A5ECA-F4C4-43C3-824B-6E82CC7E65E1}" presName="Name0" presStyleCnt="0">
        <dgm:presLayoutVars>
          <dgm:dir/>
          <dgm:animLvl val="lvl"/>
          <dgm:resizeHandles val="exact"/>
        </dgm:presLayoutVars>
      </dgm:prSet>
      <dgm:spPr/>
    </dgm:pt>
    <dgm:pt modelId="{BC7DFACA-4B06-4E44-960F-9817C32D7071}" type="pres">
      <dgm:prSet presAssocID="{D1F94F05-3C21-48A2-8824-00C1677F2916}" presName="linNode" presStyleCnt="0"/>
      <dgm:spPr/>
    </dgm:pt>
    <dgm:pt modelId="{A40BFA85-E540-4625-A22C-45898CCA5D7C}" type="pres">
      <dgm:prSet presAssocID="{D1F94F05-3C21-48A2-8824-00C1677F2916}" presName="parentText" presStyleLbl="node1" presStyleIdx="0" presStyleCnt="1">
        <dgm:presLayoutVars>
          <dgm:chMax val="1"/>
          <dgm:bulletEnabled val="1"/>
        </dgm:presLayoutVars>
      </dgm:prSet>
      <dgm:spPr/>
    </dgm:pt>
    <dgm:pt modelId="{8A558D3E-AD18-47D8-A540-6531F164ECF0}" type="pres">
      <dgm:prSet presAssocID="{D1F94F05-3C21-48A2-8824-00C1677F2916}" presName="descendantText" presStyleLbl="alignAccFollowNode1" presStyleIdx="0" presStyleCnt="1">
        <dgm:presLayoutVars>
          <dgm:bulletEnabled val="1"/>
        </dgm:presLayoutVars>
      </dgm:prSet>
      <dgm:spPr/>
    </dgm:pt>
  </dgm:ptLst>
  <dgm:cxnLst>
    <dgm:cxn modelId="{5549EA10-18B0-46C6-B0AA-5B8846F162FF}" type="presOf" srcId="{5D7C7F3B-DCB3-4422-80C7-314D2F02A89A}" destId="{8A558D3E-AD18-47D8-A540-6531F164ECF0}" srcOrd="0" destOrd="2" presId="urn:microsoft.com/office/officeart/2005/8/layout/vList5"/>
    <dgm:cxn modelId="{E4871F2B-0B5A-4A33-8D22-C5418E2BC230}" srcId="{D1F94F05-3C21-48A2-8824-00C1677F2916}" destId="{2AF16894-5669-45F6-844D-DFA6096CD2D4}" srcOrd="3" destOrd="0" parTransId="{A3DD6D18-B51E-4FC0-9FAE-4E163AF208F2}" sibTransId="{8019A110-C30A-45F2-B361-B0950036482E}"/>
    <dgm:cxn modelId="{45F30A3C-9CFE-4911-BA79-A9A7CC4CF207}" srcId="{D1F94F05-3C21-48A2-8824-00C1677F2916}" destId="{9714D818-B45C-40F8-A27B-4235D8B76579}" srcOrd="0" destOrd="0" parTransId="{4B8D63FB-75DE-43A2-9470-8710DED20748}" sibTransId="{45FB5339-43B5-45D4-B28F-27E29D27B305}"/>
    <dgm:cxn modelId="{F4B1103E-FE5E-4029-BD57-EF13E4337CFA}" type="presOf" srcId="{9714D818-B45C-40F8-A27B-4235D8B76579}" destId="{8A558D3E-AD18-47D8-A540-6531F164ECF0}" srcOrd="0" destOrd="0" presId="urn:microsoft.com/office/officeart/2005/8/layout/vList5"/>
    <dgm:cxn modelId="{D7A6CB42-257D-4775-A31E-F749E6199BB3}" srcId="{0F3A5ECA-F4C4-43C3-824B-6E82CC7E65E1}" destId="{D1F94F05-3C21-48A2-8824-00C1677F2916}" srcOrd="0" destOrd="0" parTransId="{9F47E7F4-A883-45CA-B3A3-2B355DE0DC92}" sibTransId="{0F2A11EE-1B60-4D7F-9855-AEF3D6B1A529}"/>
    <dgm:cxn modelId="{B70A284D-1F28-4632-8CD8-1EF86DFCC8E4}" srcId="{D1F94F05-3C21-48A2-8824-00C1677F2916}" destId="{D7DB08F5-ACF0-4A81-B7AF-86A42AD97793}" srcOrd="1" destOrd="0" parTransId="{1437C7C7-68F7-4635-A653-694929BEFD00}" sibTransId="{93095284-DD77-4784-8C42-213EF811C5B1}"/>
    <dgm:cxn modelId="{ABF0BB6F-CE1C-489C-B60F-A106AB2DCF36}" srcId="{D1F94F05-3C21-48A2-8824-00C1677F2916}" destId="{5D7C7F3B-DCB3-4422-80C7-314D2F02A89A}" srcOrd="2" destOrd="0" parTransId="{706E3ABF-929E-4AA3-87DD-5C734FB0EF82}" sibTransId="{E4F673E3-0312-4D0B-BC4A-B63065221679}"/>
    <dgm:cxn modelId="{AC84B27F-2C3E-4C62-9ECE-17980509E816}" type="presOf" srcId="{0F3A5ECA-F4C4-43C3-824B-6E82CC7E65E1}" destId="{7DBBEBDD-24B7-4EA7-9C5B-E97DF0FC07DE}" srcOrd="0" destOrd="0" presId="urn:microsoft.com/office/officeart/2005/8/layout/vList5"/>
    <dgm:cxn modelId="{5B05B3BB-1B2E-44E2-B975-689F74204D40}" type="presOf" srcId="{D7DB08F5-ACF0-4A81-B7AF-86A42AD97793}" destId="{8A558D3E-AD18-47D8-A540-6531F164ECF0}" srcOrd="0" destOrd="1" presId="urn:microsoft.com/office/officeart/2005/8/layout/vList5"/>
    <dgm:cxn modelId="{DB6673CD-F490-4EA7-AF48-D51AE9388963}" type="presOf" srcId="{2AF16894-5669-45F6-844D-DFA6096CD2D4}" destId="{8A558D3E-AD18-47D8-A540-6531F164ECF0}" srcOrd="0" destOrd="3" presId="urn:microsoft.com/office/officeart/2005/8/layout/vList5"/>
    <dgm:cxn modelId="{E67130DE-364F-44C7-B8F9-9A36BF66F856}" type="presOf" srcId="{D1F94F05-3C21-48A2-8824-00C1677F2916}" destId="{A40BFA85-E540-4625-A22C-45898CCA5D7C}" srcOrd="0" destOrd="0" presId="urn:microsoft.com/office/officeart/2005/8/layout/vList5"/>
    <dgm:cxn modelId="{D03F9980-ABA2-4FC8-88A2-C83869B82F45}" type="presParOf" srcId="{7DBBEBDD-24B7-4EA7-9C5B-E97DF0FC07DE}" destId="{BC7DFACA-4B06-4E44-960F-9817C32D7071}" srcOrd="0" destOrd="0" presId="urn:microsoft.com/office/officeart/2005/8/layout/vList5"/>
    <dgm:cxn modelId="{98419F0E-601C-4E4E-A46B-44679C1052B0}" type="presParOf" srcId="{BC7DFACA-4B06-4E44-960F-9817C32D7071}" destId="{A40BFA85-E540-4625-A22C-45898CCA5D7C}" srcOrd="0" destOrd="0" presId="urn:microsoft.com/office/officeart/2005/8/layout/vList5"/>
    <dgm:cxn modelId="{A5EFBEB5-239A-4443-A8EC-028037D12A30}" type="presParOf" srcId="{BC7DFACA-4B06-4E44-960F-9817C32D7071}" destId="{8A558D3E-AD18-47D8-A540-6531F164ECF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E0D78C-4B08-4779-B489-C7F6964DEB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27B220-C27A-4DA9-BE40-7DC115793387}">
      <dgm:prSet/>
      <dgm:spPr/>
      <dgm:t>
        <a:bodyPr/>
        <a:lstStyle/>
        <a:p>
          <a:r>
            <a:rPr lang="en-US" b="1" i="0"/>
            <a:t>Parity Flag (P) </a:t>
          </a:r>
          <a:endParaRPr lang="en-US"/>
        </a:p>
      </dgm:t>
    </dgm:pt>
    <dgm:pt modelId="{DBCE1765-862A-488D-9EC4-38C9CD540A40}" type="parTrans" cxnId="{20DBF73C-EF67-4971-A758-F04A7B91CB0F}">
      <dgm:prSet/>
      <dgm:spPr/>
      <dgm:t>
        <a:bodyPr/>
        <a:lstStyle/>
        <a:p>
          <a:endParaRPr lang="en-US"/>
        </a:p>
      </dgm:t>
    </dgm:pt>
    <dgm:pt modelId="{BAEF200C-990A-41BB-A87A-A6596769664E}" type="sibTrans" cxnId="{20DBF73C-EF67-4971-A758-F04A7B91CB0F}">
      <dgm:prSet/>
      <dgm:spPr/>
      <dgm:t>
        <a:bodyPr/>
        <a:lstStyle/>
        <a:p>
          <a:endParaRPr lang="en-US"/>
        </a:p>
      </dgm:t>
    </dgm:pt>
    <dgm:pt modelId="{051DBA1A-6FC4-45A2-B954-2CBBCF1AA77A}">
      <dgm:prSet/>
      <dgm:spPr/>
      <dgm:t>
        <a:bodyPr/>
        <a:lstStyle/>
        <a:p>
          <a:r>
            <a:rPr lang="en-US" b="0" i="0"/>
            <a:t>If after any arithmetic or logical operation the result has even parity, an even number of 1 bits, the parity register becomes set, i.e., 1</a:t>
          </a:r>
          <a:r>
            <a:rPr lang="en-US"/>
            <a:t>. </a:t>
          </a:r>
          <a:r>
            <a:rPr lang="en-US" b="0" i="0"/>
            <a:t> </a:t>
          </a:r>
          <a:endParaRPr lang="en-US"/>
        </a:p>
      </dgm:t>
    </dgm:pt>
    <dgm:pt modelId="{2C91AC16-6103-44AA-A1B0-ADCC2FEE8731}" type="parTrans" cxnId="{A0DFEFBA-31DE-448C-909A-71EEB4EA2AAA}">
      <dgm:prSet/>
      <dgm:spPr/>
      <dgm:t>
        <a:bodyPr/>
        <a:lstStyle/>
        <a:p>
          <a:endParaRPr lang="en-US"/>
        </a:p>
      </dgm:t>
    </dgm:pt>
    <dgm:pt modelId="{A8F355D9-FFD0-48EE-A9B9-348D047A1731}" type="sibTrans" cxnId="{A0DFEFBA-31DE-448C-909A-71EEB4EA2AAA}">
      <dgm:prSet/>
      <dgm:spPr/>
      <dgm:t>
        <a:bodyPr/>
        <a:lstStyle/>
        <a:p>
          <a:endParaRPr lang="en-US"/>
        </a:p>
      </dgm:t>
    </dgm:pt>
    <dgm:pt modelId="{9122FFA5-2E10-4AC4-9C3B-A593F0C22767}">
      <dgm:prSet/>
      <dgm:spPr/>
      <dgm:t>
        <a:bodyPr/>
        <a:lstStyle/>
        <a:p>
          <a:r>
            <a:rPr lang="en-US" b="0" i="0"/>
            <a:t>Otherwise, it becomes reset, i.e., 0.</a:t>
          </a:r>
          <a:endParaRPr lang="en-US"/>
        </a:p>
      </dgm:t>
    </dgm:pt>
    <dgm:pt modelId="{106AF5A0-002A-46AE-B21A-B7DDC46F730B}" type="parTrans" cxnId="{4550187E-BE03-48B9-ACF6-54BFD9D61108}">
      <dgm:prSet/>
      <dgm:spPr/>
      <dgm:t>
        <a:bodyPr/>
        <a:lstStyle/>
        <a:p>
          <a:endParaRPr lang="en-US"/>
        </a:p>
      </dgm:t>
    </dgm:pt>
    <dgm:pt modelId="{E37B8F36-507D-4B0A-9407-B5CF70AB6AE7}" type="sibTrans" cxnId="{4550187E-BE03-48B9-ACF6-54BFD9D61108}">
      <dgm:prSet/>
      <dgm:spPr/>
      <dgm:t>
        <a:bodyPr/>
        <a:lstStyle/>
        <a:p>
          <a:endParaRPr lang="en-US"/>
        </a:p>
      </dgm:t>
    </dgm:pt>
    <dgm:pt modelId="{35C3F208-D4D8-4364-92A9-806BD965C75A}">
      <dgm:prSet/>
      <dgm:spPr/>
      <dgm:t>
        <a:bodyPr/>
        <a:lstStyle/>
        <a:p>
          <a:r>
            <a:rPr lang="en-US" b="0" i="0"/>
            <a:t>1-accumulator has even number of 1 bits</a:t>
          </a:r>
          <a:br>
            <a:rPr lang="en-US" b="0" i="0"/>
          </a:br>
          <a:r>
            <a:rPr lang="en-US" b="0" i="0"/>
            <a:t>0-accumulator has odd parity</a:t>
          </a:r>
          <a:endParaRPr lang="en-US"/>
        </a:p>
      </dgm:t>
    </dgm:pt>
    <dgm:pt modelId="{7E5150AF-A5F5-4D72-AE56-43CEF291FA1E}" type="parTrans" cxnId="{17F6DD5E-E2AE-4731-A27C-98B083AC0DD1}">
      <dgm:prSet/>
      <dgm:spPr/>
      <dgm:t>
        <a:bodyPr/>
        <a:lstStyle/>
        <a:p>
          <a:endParaRPr lang="en-US"/>
        </a:p>
      </dgm:t>
    </dgm:pt>
    <dgm:pt modelId="{E1B634CE-F5B7-40C0-B198-330255210BF8}" type="sibTrans" cxnId="{17F6DD5E-E2AE-4731-A27C-98B083AC0DD1}">
      <dgm:prSet/>
      <dgm:spPr/>
      <dgm:t>
        <a:bodyPr/>
        <a:lstStyle/>
        <a:p>
          <a:endParaRPr lang="en-US"/>
        </a:p>
      </dgm:t>
    </dgm:pt>
    <dgm:pt modelId="{C356A965-B083-4918-893B-8FA1F6EBEF7E}" type="pres">
      <dgm:prSet presAssocID="{8EE0D78C-4B08-4779-B489-C7F6964DEB8A}" presName="root" presStyleCnt="0">
        <dgm:presLayoutVars>
          <dgm:dir/>
          <dgm:resizeHandles val="exact"/>
        </dgm:presLayoutVars>
      </dgm:prSet>
      <dgm:spPr/>
    </dgm:pt>
    <dgm:pt modelId="{96F216A5-6096-4009-99D1-59B844B4CBDA}" type="pres">
      <dgm:prSet presAssocID="{6127B220-C27A-4DA9-BE40-7DC115793387}" presName="compNode" presStyleCnt="0"/>
      <dgm:spPr/>
    </dgm:pt>
    <dgm:pt modelId="{97253A82-AC0C-4317-B7DF-CE7CFDDEE8EB}" type="pres">
      <dgm:prSet presAssocID="{6127B220-C27A-4DA9-BE40-7DC115793387}" presName="bgRect" presStyleLbl="bgShp" presStyleIdx="0" presStyleCnt="3"/>
      <dgm:spPr/>
    </dgm:pt>
    <dgm:pt modelId="{2854F217-745F-498A-B677-9F6D5768D450}" type="pres">
      <dgm:prSet presAssocID="{6127B220-C27A-4DA9-BE40-7DC1157933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7384977-8D61-4DB4-9308-DD96B37136BF}" type="pres">
      <dgm:prSet presAssocID="{6127B220-C27A-4DA9-BE40-7DC115793387}" presName="spaceRect" presStyleCnt="0"/>
      <dgm:spPr/>
    </dgm:pt>
    <dgm:pt modelId="{1BC3AC8E-8BC5-4CCE-8A3E-C5CA6DA1082E}" type="pres">
      <dgm:prSet presAssocID="{6127B220-C27A-4DA9-BE40-7DC115793387}" presName="parTx" presStyleLbl="revTx" presStyleIdx="0" presStyleCnt="4">
        <dgm:presLayoutVars>
          <dgm:chMax val="0"/>
          <dgm:chPref val="0"/>
        </dgm:presLayoutVars>
      </dgm:prSet>
      <dgm:spPr/>
    </dgm:pt>
    <dgm:pt modelId="{1699D573-F404-4D20-A99E-88D017B7D1B0}" type="pres">
      <dgm:prSet presAssocID="{BAEF200C-990A-41BB-A87A-A6596769664E}" presName="sibTrans" presStyleCnt="0"/>
      <dgm:spPr/>
    </dgm:pt>
    <dgm:pt modelId="{65C47F37-A6D8-401A-972A-A8DB842B9056}" type="pres">
      <dgm:prSet presAssocID="{051DBA1A-6FC4-45A2-B954-2CBBCF1AA77A}" presName="compNode" presStyleCnt="0"/>
      <dgm:spPr/>
    </dgm:pt>
    <dgm:pt modelId="{B3B63E1F-5808-468D-91B8-164334B414B9}" type="pres">
      <dgm:prSet presAssocID="{051DBA1A-6FC4-45A2-B954-2CBBCF1AA77A}" presName="bgRect" presStyleLbl="bgShp" presStyleIdx="1" presStyleCnt="3"/>
      <dgm:spPr/>
    </dgm:pt>
    <dgm:pt modelId="{05098C39-FA90-4974-9440-D2B70E253009}" type="pres">
      <dgm:prSet presAssocID="{051DBA1A-6FC4-45A2-B954-2CBBCF1AA7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305C820-E827-45B5-BF3B-9010E7C2B09D}" type="pres">
      <dgm:prSet presAssocID="{051DBA1A-6FC4-45A2-B954-2CBBCF1AA77A}" presName="spaceRect" presStyleCnt="0"/>
      <dgm:spPr/>
    </dgm:pt>
    <dgm:pt modelId="{C95FB222-6D17-4D7B-BF9C-0E89FA595199}" type="pres">
      <dgm:prSet presAssocID="{051DBA1A-6FC4-45A2-B954-2CBBCF1AA77A}" presName="parTx" presStyleLbl="revTx" presStyleIdx="1" presStyleCnt="4">
        <dgm:presLayoutVars>
          <dgm:chMax val="0"/>
          <dgm:chPref val="0"/>
        </dgm:presLayoutVars>
      </dgm:prSet>
      <dgm:spPr/>
    </dgm:pt>
    <dgm:pt modelId="{228507B7-C5E9-42EE-B999-26AD66616152}" type="pres">
      <dgm:prSet presAssocID="{051DBA1A-6FC4-45A2-B954-2CBBCF1AA77A}" presName="desTx" presStyleLbl="revTx" presStyleIdx="2" presStyleCnt="4">
        <dgm:presLayoutVars/>
      </dgm:prSet>
      <dgm:spPr/>
    </dgm:pt>
    <dgm:pt modelId="{D47E7BD4-B177-4D38-9EC3-BC8A68B6939C}" type="pres">
      <dgm:prSet presAssocID="{A8F355D9-FFD0-48EE-A9B9-348D047A1731}" presName="sibTrans" presStyleCnt="0"/>
      <dgm:spPr/>
    </dgm:pt>
    <dgm:pt modelId="{35F31BAC-8D5A-4BB5-B82D-0E4CD6CF33C8}" type="pres">
      <dgm:prSet presAssocID="{35C3F208-D4D8-4364-92A9-806BD965C75A}" presName="compNode" presStyleCnt="0"/>
      <dgm:spPr/>
    </dgm:pt>
    <dgm:pt modelId="{A2F1373B-2E23-48E1-BEDD-AEF4636765C2}" type="pres">
      <dgm:prSet presAssocID="{35C3F208-D4D8-4364-92A9-806BD965C75A}" presName="bgRect" presStyleLbl="bgShp" presStyleIdx="2" presStyleCnt="3"/>
      <dgm:spPr/>
    </dgm:pt>
    <dgm:pt modelId="{7B5CC04D-EF49-47B5-B806-A44577ADA301}" type="pres">
      <dgm:prSet presAssocID="{35C3F208-D4D8-4364-92A9-806BD965C7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CDF10FB9-99E1-412A-A300-02B248036D06}" type="pres">
      <dgm:prSet presAssocID="{35C3F208-D4D8-4364-92A9-806BD965C75A}" presName="spaceRect" presStyleCnt="0"/>
      <dgm:spPr/>
    </dgm:pt>
    <dgm:pt modelId="{768445B6-0C32-4978-928C-CEA7C41FF86F}" type="pres">
      <dgm:prSet presAssocID="{35C3F208-D4D8-4364-92A9-806BD965C75A}" presName="parTx" presStyleLbl="revTx" presStyleIdx="3" presStyleCnt="4">
        <dgm:presLayoutVars>
          <dgm:chMax val="0"/>
          <dgm:chPref val="0"/>
        </dgm:presLayoutVars>
      </dgm:prSet>
      <dgm:spPr/>
    </dgm:pt>
  </dgm:ptLst>
  <dgm:cxnLst>
    <dgm:cxn modelId="{5F10AB04-323D-4F45-BFF1-393900E46799}" type="presOf" srcId="{9122FFA5-2E10-4AC4-9C3B-A593F0C22767}" destId="{228507B7-C5E9-42EE-B999-26AD66616152}" srcOrd="0" destOrd="0" presId="urn:microsoft.com/office/officeart/2018/2/layout/IconVerticalSolidList"/>
    <dgm:cxn modelId="{20DBF73C-EF67-4971-A758-F04A7B91CB0F}" srcId="{8EE0D78C-4B08-4779-B489-C7F6964DEB8A}" destId="{6127B220-C27A-4DA9-BE40-7DC115793387}" srcOrd="0" destOrd="0" parTransId="{DBCE1765-862A-488D-9EC4-38C9CD540A40}" sibTransId="{BAEF200C-990A-41BB-A87A-A6596769664E}"/>
    <dgm:cxn modelId="{17F6DD5E-E2AE-4731-A27C-98B083AC0DD1}" srcId="{8EE0D78C-4B08-4779-B489-C7F6964DEB8A}" destId="{35C3F208-D4D8-4364-92A9-806BD965C75A}" srcOrd="2" destOrd="0" parTransId="{7E5150AF-A5F5-4D72-AE56-43CEF291FA1E}" sibTransId="{E1B634CE-F5B7-40C0-B198-330255210BF8}"/>
    <dgm:cxn modelId="{4550187E-BE03-48B9-ACF6-54BFD9D61108}" srcId="{051DBA1A-6FC4-45A2-B954-2CBBCF1AA77A}" destId="{9122FFA5-2E10-4AC4-9C3B-A593F0C22767}" srcOrd="0" destOrd="0" parTransId="{106AF5A0-002A-46AE-B21A-B7DDC46F730B}" sibTransId="{E37B8F36-507D-4B0A-9407-B5CF70AB6AE7}"/>
    <dgm:cxn modelId="{A0DFEFBA-31DE-448C-909A-71EEB4EA2AAA}" srcId="{8EE0D78C-4B08-4779-B489-C7F6964DEB8A}" destId="{051DBA1A-6FC4-45A2-B954-2CBBCF1AA77A}" srcOrd="1" destOrd="0" parTransId="{2C91AC16-6103-44AA-A1B0-ADCC2FEE8731}" sibTransId="{A8F355D9-FFD0-48EE-A9B9-348D047A1731}"/>
    <dgm:cxn modelId="{AD9D80BC-4AB9-45A6-A494-784AFA60FF30}" type="presOf" srcId="{35C3F208-D4D8-4364-92A9-806BD965C75A}" destId="{768445B6-0C32-4978-928C-CEA7C41FF86F}" srcOrd="0" destOrd="0" presId="urn:microsoft.com/office/officeart/2018/2/layout/IconVerticalSolidList"/>
    <dgm:cxn modelId="{253372D4-C6D0-408B-A064-60F3BB811118}" type="presOf" srcId="{8EE0D78C-4B08-4779-B489-C7F6964DEB8A}" destId="{C356A965-B083-4918-893B-8FA1F6EBEF7E}" srcOrd="0" destOrd="0" presId="urn:microsoft.com/office/officeart/2018/2/layout/IconVerticalSolidList"/>
    <dgm:cxn modelId="{BDDA5ED8-CF42-4BB9-A1A0-7359FD74D9D7}" type="presOf" srcId="{051DBA1A-6FC4-45A2-B954-2CBBCF1AA77A}" destId="{C95FB222-6D17-4D7B-BF9C-0E89FA595199}" srcOrd="0" destOrd="0" presId="urn:microsoft.com/office/officeart/2018/2/layout/IconVerticalSolidList"/>
    <dgm:cxn modelId="{4B7428EC-B1D0-4B31-80F9-1017661012DE}" type="presOf" srcId="{6127B220-C27A-4DA9-BE40-7DC115793387}" destId="{1BC3AC8E-8BC5-4CCE-8A3E-C5CA6DA1082E}" srcOrd="0" destOrd="0" presId="urn:microsoft.com/office/officeart/2018/2/layout/IconVerticalSolidList"/>
    <dgm:cxn modelId="{1D024548-E885-4EA9-9938-FD96A430F7DB}" type="presParOf" srcId="{C356A965-B083-4918-893B-8FA1F6EBEF7E}" destId="{96F216A5-6096-4009-99D1-59B844B4CBDA}" srcOrd="0" destOrd="0" presId="urn:microsoft.com/office/officeart/2018/2/layout/IconVerticalSolidList"/>
    <dgm:cxn modelId="{9E231643-783F-443E-BA52-B858628CC535}" type="presParOf" srcId="{96F216A5-6096-4009-99D1-59B844B4CBDA}" destId="{97253A82-AC0C-4317-B7DF-CE7CFDDEE8EB}" srcOrd="0" destOrd="0" presId="urn:microsoft.com/office/officeart/2018/2/layout/IconVerticalSolidList"/>
    <dgm:cxn modelId="{E7301194-C5E6-40CD-856C-F430438507D9}" type="presParOf" srcId="{96F216A5-6096-4009-99D1-59B844B4CBDA}" destId="{2854F217-745F-498A-B677-9F6D5768D450}" srcOrd="1" destOrd="0" presId="urn:microsoft.com/office/officeart/2018/2/layout/IconVerticalSolidList"/>
    <dgm:cxn modelId="{3B21F425-DD38-48EF-BD22-6DE7D5D8006A}" type="presParOf" srcId="{96F216A5-6096-4009-99D1-59B844B4CBDA}" destId="{77384977-8D61-4DB4-9308-DD96B37136BF}" srcOrd="2" destOrd="0" presId="urn:microsoft.com/office/officeart/2018/2/layout/IconVerticalSolidList"/>
    <dgm:cxn modelId="{63728413-75F2-4EAA-87FB-A772CF7FB39F}" type="presParOf" srcId="{96F216A5-6096-4009-99D1-59B844B4CBDA}" destId="{1BC3AC8E-8BC5-4CCE-8A3E-C5CA6DA1082E}" srcOrd="3" destOrd="0" presId="urn:microsoft.com/office/officeart/2018/2/layout/IconVerticalSolidList"/>
    <dgm:cxn modelId="{6D1374BF-203E-4CBB-A8DC-6892823B8C2F}" type="presParOf" srcId="{C356A965-B083-4918-893B-8FA1F6EBEF7E}" destId="{1699D573-F404-4D20-A99E-88D017B7D1B0}" srcOrd="1" destOrd="0" presId="urn:microsoft.com/office/officeart/2018/2/layout/IconVerticalSolidList"/>
    <dgm:cxn modelId="{ACBF4747-DA4F-49B2-B08B-DF2D5E536819}" type="presParOf" srcId="{C356A965-B083-4918-893B-8FA1F6EBEF7E}" destId="{65C47F37-A6D8-401A-972A-A8DB842B9056}" srcOrd="2" destOrd="0" presId="urn:microsoft.com/office/officeart/2018/2/layout/IconVerticalSolidList"/>
    <dgm:cxn modelId="{46D327F9-4B71-43AA-98E5-47684158D727}" type="presParOf" srcId="{65C47F37-A6D8-401A-972A-A8DB842B9056}" destId="{B3B63E1F-5808-468D-91B8-164334B414B9}" srcOrd="0" destOrd="0" presId="urn:microsoft.com/office/officeart/2018/2/layout/IconVerticalSolidList"/>
    <dgm:cxn modelId="{B88F1484-09E4-4045-B818-DE9A99E86369}" type="presParOf" srcId="{65C47F37-A6D8-401A-972A-A8DB842B9056}" destId="{05098C39-FA90-4974-9440-D2B70E253009}" srcOrd="1" destOrd="0" presId="urn:microsoft.com/office/officeart/2018/2/layout/IconVerticalSolidList"/>
    <dgm:cxn modelId="{D02DC706-A7E0-4DB2-9838-7F2C17D7FA1E}" type="presParOf" srcId="{65C47F37-A6D8-401A-972A-A8DB842B9056}" destId="{0305C820-E827-45B5-BF3B-9010E7C2B09D}" srcOrd="2" destOrd="0" presId="urn:microsoft.com/office/officeart/2018/2/layout/IconVerticalSolidList"/>
    <dgm:cxn modelId="{1F0D112D-0250-4C28-8523-5476FA015DF0}" type="presParOf" srcId="{65C47F37-A6D8-401A-972A-A8DB842B9056}" destId="{C95FB222-6D17-4D7B-BF9C-0E89FA595199}" srcOrd="3" destOrd="0" presId="urn:microsoft.com/office/officeart/2018/2/layout/IconVerticalSolidList"/>
    <dgm:cxn modelId="{05391AEC-C59A-4043-8266-9C51E0373BF9}" type="presParOf" srcId="{65C47F37-A6D8-401A-972A-A8DB842B9056}" destId="{228507B7-C5E9-42EE-B999-26AD66616152}" srcOrd="4" destOrd="0" presId="urn:microsoft.com/office/officeart/2018/2/layout/IconVerticalSolidList"/>
    <dgm:cxn modelId="{7EC41897-A086-4BA6-ADE2-56C37AD3DA23}" type="presParOf" srcId="{C356A965-B083-4918-893B-8FA1F6EBEF7E}" destId="{D47E7BD4-B177-4D38-9EC3-BC8A68B6939C}" srcOrd="3" destOrd="0" presId="urn:microsoft.com/office/officeart/2018/2/layout/IconVerticalSolidList"/>
    <dgm:cxn modelId="{D917E09C-9E6E-4978-800D-AEA8DFF0B276}" type="presParOf" srcId="{C356A965-B083-4918-893B-8FA1F6EBEF7E}" destId="{35F31BAC-8D5A-4BB5-B82D-0E4CD6CF33C8}" srcOrd="4" destOrd="0" presId="urn:microsoft.com/office/officeart/2018/2/layout/IconVerticalSolidList"/>
    <dgm:cxn modelId="{1678E9CF-1A76-41F5-9ACF-CFD33F139F1B}" type="presParOf" srcId="{35F31BAC-8D5A-4BB5-B82D-0E4CD6CF33C8}" destId="{A2F1373B-2E23-48E1-BEDD-AEF4636765C2}" srcOrd="0" destOrd="0" presId="urn:microsoft.com/office/officeart/2018/2/layout/IconVerticalSolidList"/>
    <dgm:cxn modelId="{CD770A78-89DE-4433-9B9F-25AF330EAF76}" type="presParOf" srcId="{35F31BAC-8D5A-4BB5-B82D-0E4CD6CF33C8}" destId="{7B5CC04D-EF49-47B5-B806-A44577ADA301}" srcOrd="1" destOrd="0" presId="urn:microsoft.com/office/officeart/2018/2/layout/IconVerticalSolidList"/>
    <dgm:cxn modelId="{E0B86BE1-DD25-4557-B44B-3BBDD4BF60E7}" type="presParOf" srcId="{35F31BAC-8D5A-4BB5-B82D-0E4CD6CF33C8}" destId="{CDF10FB9-99E1-412A-A300-02B248036D06}" srcOrd="2" destOrd="0" presId="urn:microsoft.com/office/officeart/2018/2/layout/IconVerticalSolidList"/>
    <dgm:cxn modelId="{BE08EE64-56E2-412E-99DA-305BCF9F015B}" type="presParOf" srcId="{35F31BAC-8D5A-4BB5-B82D-0E4CD6CF33C8}" destId="{768445B6-0C32-4978-928C-CEA7C41FF8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00C6C-2F9C-49F9-A462-E21DD2F9AD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27BDE1-8CC0-42EA-832C-1AA9FD2E0BBA}">
      <dgm:prSet/>
      <dgm:spPr/>
      <dgm:t>
        <a:bodyPr/>
        <a:lstStyle/>
        <a:p>
          <a:r>
            <a:rPr lang="en-US" b="1" i="0"/>
            <a:t>Carry Flag (CY) </a:t>
          </a:r>
          <a:endParaRPr lang="en-US"/>
        </a:p>
      </dgm:t>
    </dgm:pt>
    <dgm:pt modelId="{47BF867B-1F4A-4C37-8364-8A14714734FC}" type="parTrans" cxnId="{ECB3AA86-4FCB-4EF3-AB96-FA5B77E22B89}">
      <dgm:prSet/>
      <dgm:spPr/>
      <dgm:t>
        <a:bodyPr/>
        <a:lstStyle/>
        <a:p>
          <a:endParaRPr lang="en-US"/>
        </a:p>
      </dgm:t>
    </dgm:pt>
    <dgm:pt modelId="{8349C214-ADCB-43BF-A95C-A6F2E5BC5D92}" type="sibTrans" cxnId="{ECB3AA86-4FCB-4EF3-AB96-FA5B77E22B89}">
      <dgm:prSet/>
      <dgm:spPr/>
      <dgm:t>
        <a:bodyPr/>
        <a:lstStyle/>
        <a:p>
          <a:endParaRPr lang="en-US"/>
        </a:p>
      </dgm:t>
    </dgm:pt>
    <dgm:pt modelId="{4E6DBB17-76D5-426F-9653-3C355B69326C}">
      <dgm:prSet/>
      <dgm:spPr/>
      <dgm:t>
        <a:bodyPr/>
        <a:lstStyle/>
        <a:p>
          <a:r>
            <a:rPr lang="en-US" b="0" i="0"/>
            <a:t>Carry is generated when performing n bit operations and the result is more than n bits, then this flag becomes set, i.e., 1, otherwise it becomes reset, i.e., 0.</a:t>
          </a:r>
          <a:endParaRPr lang="en-US"/>
        </a:p>
      </dgm:t>
    </dgm:pt>
    <dgm:pt modelId="{340995ED-63BE-4ACC-924C-C2E3DFCA85EF}" type="parTrans" cxnId="{F9F39122-F96D-4B47-82B8-E4D75D13561C}">
      <dgm:prSet/>
      <dgm:spPr/>
      <dgm:t>
        <a:bodyPr/>
        <a:lstStyle/>
        <a:p>
          <a:endParaRPr lang="en-US"/>
        </a:p>
      </dgm:t>
    </dgm:pt>
    <dgm:pt modelId="{E2FED487-D220-43F3-BE9A-EB8DD46320BC}" type="sibTrans" cxnId="{F9F39122-F96D-4B47-82B8-E4D75D13561C}">
      <dgm:prSet/>
      <dgm:spPr/>
      <dgm:t>
        <a:bodyPr/>
        <a:lstStyle/>
        <a:p>
          <a:endParaRPr lang="en-US"/>
        </a:p>
      </dgm:t>
    </dgm:pt>
    <dgm:pt modelId="{BDA74AE8-30C0-415C-932D-7CBC2697CE97}">
      <dgm:prSet/>
      <dgm:spPr/>
      <dgm:t>
        <a:bodyPr/>
        <a:lstStyle/>
        <a:p>
          <a:r>
            <a:rPr lang="en-US" b="0" i="0"/>
            <a:t>During subtraction (A-B), if A&gt;B it becomes reset and if (A&lt;B) it becomes set.</a:t>
          </a:r>
          <a:br>
            <a:rPr lang="en-US"/>
          </a:br>
          <a:r>
            <a:rPr lang="en-US" b="0" i="0"/>
            <a:t>Carry flag is also called borrow flag.</a:t>
          </a:r>
          <a:endParaRPr lang="en-US"/>
        </a:p>
      </dgm:t>
    </dgm:pt>
    <dgm:pt modelId="{AB8B44B5-9EC8-4BC2-AD83-D6BCD5E30F22}" type="parTrans" cxnId="{1EA7390C-1DB7-4821-9448-5984D8365C8D}">
      <dgm:prSet/>
      <dgm:spPr/>
      <dgm:t>
        <a:bodyPr/>
        <a:lstStyle/>
        <a:p>
          <a:endParaRPr lang="en-US"/>
        </a:p>
      </dgm:t>
    </dgm:pt>
    <dgm:pt modelId="{DEA36A9A-D14B-48FB-8B5D-AB01A7B7D8A2}" type="sibTrans" cxnId="{1EA7390C-1DB7-4821-9448-5984D8365C8D}">
      <dgm:prSet/>
      <dgm:spPr/>
      <dgm:t>
        <a:bodyPr/>
        <a:lstStyle/>
        <a:p>
          <a:endParaRPr lang="en-US"/>
        </a:p>
      </dgm:t>
    </dgm:pt>
    <dgm:pt modelId="{50EF7704-3A01-4056-BC09-7AA5C796FA96}">
      <dgm:prSet/>
      <dgm:spPr/>
      <dgm:t>
        <a:bodyPr/>
        <a:lstStyle/>
        <a:p>
          <a:r>
            <a:rPr lang="en-US" b="0" i="0"/>
            <a:t>1-carry out from MSB bit on addition or borrow into MSB bit on subtraction</a:t>
          </a:r>
          <a:br>
            <a:rPr lang="en-US" b="0" i="0"/>
          </a:br>
          <a:r>
            <a:rPr lang="en-US" b="0" i="0"/>
            <a:t>0-no carry out or borrow into MSB bit</a:t>
          </a:r>
          <a:endParaRPr lang="en-US"/>
        </a:p>
      </dgm:t>
    </dgm:pt>
    <dgm:pt modelId="{7DB1AA81-0797-4977-B557-0B4058DB9401}" type="parTrans" cxnId="{4821C69A-FD8E-4A95-BA6A-24C3B6B70D5E}">
      <dgm:prSet/>
      <dgm:spPr/>
      <dgm:t>
        <a:bodyPr/>
        <a:lstStyle/>
        <a:p>
          <a:endParaRPr lang="en-US"/>
        </a:p>
      </dgm:t>
    </dgm:pt>
    <dgm:pt modelId="{96126947-78B8-4705-8453-07E55D321400}" type="sibTrans" cxnId="{4821C69A-FD8E-4A95-BA6A-24C3B6B70D5E}">
      <dgm:prSet/>
      <dgm:spPr/>
      <dgm:t>
        <a:bodyPr/>
        <a:lstStyle/>
        <a:p>
          <a:endParaRPr lang="en-US"/>
        </a:p>
      </dgm:t>
    </dgm:pt>
    <dgm:pt modelId="{59646847-212A-4895-A7E9-B96AF4FA209D}" type="pres">
      <dgm:prSet presAssocID="{7A500C6C-2F9C-49F9-A462-E21DD2F9AD2B}" presName="root" presStyleCnt="0">
        <dgm:presLayoutVars>
          <dgm:dir/>
          <dgm:resizeHandles val="exact"/>
        </dgm:presLayoutVars>
      </dgm:prSet>
      <dgm:spPr/>
    </dgm:pt>
    <dgm:pt modelId="{75AAFB99-6A1B-4031-B62B-0DB54FB68E9D}" type="pres">
      <dgm:prSet presAssocID="{5027BDE1-8CC0-42EA-832C-1AA9FD2E0BBA}" presName="compNode" presStyleCnt="0"/>
      <dgm:spPr/>
    </dgm:pt>
    <dgm:pt modelId="{9CFECA0F-E6F8-43D5-BF40-4A95B73C0590}" type="pres">
      <dgm:prSet presAssocID="{5027BDE1-8CC0-42EA-832C-1AA9FD2E0BBA}" presName="bgRect" presStyleLbl="bgShp" presStyleIdx="0" presStyleCnt="4"/>
      <dgm:spPr/>
    </dgm:pt>
    <dgm:pt modelId="{C253C62F-7803-4956-A41E-B867CDCC63D2}" type="pres">
      <dgm:prSet presAssocID="{5027BDE1-8CC0-42EA-832C-1AA9FD2E0B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C98A4867-2FC9-4289-8771-0AA7DE6B6677}" type="pres">
      <dgm:prSet presAssocID="{5027BDE1-8CC0-42EA-832C-1AA9FD2E0BBA}" presName="spaceRect" presStyleCnt="0"/>
      <dgm:spPr/>
    </dgm:pt>
    <dgm:pt modelId="{E4B94F41-9815-476E-BEE7-17C08F9F0CC4}" type="pres">
      <dgm:prSet presAssocID="{5027BDE1-8CC0-42EA-832C-1AA9FD2E0BBA}" presName="parTx" presStyleLbl="revTx" presStyleIdx="0" presStyleCnt="4">
        <dgm:presLayoutVars>
          <dgm:chMax val="0"/>
          <dgm:chPref val="0"/>
        </dgm:presLayoutVars>
      </dgm:prSet>
      <dgm:spPr/>
    </dgm:pt>
    <dgm:pt modelId="{0E9EEE4C-5E24-40ED-A9F1-8E277D6DCFEA}" type="pres">
      <dgm:prSet presAssocID="{8349C214-ADCB-43BF-A95C-A6F2E5BC5D92}" presName="sibTrans" presStyleCnt="0"/>
      <dgm:spPr/>
    </dgm:pt>
    <dgm:pt modelId="{A7FD46E1-AD84-4F8F-9477-004FE94CB3E4}" type="pres">
      <dgm:prSet presAssocID="{4E6DBB17-76D5-426F-9653-3C355B69326C}" presName="compNode" presStyleCnt="0"/>
      <dgm:spPr/>
    </dgm:pt>
    <dgm:pt modelId="{72FB5C3F-6EF1-4121-BF7E-AD9CA48BF8A4}" type="pres">
      <dgm:prSet presAssocID="{4E6DBB17-76D5-426F-9653-3C355B69326C}" presName="bgRect" presStyleLbl="bgShp" presStyleIdx="1" presStyleCnt="4"/>
      <dgm:spPr/>
    </dgm:pt>
    <dgm:pt modelId="{C458D835-4914-4F48-865B-2813B2AAAB73}" type="pres">
      <dgm:prSet presAssocID="{4E6DBB17-76D5-426F-9653-3C355B693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mark"/>
        </a:ext>
      </dgm:extLst>
    </dgm:pt>
    <dgm:pt modelId="{A57BD5AF-7B4E-4E8A-9602-2AED7A30544B}" type="pres">
      <dgm:prSet presAssocID="{4E6DBB17-76D5-426F-9653-3C355B69326C}" presName="spaceRect" presStyleCnt="0"/>
      <dgm:spPr/>
    </dgm:pt>
    <dgm:pt modelId="{6D889ECC-D410-4EC4-BDED-2759E4F844A1}" type="pres">
      <dgm:prSet presAssocID="{4E6DBB17-76D5-426F-9653-3C355B69326C}" presName="parTx" presStyleLbl="revTx" presStyleIdx="1" presStyleCnt="4">
        <dgm:presLayoutVars>
          <dgm:chMax val="0"/>
          <dgm:chPref val="0"/>
        </dgm:presLayoutVars>
      </dgm:prSet>
      <dgm:spPr/>
    </dgm:pt>
    <dgm:pt modelId="{5FF29ED1-AE33-4050-9B5D-C24FFD7FCA72}" type="pres">
      <dgm:prSet presAssocID="{E2FED487-D220-43F3-BE9A-EB8DD46320BC}" presName="sibTrans" presStyleCnt="0"/>
      <dgm:spPr/>
    </dgm:pt>
    <dgm:pt modelId="{B28A5264-01FD-439E-B9E0-8DD50482DC8D}" type="pres">
      <dgm:prSet presAssocID="{BDA74AE8-30C0-415C-932D-7CBC2697CE97}" presName="compNode" presStyleCnt="0"/>
      <dgm:spPr/>
    </dgm:pt>
    <dgm:pt modelId="{24C73675-F50A-4E59-8B24-B90E0F5DF2AE}" type="pres">
      <dgm:prSet presAssocID="{BDA74AE8-30C0-415C-932D-7CBC2697CE97}" presName="bgRect" presStyleLbl="bgShp" presStyleIdx="2" presStyleCnt="4"/>
      <dgm:spPr/>
    </dgm:pt>
    <dgm:pt modelId="{C25F4BB4-65CD-47BA-9471-7E250B209278}" type="pres">
      <dgm:prSet presAssocID="{BDA74AE8-30C0-415C-932D-7CBC2697CE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B47A08BD-314E-4C69-B84E-9C155E9E1E2C}" type="pres">
      <dgm:prSet presAssocID="{BDA74AE8-30C0-415C-932D-7CBC2697CE97}" presName="spaceRect" presStyleCnt="0"/>
      <dgm:spPr/>
    </dgm:pt>
    <dgm:pt modelId="{0662BCA4-93F1-4AA8-911A-D1F755DBAB7F}" type="pres">
      <dgm:prSet presAssocID="{BDA74AE8-30C0-415C-932D-7CBC2697CE97}" presName="parTx" presStyleLbl="revTx" presStyleIdx="2" presStyleCnt="4">
        <dgm:presLayoutVars>
          <dgm:chMax val="0"/>
          <dgm:chPref val="0"/>
        </dgm:presLayoutVars>
      </dgm:prSet>
      <dgm:spPr/>
    </dgm:pt>
    <dgm:pt modelId="{F3B74152-12CB-4903-A8B7-DB54AE5876D8}" type="pres">
      <dgm:prSet presAssocID="{DEA36A9A-D14B-48FB-8B5D-AB01A7B7D8A2}" presName="sibTrans" presStyleCnt="0"/>
      <dgm:spPr/>
    </dgm:pt>
    <dgm:pt modelId="{E787755E-F5AA-4C50-9BD1-D75034FF78E7}" type="pres">
      <dgm:prSet presAssocID="{50EF7704-3A01-4056-BC09-7AA5C796FA96}" presName="compNode" presStyleCnt="0"/>
      <dgm:spPr/>
    </dgm:pt>
    <dgm:pt modelId="{271C2734-7F08-43B7-BAA0-D221FDD16708}" type="pres">
      <dgm:prSet presAssocID="{50EF7704-3A01-4056-BC09-7AA5C796FA96}" presName="bgRect" presStyleLbl="bgShp" presStyleIdx="3" presStyleCnt="4"/>
      <dgm:spPr/>
    </dgm:pt>
    <dgm:pt modelId="{73590795-553A-48AB-AC83-F9C8C77B2306}" type="pres">
      <dgm:prSet presAssocID="{50EF7704-3A01-4056-BC09-7AA5C796FA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37F60E82-17C7-4FD3-BD20-F2310DE6ADFA}" type="pres">
      <dgm:prSet presAssocID="{50EF7704-3A01-4056-BC09-7AA5C796FA96}" presName="spaceRect" presStyleCnt="0"/>
      <dgm:spPr/>
    </dgm:pt>
    <dgm:pt modelId="{AE00B259-711E-4218-A0A6-55A5ACDD629B}" type="pres">
      <dgm:prSet presAssocID="{50EF7704-3A01-4056-BC09-7AA5C796FA96}" presName="parTx" presStyleLbl="revTx" presStyleIdx="3" presStyleCnt="4">
        <dgm:presLayoutVars>
          <dgm:chMax val="0"/>
          <dgm:chPref val="0"/>
        </dgm:presLayoutVars>
      </dgm:prSet>
      <dgm:spPr/>
    </dgm:pt>
  </dgm:ptLst>
  <dgm:cxnLst>
    <dgm:cxn modelId="{1EA7390C-1DB7-4821-9448-5984D8365C8D}" srcId="{7A500C6C-2F9C-49F9-A462-E21DD2F9AD2B}" destId="{BDA74AE8-30C0-415C-932D-7CBC2697CE97}" srcOrd="2" destOrd="0" parTransId="{AB8B44B5-9EC8-4BC2-AD83-D6BCD5E30F22}" sibTransId="{DEA36A9A-D14B-48FB-8B5D-AB01A7B7D8A2}"/>
    <dgm:cxn modelId="{F9F39122-F96D-4B47-82B8-E4D75D13561C}" srcId="{7A500C6C-2F9C-49F9-A462-E21DD2F9AD2B}" destId="{4E6DBB17-76D5-426F-9653-3C355B69326C}" srcOrd="1" destOrd="0" parTransId="{340995ED-63BE-4ACC-924C-C2E3DFCA85EF}" sibTransId="{E2FED487-D220-43F3-BE9A-EB8DD46320BC}"/>
    <dgm:cxn modelId="{0A910330-639C-43BF-9734-20761D8351B7}" type="presOf" srcId="{BDA74AE8-30C0-415C-932D-7CBC2697CE97}" destId="{0662BCA4-93F1-4AA8-911A-D1F755DBAB7F}" srcOrd="0" destOrd="0" presId="urn:microsoft.com/office/officeart/2018/2/layout/IconVerticalSolidList"/>
    <dgm:cxn modelId="{24F64C44-18D8-411D-A94C-AFD055FE5EE7}" type="presOf" srcId="{4E6DBB17-76D5-426F-9653-3C355B69326C}" destId="{6D889ECC-D410-4EC4-BDED-2759E4F844A1}" srcOrd="0" destOrd="0" presId="urn:microsoft.com/office/officeart/2018/2/layout/IconVerticalSolidList"/>
    <dgm:cxn modelId="{85D1AE77-04B1-4BF3-82F4-697A99449E29}" type="presOf" srcId="{5027BDE1-8CC0-42EA-832C-1AA9FD2E0BBA}" destId="{E4B94F41-9815-476E-BEE7-17C08F9F0CC4}" srcOrd="0" destOrd="0" presId="urn:microsoft.com/office/officeart/2018/2/layout/IconVerticalSolidList"/>
    <dgm:cxn modelId="{ECB3AA86-4FCB-4EF3-AB96-FA5B77E22B89}" srcId="{7A500C6C-2F9C-49F9-A462-E21DD2F9AD2B}" destId="{5027BDE1-8CC0-42EA-832C-1AA9FD2E0BBA}" srcOrd="0" destOrd="0" parTransId="{47BF867B-1F4A-4C37-8364-8A14714734FC}" sibTransId="{8349C214-ADCB-43BF-A95C-A6F2E5BC5D92}"/>
    <dgm:cxn modelId="{2C8D7599-ED96-4CFA-8A0E-B81E383B86FC}" type="presOf" srcId="{7A500C6C-2F9C-49F9-A462-E21DD2F9AD2B}" destId="{59646847-212A-4895-A7E9-B96AF4FA209D}" srcOrd="0" destOrd="0" presId="urn:microsoft.com/office/officeart/2018/2/layout/IconVerticalSolidList"/>
    <dgm:cxn modelId="{4821C69A-FD8E-4A95-BA6A-24C3B6B70D5E}" srcId="{7A500C6C-2F9C-49F9-A462-E21DD2F9AD2B}" destId="{50EF7704-3A01-4056-BC09-7AA5C796FA96}" srcOrd="3" destOrd="0" parTransId="{7DB1AA81-0797-4977-B557-0B4058DB9401}" sibTransId="{96126947-78B8-4705-8453-07E55D321400}"/>
    <dgm:cxn modelId="{F577CED4-4D2D-4031-92CF-DB3B9750AEBA}" type="presOf" srcId="{50EF7704-3A01-4056-BC09-7AA5C796FA96}" destId="{AE00B259-711E-4218-A0A6-55A5ACDD629B}" srcOrd="0" destOrd="0" presId="urn:microsoft.com/office/officeart/2018/2/layout/IconVerticalSolidList"/>
    <dgm:cxn modelId="{BA40FF9F-4897-4E38-980B-6EF5E544A530}" type="presParOf" srcId="{59646847-212A-4895-A7E9-B96AF4FA209D}" destId="{75AAFB99-6A1B-4031-B62B-0DB54FB68E9D}" srcOrd="0" destOrd="0" presId="urn:microsoft.com/office/officeart/2018/2/layout/IconVerticalSolidList"/>
    <dgm:cxn modelId="{A9DE7FAF-2064-44B8-B44D-1148EE95BCFC}" type="presParOf" srcId="{75AAFB99-6A1B-4031-B62B-0DB54FB68E9D}" destId="{9CFECA0F-E6F8-43D5-BF40-4A95B73C0590}" srcOrd="0" destOrd="0" presId="urn:microsoft.com/office/officeart/2018/2/layout/IconVerticalSolidList"/>
    <dgm:cxn modelId="{000DA897-358F-495E-B28A-68D5F54C6FCB}" type="presParOf" srcId="{75AAFB99-6A1B-4031-B62B-0DB54FB68E9D}" destId="{C253C62F-7803-4956-A41E-B867CDCC63D2}" srcOrd="1" destOrd="0" presId="urn:microsoft.com/office/officeart/2018/2/layout/IconVerticalSolidList"/>
    <dgm:cxn modelId="{CFF3E4CB-31FC-4735-9A8C-50EC9A53ED43}" type="presParOf" srcId="{75AAFB99-6A1B-4031-B62B-0DB54FB68E9D}" destId="{C98A4867-2FC9-4289-8771-0AA7DE6B6677}" srcOrd="2" destOrd="0" presId="urn:microsoft.com/office/officeart/2018/2/layout/IconVerticalSolidList"/>
    <dgm:cxn modelId="{4F4596B5-1580-4061-89F2-1D22F57D3700}" type="presParOf" srcId="{75AAFB99-6A1B-4031-B62B-0DB54FB68E9D}" destId="{E4B94F41-9815-476E-BEE7-17C08F9F0CC4}" srcOrd="3" destOrd="0" presId="urn:microsoft.com/office/officeart/2018/2/layout/IconVerticalSolidList"/>
    <dgm:cxn modelId="{6FF3BE39-6FD3-426C-89B4-954DB6327672}" type="presParOf" srcId="{59646847-212A-4895-A7E9-B96AF4FA209D}" destId="{0E9EEE4C-5E24-40ED-A9F1-8E277D6DCFEA}" srcOrd="1" destOrd="0" presId="urn:microsoft.com/office/officeart/2018/2/layout/IconVerticalSolidList"/>
    <dgm:cxn modelId="{F355E9FB-994F-4A18-9EF6-9BC539DBCB41}" type="presParOf" srcId="{59646847-212A-4895-A7E9-B96AF4FA209D}" destId="{A7FD46E1-AD84-4F8F-9477-004FE94CB3E4}" srcOrd="2" destOrd="0" presId="urn:microsoft.com/office/officeart/2018/2/layout/IconVerticalSolidList"/>
    <dgm:cxn modelId="{119260AD-929E-4050-A8A7-489EA2AFCB8A}" type="presParOf" srcId="{A7FD46E1-AD84-4F8F-9477-004FE94CB3E4}" destId="{72FB5C3F-6EF1-4121-BF7E-AD9CA48BF8A4}" srcOrd="0" destOrd="0" presId="urn:microsoft.com/office/officeart/2018/2/layout/IconVerticalSolidList"/>
    <dgm:cxn modelId="{46BB9E52-3465-4B2F-A1D1-1426EED153A1}" type="presParOf" srcId="{A7FD46E1-AD84-4F8F-9477-004FE94CB3E4}" destId="{C458D835-4914-4F48-865B-2813B2AAAB73}" srcOrd="1" destOrd="0" presId="urn:microsoft.com/office/officeart/2018/2/layout/IconVerticalSolidList"/>
    <dgm:cxn modelId="{62000613-0893-494D-9BF3-D114E023BF3D}" type="presParOf" srcId="{A7FD46E1-AD84-4F8F-9477-004FE94CB3E4}" destId="{A57BD5AF-7B4E-4E8A-9602-2AED7A30544B}" srcOrd="2" destOrd="0" presId="urn:microsoft.com/office/officeart/2018/2/layout/IconVerticalSolidList"/>
    <dgm:cxn modelId="{21CA1D84-874F-4EB6-80CD-0648B6DA29B2}" type="presParOf" srcId="{A7FD46E1-AD84-4F8F-9477-004FE94CB3E4}" destId="{6D889ECC-D410-4EC4-BDED-2759E4F844A1}" srcOrd="3" destOrd="0" presId="urn:microsoft.com/office/officeart/2018/2/layout/IconVerticalSolidList"/>
    <dgm:cxn modelId="{808076AC-04BA-4093-80D1-26814D43BC4C}" type="presParOf" srcId="{59646847-212A-4895-A7E9-B96AF4FA209D}" destId="{5FF29ED1-AE33-4050-9B5D-C24FFD7FCA72}" srcOrd="3" destOrd="0" presId="urn:microsoft.com/office/officeart/2018/2/layout/IconVerticalSolidList"/>
    <dgm:cxn modelId="{C685E4C4-7096-4CBE-8443-4F07BB43FA3B}" type="presParOf" srcId="{59646847-212A-4895-A7E9-B96AF4FA209D}" destId="{B28A5264-01FD-439E-B9E0-8DD50482DC8D}" srcOrd="4" destOrd="0" presId="urn:microsoft.com/office/officeart/2018/2/layout/IconVerticalSolidList"/>
    <dgm:cxn modelId="{15DFF245-772D-429E-8E41-121FBECBC32F}" type="presParOf" srcId="{B28A5264-01FD-439E-B9E0-8DD50482DC8D}" destId="{24C73675-F50A-4E59-8B24-B90E0F5DF2AE}" srcOrd="0" destOrd="0" presId="urn:microsoft.com/office/officeart/2018/2/layout/IconVerticalSolidList"/>
    <dgm:cxn modelId="{CABBEEA2-8203-4BB6-86B4-474488760AA9}" type="presParOf" srcId="{B28A5264-01FD-439E-B9E0-8DD50482DC8D}" destId="{C25F4BB4-65CD-47BA-9471-7E250B209278}" srcOrd="1" destOrd="0" presId="urn:microsoft.com/office/officeart/2018/2/layout/IconVerticalSolidList"/>
    <dgm:cxn modelId="{1E6C9D67-71C1-4D52-8DEF-716CE4DB5443}" type="presParOf" srcId="{B28A5264-01FD-439E-B9E0-8DD50482DC8D}" destId="{B47A08BD-314E-4C69-B84E-9C155E9E1E2C}" srcOrd="2" destOrd="0" presId="urn:microsoft.com/office/officeart/2018/2/layout/IconVerticalSolidList"/>
    <dgm:cxn modelId="{AC332497-C26D-444C-BBC2-5F96C5DFBF09}" type="presParOf" srcId="{B28A5264-01FD-439E-B9E0-8DD50482DC8D}" destId="{0662BCA4-93F1-4AA8-911A-D1F755DBAB7F}" srcOrd="3" destOrd="0" presId="urn:microsoft.com/office/officeart/2018/2/layout/IconVerticalSolidList"/>
    <dgm:cxn modelId="{F2E74DAD-7DD5-493B-88E5-CE5C38985280}" type="presParOf" srcId="{59646847-212A-4895-A7E9-B96AF4FA209D}" destId="{F3B74152-12CB-4903-A8B7-DB54AE5876D8}" srcOrd="5" destOrd="0" presId="urn:microsoft.com/office/officeart/2018/2/layout/IconVerticalSolidList"/>
    <dgm:cxn modelId="{A5AC0E65-8C8F-4A6E-956B-609ED4AA06AA}" type="presParOf" srcId="{59646847-212A-4895-A7E9-B96AF4FA209D}" destId="{E787755E-F5AA-4C50-9BD1-D75034FF78E7}" srcOrd="6" destOrd="0" presId="urn:microsoft.com/office/officeart/2018/2/layout/IconVerticalSolidList"/>
    <dgm:cxn modelId="{4F36FE6B-A4DC-4C8E-B225-9C3A177D767D}" type="presParOf" srcId="{E787755E-F5AA-4C50-9BD1-D75034FF78E7}" destId="{271C2734-7F08-43B7-BAA0-D221FDD16708}" srcOrd="0" destOrd="0" presId="urn:microsoft.com/office/officeart/2018/2/layout/IconVerticalSolidList"/>
    <dgm:cxn modelId="{6E3C5AF2-6488-48A3-937D-39D2A1B0A5F8}" type="presParOf" srcId="{E787755E-F5AA-4C50-9BD1-D75034FF78E7}" destId="{73590795-553A-48AB-AC83-F9C8C77B2306}" srcOrd="1" destOrd="0" presId="urn:microsoft.com/office/officeart/2018/2/layout/IconVerticalSolidList"/>
    <dgm:cxn modelId="{43D3BD25-0564-4D3C-B921-16C1A39B93AF}" type="presParOf" srcId="{E787755E-F5AA-4C50-9BD1-D75034FF78E7}" destId="{37F60E82-17C7-4FD3-BD20-F2310DE6ADFA}" srcOrd="2" destOrd="0" presId="urn:microsoft.com/office/officeart/2018/2/layout/IconVerticalSolidList"/>
    <dgm:cxn modelId="{6EAFDCDF-CFF7-474F-8063-37053B00DD0A}" type="presParOf" srcId="{E787755E-F5AA-4C50-9BD1-D75034FF78E7}" destId="{AE00B259-711E-4218-A0A6-55A5ACDD62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133C4A-949F-49D7-8444-EBA08D06961D}"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4CF7755B-96CF-4AF5-8E93-3999D8C227ED}">
      <dgm:prSet/>
      <dgm:spPr/>
      <dgm:t>
        <a:bodyPr/>
        <a:lstStyle/>
        <a:p>
          <a:r>
            <a:rPr lang="en-US" b="0" i="0"/>
            <a:t>How many flip-flops are there in a flag register of 8085 microprocessor?</a:t>
          </a:r>
          <a:br>
            <a:rPr lang="en-US"/>
          </a:br>
          <a:r>
            <a:rPr lang="en-US" b="0" i="0"/>
            <a:t>a) 4</a:t>
          </a:r>
          <a:br>
            <a:rPr lang="en-US"/>
          </a:br>
          <a:r>
            <a:rPr lang="en-US" b="0" i="0"/>
            <a:t>b) 5</a:t>
          </a:r>
          <a:br>
            <a:rPr lang="en-US"/>
          </a:br>
          <a:r>
            <a:rPr lang="en-US" b="0" i="0"/>
            <a:t>c) 7</a:t>
          </a:r>
          <a:br>
            <a:rPr lang="en-US"/>
          </a:br>
          <a:r>
            <a:rPr lang="en-US" b="0" i="0"/>
            <a:t>d) 10</a:t>
          </a:r>
          <a:endParaRPr lang="en-US"/>
        </a:p>
      </dgm:t>
    </dgm:pt>
    <dgm:pt modelId="{F991CCA0-2002-424A-B64E-C836CE7CA94A}" type="parTrans" cxnId="{B7644191-917A-42F3-AEB7-8686D92BF40B}">
      <dgm:prSet/>
      <dgm:spPr/>
      <dgm:t>
        <a:bodyPr/>
        <a:lstStyle/>
        <a:p>
          <a:endParaRPr lang="en-US"/>
        </a:p>
      </dgm:t>
    </dgm:pt>
    <dgm:pt modelId="{766EE12F-8D4E-4DF7-A662-8F9A5A9E0E77}" type="sibTrans" cxnId="{B7644191-917A-42F3-AEB7-8686D92BF40B}">
      <dgm:prSet/>
      <dgm:spPr/>
      <dgm:t>
        <a:bodyPr/>
        <a:lstStyle/>
        <a:p>
          <a:endParaRPr lang="en-US"/>
        </a:p>
      </dgm:t>
    </dgm:pt>
    <dgm:pt modelId="{26617635-F6AD-4A2D-802A-7A917CB772F5}">
      <dgm:prSet/>
      <dgm:spPr/>
      <dgm:t>
        <a:bodyPr/>
        <a:lstStyle/>
        <a:p>
          <a:r>
            <a:rPr lang="en-US" b="0" i="0"/>
            <a:t>Which of the following flag condition is used for BCD arithmetic operations in microprocessor?</a:t>
          </a:r>
          <a:br>
            <a:rPr lang="en-US"/>
          </a:br>
          <a:r>
            <a:rPr lang="en-US" b="0" i="0"/>
            <a:t>a) Sign flag</a:t>
          </a:r>
          <a:br>
            <a:rPr lang="en-US"/>
          </a:br>
          <a:r>
            <a:rPr lang="en-US" b="0" i="0"/>
            <a:t>b) Auxiliary carry flag</a:t>
          </a:r>
          <a:br>
            <a:rPr lang="en-US"/>
          </a:br>
          <a:r>
            <a:rPr lang="en-US" b="0" i="0"/>
            <a:t>c) Parity flag</a:t>
          </a:r>
          <a:br>
            <a:rPr lang="en-US"/>
          </a:br>
          <a:r>
            <a:rPr lang="en-US" b="0" i="0"/>
            <a:t>d) Zero flag</a:t>
          </a:r>
          <a:endParaRPr lang="en-US"/>
        </a:p>
      </dgm:t>
    </dgm:pt>
    <dgm:pt modelId="{2272D4DC-E709-48BF-A984-34CAE6B2AD49}" type="parTrans" cxnId="{44E477CB-6314-4472-9AE4-DE66CD3A6B0D}">
      <dgm:prSet/>
      <dgm:spPr/>
      <dgm:t>
        <a:bodyPr/>
        <a:lstStyle/>
        <a:p>
          <a:endParaRPr lang="en-US"/>
        </a:p>
      </dgm:t>
    </dgm:pt>
    <dgm:pt modelId="{862200CE-1A26-42E9-B310-BDA4D42EEE1F}" type="sibTrans" cxnId="{44E477CB-6314-4472-9AE4-DE66CD3A6B0D}">
      <dgm:prSet/>
      <dgm:spPr/>
      <dgm:t>
        <a:bodyPr/>
        <a:lstStyle/>
        <a:p>
          <a:endParaRPr lang="en-US"/>
        </a:p>
      </dgm:t>
    </dgm:pt>
    <dgm:pt modelId="{FA15E6F4-70FC-4CCA-BEEF-B81F6312A855}" type="pres">
      <dgm:prSet presAssocID="{59133C4A-949F-49D7-8444-EBA08D06961D}" presName="hierChild1" presStyleCnt="0">
        <dgm:presLayoutVars>
          <dgm:chPref val="1"/>
          <dgm:dir/>
          <dgm:animOne val="branch"/>
          <dgm:animLvl val="lvl"/>
          <dgm:resizeHandles/>
        </dgm:presLayoutVars>
      </dgm:prSet>
      <dgm:spPr/>
    </dgm:pt>
    <dgm:pt modelId="{554DB978-595C-4BF0-912A-7452B24BA2C7}" type="pres">
      <dgm:prSet presAssocID="{4CF7755B-96CF-4AF5-8E93-3999D8C227ED}" presName="hierRoot1" presStyleCnt="0"/>
      <dgm:spPr/>
    </dgm:pt>
    <dgm:pt modelId="{DE6379B2-101F-454F-A1DA-BB11B0248A7C}" type="pres">
      <dgm:prSet presAssocID="{4CF7755B-96CF-4AF5-8E93-3999D8C227ED}" presName="composite" presStyleCnt="0"/>
      <dgm:spPr/>
    </dgm:pt>
    <dgm:pt modelId="{D3D84F6F-86CD-493F-AA4E-7A5C7ABB22A3}" type="pres">
      <dgm:prSet presAssocID="{4CF7755B-96CF-4AF5-8E93-3999D8C227ED}" presName="background" presStyleLbl="node0" presStyleIdx="0" presStyleCnt="2"/>
      <dgm:spPr/>
    </dgm:pt>
    <dgm:pt modelId="{AA389998-CB08-450A-9433-C365D5A02930}" type="pres">
      <dgm:prSet presAssocID="{4CF7755B-96CF-4AF5-8E93-3999D8C227ED}" presName="text" presStyleLbl="fgAcc0" presStyleIdx="0" presStyleCnt="2">
        <dgm:presLayoutVars>
          <dgm:chPref val="3"/>
        </dgm:presLayoutVars>
      </dgm:prSet>
      <dgm:spPr/>
    </dgm:pt>
    <dgm:pt modelId="{30B1F3BA-5783-433E-A90A-29CF30634D92}" type="pres">
      <dgm:prSet presAssocID="{4CF7755B-96CF-4AF5-8E93-3999D8C227ED}" presName="hierChild2" presStyleCnt="0"/>
      <dgm:spPr/>
    </dgm:pt>
    <dgm:pt modelId="{F875CC70-1AE5-44E5-80CA-A27B534FB6F4}" type="pres">
      <dgm:prSet presAssocID="{26617635-F6AD-4A2D-802A-7A917CB772F5}" presName="hierRoot1" presStyleCnt="0"/>
      <dgm:spPr/>
    </dgm:pt>
    <dgm:pt modelId="{DEF72195-1C27-47B7-ADFC-4DBC45D96637}" type="pres">
      <dgm:prSet presAssocID="{26617635-F6AD-4A2D-802A-7A917CB772F5}" presName="composite" presStyleCnt="0"/>
      <dgm:spPr/>
    </dgm:pt>
    <dgm:pt modelId="{D8EF9AB5-60C9-4A8A-AFFF-222AC7E2A478}" type="pres">
      <dgm:prSet presAssocID="{26617635-F6AD-4A2D-802A-7A917CB772F5}" presName="background" presStyleLbl="node0" presStyleIdx="1" presStyleCnt="2"/>
      <dgm:spPr/>
    </dgm:pt>
    <dgm:pt modelId="{8212182D-977F-405B-8B10-CCE4450BA73F}" type="pres">
      <dgm:prSet presAssocID="{26617635-F6AD-4A2D-802A-7A917CB772F5}" presName="text" presStyleLbl="fgAcc0" presStyleIdx="1" presStyleCnt="2">
        <dgm:presLayoutVars>
          <dgm:chPref val="3"/>
        </dgm:presLayoutVars>
      </dgm:prSet>
      <dgm:spPr/>
    </dgm:pt>
    <dgm:pt modelId="{76E65733-531B-49E6-9387-B38FD7E3AF21}" type="pres">
      <dgm:prSet presAssocID="{26617635-F6AD-4A2D-802A-7A917CB772F5}" presName="hierChild2" presStyleCnt="0"/>
      <dgm:spPr/>
    </dgm:pt>
  </dgm:ptLst>
  <dgm:cxnLst>
    <dgm:cxn modelId="{B9928B1C-37D0-47E5-B5F7-7DB1CCDD743F}" type="presOf" srcId="{59133C4A-949F-49D7-8444-EBA08D06961D}" destId="{FA15E6F4-70FC-4CCA-BEEF-B81F6312A855}" srcOrd="0" destOrd="0" presId="urn:microsoft.com/office/officeart/2005/8/layout/hierarchy1"/>
    <dgm:cxn modelId="{5AFE6A54-FC2D-4305-869C-2C966C5E8C44}" type="presOf" srcId="{26617635-F6AD-4A2D-802A-7A917CB772F5}" destId="{8212182D-977F-405B-8B10-CCE4450BA73F}" srcOrd="0" destOrd="0" presId="urn:microsoft.com/office/officeart/2005/8/layout/hierarchy1"/>
    <dgm:cxn modelId="{86958A54-6CDE-40ED-BEE1-8C618CD06A3B}" type="presOf" srcId="{4CF7755B-96CF-4AF5-8E93-3999D8C227ED}" destId="{AA389998-CB08-450A-9433-C365D5A02930}" srcOrd="0" destOrd="0" presId="urn:microsoft.com/office/officeart/2005/8/layout/hierarchy1"/>
    <dgm:cxn modelId="{B7644191-917A-42F3-AEB7-8686D92BF40B}" srcId="{59133C4A-949F-49D7-8444-EBA08D06961D}" destId="{4CF7755B-96CF-4AF5-8E93-3999D8C227ED}" srcOrd="0" destOrd="0" parTransId="{F991CCA0-2002-424A-B64E-C836CE7CA94A}" sibTransId="{766EE12F-8D4E-4DF7-A662-8F9A5A9E0E77}"/>
    <dgm:cxn modelId="{44E477CB-6314-4472-9AE4-DE66CD3A6B0D}" srcId="{59133C4A-949F-49D7-8444-EBA08D06961D}" destId="{26617635-F6AD-4A2D-802A-7A917CB772F5}" srcOrd="1" destOrd="0" parTransId="{2272D4DC-E709-48BF-A984-34CAE6B2AD49}" sibTransId="{862200CE-1A26-42E9-B310-BDA4D42EEE1F}"/>
    <dgm:cxn modelId="{3F0A3B90-970D-4AA5-B7BB-3333EF8DBD9D}" type="presParOf" srcId="{FA15E6F4-70FC-4CCA-BEEF-B81F6312A855}" destId="{554DB978-595C-4BF0-912A-7452B24BA2C7}" srcOrd="0" destOrd="0" presId="urn:microsoft.com/office/officeart/2005/8/layout/hierarchy1"/>
    <dgm:cxn modelId="{25B42025-8DB2-4B20-9A71-FEB0EF2C253D}" type="presParOf" srcId="{554DB978-595C-4BF0-912A-7452B24BA2C7}" destId="{DE6379B2-101F-454F-A1DA-BB11B0248A7C}" srcOrd="0" destOrd="0" presId="urn:microsoft.com/office/officeart/2005/8/layout/hierarchy1"/>
    <dgm:cxn modelId="{12A90D3D-B8E4-4E67-9A69-B6B1A636C226}" type="presParOf" srcId="{DE6379B2-101F-454F-A1DA-BB11B0248A7C}" destId="{D3D84F6F-86CD-493F-AA4E-7A5C7ABB22A3}" srcOrd="0" destOrd="0" presId="urn:microsoft.com/office/officeart/2005/8/layout/hierarchy1"/>
    <dgm:cxn modelId="{DEA00F05-9429-43B2-B507-7875073C0CCB}" type="presParOf" srcId="{DE6379B2-101F-454F-A1DA-BB11B0248A7C}" destId="{AA389998-CB08-450A-9433-C365D5A02930}" srcOrd="1" destOrd="0" presId="urn:microsoft.com/office/officeart/2005/8/layout/hierarchy1"/>
    <dgm:cxn modelId="{B8345661-2233-4083-BA40-B503F6A551F0}" type="presParOf" srcId="{554DB978-595C-4BF0-912A-7452B24BA2C7}" destId="{30B1F3BA-5783-433E-A90A-29CF30634D92}" srcOrd="1" destOrd="0" presId="urn:microsoft.com/office/officeart/2005/8/layout/hierarchy1"/>
    <dgm:cxn modelId="{4E0C7835-9F8A-4289-A984-F38E4A07C97E}" type="presParOf" srcId="{FA15E6F4-70FC-4CCA-BEEF-B81F6312A855}" destId="{F875CC70-1AE5-44E5-80CA-A27B534FB6F4}" srcOrd="1" destOrd="0" presId="urn:microsoft.com/office/officeart/2005/8/layout/hierarchy1"/>
    <dgm:cxn modelId="{22423AAF-AD0C-4321-A3D0-4FA87D30576D}" type="presParOf" srcId="{F875CC70-1AE5-44E5-80CA-A27B534FB6F4}" destId="{DEF72195-1C27-47B7-ADFC-4DBC45D96637}" srcOrd="0" destOrd="0" presId="urn:microsoft.com/office/officeart/2005/8/layout/hierarchy1"/>
    <dgm:cxn modelId="{5E940C70-0927-4FFF-BC52-3AF0B041302A}" type="presParOf" srcId="{DEF72195-1C27-47B7-ADFC-4DBC45D96637}" destId="{D8EF9AB5-60C9-4A8A-AFFF-222AC7E2A478}" srcOrd="0" destOrd="0" presId="urn:microsoft.com/office/officeart/2005/8/layout/hierarchy1"/>
    <dgm:cxn modelId="{6C45263C-2E52-488B-BACE-4B1036078252}" type="presParOf" srcId="{DEF72195-1C27-47B7-ADFC-4DBC45D96637}" destId="{8212182D-977F-405B-8B10-CCE4450BA73F}" srcOrd="1" destOrd="0" presId="urn:microsoft.com/office/officeart/2005/8/layout/hierarchy1"/>
    <dgm:cxn modelId="{F07CF8EE-210C-4766-A512-05DCFB32679C}" type="presParOf" srcId="{F875CC70-1AE5-44E5-80CA-A27B534FB6F4}" destId="{76E65733-531B-49E6-9387-B38FD7E3AF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996D5-A6A7-4599-A3DD-4092010BD8C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B1DA82A-1178-4470-9FFD-75D2565B5B84}">
      <dgm:prSet/>
      <dgm:spPr/>
      <dgm:t>
        <a:bodyPr/>
        <a:lstStyle/>
        <a:p>
          <a:r>
            <a:rPr lang="en-IN" dirty="0"/>
            <a:t>Add the following 16-bit numbers to determine the status of flag in 8086.</a:t>
          </a:r>
          <a:endParaRPr lang="en-US" dirty="0"/>
        </a:p>
      </dgm:t>
    </dgm:pt>
    <dgm:pt modelId="{388B8282-5A15-413C-9EDC-0B5975BC7CDB}" type="parTrans" cxnId="{CE3AF15F-C06D-4E31-B9E4-FB71C6299AF2}">
      <dgm:prSet/>
      <dgm:spPr/>
      <dgm:t>
        <a:bodyPr/>
        <a:lstStyle/>
        <a:p>
          <a:endParaRPr lang="en-US"/>
        </a:p>
      </dgm:t>
    </dgm:pt>
    <dgm:pt modelId="{721645FE-4015-4129-B114-7BC93BACA84A}" type="sibTrans" cxnId="{CE3AF15F-C06D-4E31-B9E4-FB71C6299AF2}">
      <dgm:prSet/>
      <dgm:spPr/>
      <dgm:t>
        <a:bodyPr/>
        <a:lstStyle/>
        <a:p>
          <a:endParaRPr lang="en-US"/>
        </a:p>
      </dgm:t>
    </dgm:pt>
    <dgm:pt modelId="{E8FFBA65-AF44-4AA3-AF32-5553FA2D5E22}">
      <dgm:prSet/>
      <dgm:spPr/>
      <dgm:t>
        <a:bodyPr/>
        <a:lstStyle/>
        <a:p>
          <a:r>
            <a:rPr lang="en-IN"/>
            <a:t>FAED + DEFB</a:t>
          </a:r>
          <a:endParaRPr lang="en-US"/>
        </a:p>
      </dgm:t>
    </dgm:pt>
    <dgm:pt modelId="{51032664-325E-4D5A-9BC2-DBA17DA64FE5}" type="parTrans" cxnId="{DC618A84-0D8A-4B77-B532-9081704200E2}">
      <dgm:prSet/>
      <dgm:spPr/>
      <dgm:t>
        <a:bodyPr/>
        <a:lstStyle/>
        <a:p>
          <a:endParaRPr lang="en-US"/>
        </a:p>
      </dgm:t>
    </dgm:pt>
    <dgm:pt modelId="{3887F21C-1ED0-4244-93C9-29988DDFA08F}" type="sibTrans" cxnId="{DC618A84-0D8A-4B77-B532-9081704200E2}">
      <dgm:prSet/>
      <dgm:spPr/>
      <dgm:t>
        <a:bodyPr/>
        <a:lstStyle/>
        <a:p>
          <a:endParaRPr lang="en-US"/>
        </a:p>
      </dgm:t>
    </dgm:pt>
    <dgm:pt modelId="{03D63138-34F0-4E85-BF72-83C6677E6726}">
      <dgm:prSet/>
      <dgm:spPr/>
      <dgm:t>
        <a:bodyPr/>
        <a:lstStyle/>
        <a:p>
          <a:r>
            <a:rPr lang="en-IN"/>
            <a:t>Direction flag is used with </a:t>
          </a:r>
          <a:endParaRPr lang="en-US"/>
        </a:p>
      </dgm:t>
    </dgm:pt>
    <dgm:pt modelId="{4D19FF84-BFE5-4996-A49F-5ADBE251FD29}" type="parTrans" cxnId="{9C81B53F-2C36-4059-A497-8C788AA03462}">
      <dgm:prSet/>
      <dgm:spPr/>
      <dgm:t>
        <a:bodyPr/>
        <a:lstStyle/>
        <a:p>
          <a:endParaRPr lang="en-US"/>
        </a:p>
      </dgm:t>
    </dgm:pt>
    <dgm:pt modelId="{1F2EE64C-EF46-4037-8436-91AA6C60D344}" type="sibTrans" cxnId="{9C81B53F-2C36-4059-A497-8C788AA03462}">
      <dgm:prSet/>
      <dgm:spPr/>
      <dgm:t>
        <a:bodyPr/>
        <a:lstStyle/>
        <a:p>
          <a:endParaRPr lang="en-US"/>
        </a:p>
      </dgm:t>
    </dgm:pt>
    <dgm:pt modelId="{644A3163-155A-4160-A954-6950DE623F34}">
      <dgm:prSet/>
      <dgm:spPr/>
      <dgm:t>
        <a:bodyPr/>
        <a:lstStyle/>
        <a:p>
          <a:r>
            <a:rPr lang="en-IN"/>
            <a:t>String instructions</a:t>
          </a:r>
          <a:endParaRPr lang="en-US"/>
        </a:p>
      </dgm:t>
    </dgm:pt>
    <dgm:pt modelId="{A7402853-728F-4D35-9883-AA68804D193E}" type="parTrans" cxnId="{49749762-9210-4DEB-A835-5341B0D52E5C}">
      <dgm:prSet/>
      <dgm:spPr/>
      <dgm:t>
        <a:bodyPr/>
        <a:lstStyle/>
        <a:p>
          <a:endParaRPr lang="en-US"/>
        </a:p>
      </dgm:t>
    </dgm:pt>
    <dgm:pt modelId="{3FD12AF0-0964-4740-A55F-0462F4D187DE}" type="sibTrans" cxnId="{49749762-9210-4DEB-A835-5341B0D52E5C}">
      <dgm:prSet/>
      <dgm:spPr/>
      <dgm:t>
        <a:bodyPr/>
        <a:lstStyle/>
        <a:p>
          <a:endParaRPr lang="en-US"/>
        </a:p>
      </dgm:t>
    </dgm:pt>
    <dgm:pt modelId="{7A0F3091-2FB1-4315-8ECA-E7D82722A632}">
      <dgm:prSet/>
      <dgm:spPr/>
      <dgm:t>
        <a:bodyPr/>
        <a:lstStyle/>
        <a:p>
          <a:r>
            <a:rPr lang="en-IN"/>
            <a:t>Stack instructions</a:t>
          </a:r>
          <a:endParaRPr lang="en-US"/>
        </a:p>
      </dgm:t>
    </dgm:pt>
    <dgm:pt modelId="{9F5C2A0A-D607-4E4D-9DA1-824A25937477}" type="parTrans" cxnId="{064D7CC8-8528-4191-A56D-D0F40C8EDB9F}">
      <dgm:prSet/>
      <dgm:spPr/>
      <dgm:t>
        <a:bodyPr/>
        <a:lstStyle/>
        <a:p>
          <a:endParaRPr lang="en-US"/>
        </a:p>
      </dgm:t>
    </dgm:pt>
    <dgm:pt modelId="{528D7E7F-7A10-4455-873A-C27D0315378B}" type="sibTrans" cxnId="{064D7CC8-8528-4191-A56D-D0F40C8EDB9F}">
      <dgm:prSet/>
      <dgm:spPr/>
      <dgm:t>
        <a:bodyPr/>
        <a:lstStyle/>
        <a:p>
          <a:endParaRPr lang="en-US"/>
        </a:p>
      </dgm:t>
    </dgm:pt>
    <dgm:pt modelId="{B05239CA-4E80-4006-A506-F1559A5C096D}">
      <dgm:prSet/>
      <dgm:spPr/>
      <dgm:t>
        <a:bodyPr/>
        <a:lstStyle/>
        <a:p>
          <a:r>
            <a:rPr lang="en-IN"/>
            <a:t>Arithmetic instructions</a:t>
          </a:r>
          <a:endParaRPr lang="en-US"/>
        </a:p>
      </dgm:t>
    </dgm:pt>
    <dgm:pt modelId="{C7BF9E58-E8C9-4383-BFFC-7DFB4939CB13}" type="parTrans" cxnId="{29D041FF-B380-434E-90A4-95BA53F59338}">
      <dgm:prSet/>
      <dgm:spPr/>
      <dgm:t>
        <a:bodyPr/>
        <a:lstStyle/>
        <a:p>
          <a:endParaRPr lang="en-US"/>
        </a:p>
      </dgm:t>
    </dgm:pt>
    <dgm:pt modelId="{8F69BF13-56B5-4F52-8C10-BC57DC1590E2}" type="sibTrans" cxnId="{29D041FF-B380-434E-90A4-95BA53F59338}">
      <dgm:prSet/>
      <dgm:spPr/>
      <dgm:t>
        <a:bodyPr/>
        <a:lstStyle/>
        <a:p>
          <a:endParaRPr lang="en-US"/>
        </a:p>
      </dgm:t>
    </dgm:pt>
    <dgm:pt modelId="{5DB0B96C-2896-4E3C-8682-D414585F9394}">
      <dgm:prSet/>
      <dgm:spPr/>
      <dgm:t>
        <a:bodyPr/>
        <a:lstStyle/>
        <a:p>
          <a:r>
            <a:rPr lang="en-IN"/>
            <a:t>Branching instructions</a:t>
          </a:r>
          <a:endParaRPr lang="en-US"/>
        </a:p>
      </dgm:t>
    </dgm:pt>
    <dgm:pt modelId="{C20D5E10-A6F5-4A45-A5F9-F008400E7479}" type="parTrans" cxnId="{929531C7-7F4E-4C03-84C5-AAC81B1F0F12}">
      <dgm:prSet/>
      <dgm:spPr/>
      <dgm:t>
        <a:bodyPr/>
        <a:lstStyle/>
        <a:p>
          <a:endParaRPr lang="en-US"/>
        </a:p>
      </dgm:t>
    </dgm:pt>
    <dgm:pt modelId="{591B57F4-F326-470C-8876-6A1EEEBA0F4E}" type="sibTrans" cxnId="{929531C7-7F4E-4C03-84C5-AAC81B1F0F12}">
      <dgm:prSet/>
      <dgm:spPr/>
      <dgm:t>
        <a:bodyPr/>
        <a:lstStyle/>
        <a:p>
          <a:endParaRPr lang="en-US"/>
        </a:p>
      </dgm:t>
    </dgm:pt>
    <dgm:pt modelId="{532DD141-C70C-4CA7-8425-0D03889A4647}" type="pres">
      <dgm:prSet presAssocID="{0FA996D5-A6A7-4599-A3DD-4092010BD8C4}" presName="diagram" presStyleCnt="0">
        <dgm:presLayoutVars>
          <dgm:dir/>
          <dgm:resizeHandles val="exact"/>
        </dgm:presLayoutVars>
      </dgm:prSet>
      <dgm:spPr/>
    </dgm:pt>
    <dgm:pt modelId="{F5306B14-A965-43DD-8556-57717FB91726}" type="pres">
      <dgm:prSet presAssocID="{5B1DA82A-1178-4470-9FFD-75D2565B5B84}" presName="node" presStyleLbl="node1" presStyleIdx="0" presStyleCnt="2">
        <dgm:presLayoutVars>
          <dgm:bulletEnabled val="1"/>
        </dgm:presLayoutVars>
      </dgm:prSet>
      <dgm:spPr/>
    </dgm:pt>
    <dgm:pt modelId="{26D5A7AF-2536-481A-A4BB-19291910080F}" type="pres">
      <dgm:prSet presAssocID="{721645FE-4015-4129-B114-7BC93BACA84A}" presName="sibTrans" presStyleCnt="0"/>
      <dgm:spPr/>
    </dgm:pt>
    <dgm:pt modelId="{1D0CAAE2-BD16-4FEF-8938-7150FC1D6901}" type="pres">
      <dgm:prSet presAssocID="{03D63138-34F0-4E85-BF72-83C6677E6726}" presName="node" presStyleLbl="node1" presStyleIdx="1" presStyleCnt="2">
        <dgm:presLayoutVars>
          <dgm:bulletEnabled val="1"/>
        </dgm:presLayoutVars>
      </dgm:prSet>
      <dgm:spPr/>
    </dgm:pt>
  </dgm:ptLst>
  <dgm:cxnLst>
    <dgm:cxn modelId="{9C81B53F-2C36-4059-A497-8C788AA03462}" srcId="{0FA996D5-A6A7-4599-A3DD-4092010BD8C4}" destId="{03D63138-34F0-4E85-BF72-83C6677E6726}" srcOrd="1" destOrd="0" parTransId="{4D19FF84-BFE5-4996-A49F-5ADBE251FD29}" sibTransId="{1F2EE64C-EF46-4037-8436-91AA6C60D344}"/>
    <dgm:cxn modelId="{CE3AF15F-C06D-4E31-B9E4-FB71C6299AF2}" srcId="{0FA996D5-A6A7-4599-A3DD-4092010BD8C4}" destId="{5B1DA82A-1178-4470-9FFD-75D2565B5B84}" srcOrd="0" destOrd="0" parTransId="{388B8282-5A15-413C-9EDC-0B5975BC7CDB}" sibTransId="{721645FE-4015-4129-B114-7BC93BACA84A}"/>
    <dgm:cxn modelId="{49749762-9210-4DEB-A835-5341B0D52E5C}" srcId="{03D63138-34F0-4E85-BF72-83C6677E6726}" destId="{644A3163-155A-4160-A954-6950DE623F34}" srcOrd="0" destOrd="0" parTransId="{A7402853-728F-4D35-9883-AA68804D193E}" sibTransId="{3FD12AF0-0964-4740-A55F-0462F4D187DE}"/>
    <dgm:cxn modelId="{0DC0396C-171C-45F7-84CC-8CC4DA9CD9CC}" type="presOf" srcId="{0FA996D5-A6A7-4599-A3DD-4092010BD8C4}" destId="{532DD141-C70C-4CA7-8425-0D03889A4647}" srcOrd="0" destOrd="0" presId="urn:microsoft.com/office/officeart/2005/8/layout/default"/>
    <dgm:cxn modelId="{B42AC870-B1D3-4946-8E12-E37AC96F0D73}" type="presOf" srcId="{B05239CA-4E80-4006-A506-F1559A5C096D}" destId="{1D0CAAE2-BD16-4FEF-8938-7150FC1D6901}" srcOrd="0" destOrd="3" presId="urn:microsoft.com/office/officeart/2005/8/layout/default"/>
    <dgm:cxn modelId="{DC618A84-0D8A-4B77-B532-9081704200E2}" srcId="{5B1DA82A-1178-4470-9FFD-75D2565B5B84}" destId="{E8FFBA65-AF44-4AA3-AF32-5553FA2D5E22}" srcOrd="0" destOrd="0" parTransId="{51032664-325E-4D5A-9BC2-DBA17DA64FE5}" sibTransId="{3887F21C-1ED0-4244-93C9-29988DDFA08F}"/>
    <dgm:cxn modelId="{36273A8C-CEA8-42B8-8A7F-AFC172F3B592}" type="presOf" srcId="{E8FFBA65-AF44-4AA3-AF32-5553FA2D5E22}" destId="{F5306B14-A965-43DD-8556-57717FB91726}" srcOrd="0" destOrd="1" presId="urn:microsoft.com/office/officeart/2005/8/layout/default"/>
    <dgm:cxn modelId="{EBC412B1-F7D3-4DB3-940C-3A4F1E4F2D01}" type="presOf" srcId="{644A3163-155A-4160-A954-6950DE623F34}" destId="{1D0CAAE2-BD16-4FEF-8938-7150FC1D6901}" srcOrd="0" destOrd="1" presId="urn:microsoft.com/office/officeart/2005/8/layout/default"/>
    <dgm:cxn modelId="{929531C7-7F4E-4C03-84C5-AAC81B1F0F12}" srcId="{03D63138-34F0-4E85-BF72-83C6677E6726}" destId="{5DB0B96C-2896-4E3C-8682-D414585F9394}" srcOrd="3" destOrd="0" parTransId="{C20D5E10-A6F5-4A45-A5F9-F008400E7479}" sibTransId="{591B57F4-F326-470C-8876-6A1EEEBA0F4E}"/>
    <dgm:cxn modelId="{064D7CC8-8528-4191-A56D-D0F40C8EDB9F}" srcId="{03D63138-34F0-4E85-BF72-83C6677E6726}" destId="{7A0F3091-2FB1-4315-8ECA-E7D82722A632}" srcOrd="1" destOrd="0" parTransId="{9F5C2A0A-D607-4E4D-9DA1-824A25937477}" sibTransId="{528D7E7F-7A10-4455-873A-C27D0315378B}"/>
    <dgm:cxn modelId="{740587CB-CF7B-45BA-A74D-EB24B2469F82}" type="presOf" srcId="{7A0F3091-2FB1-4315-8ECA-E7D82722A632}" destId="{1D0CAAE2-BD16-4FEF-8938-7150FC1D6901}" srcOrd="0" destOrd="2" presId="urn:microsoft.com/office/officeart/2005/8/layout/default"/>
    <dgm:cxn modelId="{3F2EB6CE-B7E9-473F-816C-6B2B9DA1BD32}" type="presOf" srcId="{5B1DA82A-1178-4470-9FFD-75D2565B5B84}" destId="{F5306B14-A965-43DD-8556-57717FB91726}" srcOrd="0" destOrd="0" presId="urn:microsoft.com/office/officeart/2005/8/layout/default"/>
    <dgm:cxn modelId="{BC1D22DF-B7FC-444B-A60C-80ABBBCF50F6}" type="presOf" srcId="{03D63138-34F0-4E85-BF72-83C6677E6726}" destId="{1D0CAAE2-BD16-4FEF-8938-7150FC1D6901}" srcOrd="0" destOrd="0" presId="urn:microsoft.com/office/officeart/2005/8/layout/default"/>
    <dgm:cxn modelId="{EAA72CED-7825-497C-9A99-7D6FABEEA02D}" type="presOf" srcId="{5DB0B96C-2896-4E3C-8682-D414585F9394}" destId="{1D0CAAE2-BD16-4FEF-8938-7150FC1D6901}" srcOrd="0" destOrd="4" presId="urn:microsoft.com/office/officeart/2005/8/layout/default"/>
    <dgm:cxn modelId="{29D041FF-B380-434E-90A4-95BA53F59338}" srcId="{03D63138-34F0-4E85-BF72-83C6677E6726}" destId="{B05239CA-4E80-4006-A506-F1559A5C096D}" srcOrd="2" destOrd="0" parTransId="{C7BF9E58-E8C9-4383-BFFC-7DFB4939CB13}" sibTransId="{8F69BF13-56B5-4F52-8C10-BC57DC1590E2}"/>
    <dgm:cxn modelId="{C4D8E88C-C4A8-4EC2-9555-08A9A0256D48}" type="presParOf" srcId="{532DD141-C70C-4CA7-8425-0D03889A4647}" destId="{F5306B14-A965-43DD-8556-57717FB91726}" srcOrd="0" destOrd="0" presId="urn:microsoft.com/office/officeart/2005/8/layout/default"/>
    <dgm:cxn modelId="{9E409D4C-9EB2-4EA3-9A9E-4C4440C82906}" type="presParOf" srcId="{532DD141-C70C-4CA7-8425-0D03889A4647}" destId="{26D5A7AF-2536-481A-A4BB-19291910080F}" srcOrd="1" destOrd="0" presId="urn:microsoft.com/office/officeart/2005/8/layout/default"/>
    <dgm:cxn modelId="{1ED4249D-544D-4D42-9B09-D7794B05065B}" type="presParOf" srcId="{532DD141-C70C-4CA7-8425-0D03889A4647}" destId="{1D0CAAE2-BD16-4FEF-8938-7150FC1D690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58D3E-AD18-47D8-A540-6531F164ECF0}">
      <dsp:nvSpPr>
        <dsp:cNvPr id="0" name=""/>
        <dsp:cNvSpPr/>
      </dsp:nvSpPr>
      <dsp:spPr>
        <a:xfrm rot="5400000">
          <a:off x="2515754" y="368573"/>
          <a:ext cx="3983664" cy="4242434"/>
        </a:xfrm>
        <a:prstGeom prst="round2Same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IN" sz="3400" kern="1200"/>
            <a:t>For </a:t>
          </a:r>
          <a:r>
            <a:rPr lang="en-IN" sz="3400" b="0" i="0" kern="1200"/>
            <a:t>00H zero flag is 1.</a:t>
          </a:r>
          <a:endParaRPr lang="en-US" sz="3400" kern="1200"/>
        </a:p>
        <a:p>
          <a:pPr marL="285750" lvl="1" indent="-285750" algn="l" defTabSz="1511300">
            <a:lnSpc>
              <a:spcPct val="90000"/>
            </a:lnSpc>
            <a:spcBef>
              <a:spcPct val="0"/>
            </a:spcBef>
            <a:spcAft>
              <a:spcPct val="15000"/>
            </a:spcAft>
            <a:buChar char="•"/>
          </a:pPr>
          <a:r>
            <a:rPr lang="en-IN" sz="3400" b="0" i="0" kern="1200"/>
            <a:t>from 01H to FFH zero flag is 0</a:t>
          </a:r>
          <a:endParaRPr lang="en-US" sz="3400" kern="1200"/>
        </a:p>
        <a:p>
          <a:pPr marL="285750" lvl="1" indent="-285750" algn="l" defTabSz="1511300">
            <a:lnSpc>
              <a:spcPct val="90000"/>
            </a:lnSpc>
            <a:spcBef>
              <a:spcPct val="0"/>
            </a:spcBef>
            <a:spcAft>
              <a:spcPct val="15000"/>
            </a:spcAft>
            <a:buChar char="•"/>
          </a:pPr>
          <a:r>
            <a:rPr lang="en-IN" sz="3400" b="0" i="0" kern="1200"/>
            <a:t>1- zero result</a:t>
          </a:r>
          <a:endParaRPr lang="en-US" sz="3400" kern="1200"/>
        </a:p>
        <a:p>
          <a:pPr marL="285750" lvl="1" indent="-285750" algn="l" defTabSz="1511300">
            <a:lnSpc>
              <a:spcPct val="90000"/>
            </a:lnSpc>
            <a:spcBef>
              <a:spcPct val="0"/>
            </a:spcBef>
            <a:spcAft>
              <a:spcPct val="15000"/>
            </a:spcAft>
            <a:buChar char="•"/>
          </a:pPr>
          <a:r>
            <a:rPr lang="en-IN" sz="3400" b="0" i="0" kern="1200"/>
            <a:t>0- non-zero result</a:t>
          </a:r>
          <a:endParaRPr lang="en-US" sz="3400" kern="1200"/>
        </a:p>
      </dsp:txBody>
      <dsp:txXfrm rot="-5400000">
        <a:off x="2386369" y="692424"/>
        <a:ext cx="4047968" cy="3594732"/>
      </dsp:txXfrm>
    </dsp:sp>
    <dsp:sp modelId="{A40BFA85-E540-4625-A22C-45898CCA5D7C}">
      <dsp:nvSpPr>
        <dsp:cNvPr id="0" name=""/>
        <dsp:cNvSpPr/>
      </dsp:nvSpPr>
      <dsp:spPr>
        <a:xfrm>
          <a:off x="0" y="0"/>
          <a:ext cx="2386369" cy="49795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Zero Flag (Z) –</a:t>
          </a:r>
          <a:r>
            <a:rPr lang="en-IN" sz="2500" b="0" i="0" kern="1200"/>
            <a:t> After any arithmetical or logical operation if the result is 0 (00)H, the zero flag becomes set i.e. 1, otherwise it becomes reset i.e. 0.</a:t>
          </a:r>
          <a:endParaRPr lang="en-US" sz="2500" kern="1200"/>
        </a:p>
      </dsp:txBody>
      <dsp:txXfrm>
        <a:off x="116493" y="116493"/>
        <a:ext cx="2153383" cy="4746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53A82-AC0C-4317-B7DF-CE7CFDDEE8EB}">
      <dsp:nvSpPr>
        <dsp:cNvPr id="0" name=""/>
        <dsp:cNvSpPr/>
      </dsp:nvSpPr>
      <dsp:spPr>
        <a:xfrm>
          <a:off x="0" y="728"/>
          <a:ext cx="7124046" cy="17039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4F217-745F-498A-B677-9F6D5768D450}">
      <dsp:nvSpPr>
        <dsp:cNvPr id="0" name=""/>
        <dsp:cNvSpPr/>
      </dsp:nvSpPr>
      <dsp:spPr>
        <a:xfrm>
          <a:off x="515452" y="384122"/>
          <a:ext cx="937186" cy="937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C3AC8E-8BC5-4CCE-8A3E-C5CA6DA1082E}">
      <dsp:nvSpPr>
        <dsp:cNvPr id="0" name=""/>
        <dsp:cNvSpPr/>
      </dsp:nvSpPr>
      <dsp:spPr>
        <a:xfrm>
          <a:off x="1968091" y="728"/>
          <a:ext cx="5155954" cy="170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337" tIns="180337" rIns="180337" bIns="180337" numCol="1" spcCol="1270" anchor="ctr" anchorCtr="0">
          <a:noAutofit/>
        </a:bodyPr>
        <a:lstStyle/>
        <a:p>
          <a:pPr marL="0" lvl="0" indent="0" algn="l" defTabSz="755650">
            <a:lnSpc>
              <a:spcPct val="90000"/>
            </a:lnSpc>
            <a:spcBef>
              <a:spcPct val="0"/>
            </a:spcBef>
            <a:spcAft>
              <a:spcPct val="35000"/>
            </a:spcAft>
            <a:buNone/>
          </a:pPr>
          <a:r>
            <a:rPr lang="en-US" sz="1700" b="1" i="0" kern="1200"/>
            <a:t>Parity Flag (P) </a:t>
          </a:r>
          <a:endParaRPr lang="en-US" sz="1700" kern="1200"/>
        </a:p>
      </dsp:txBody>
      <dsp:txXfrm>
        <a:off x="1968091" y="728"/>
        <a:ext cx="5155954" cy="1703975"/>
      </dsp:txXfrm>
    </dsp:sp>
    <dsp:sp modelId="{B3B63E1F-5808-468D-91B8-164334B414B9}">
      <dsp:nvSpPr>
        <dsp:cNvPr id="0" name=""/>
        <dsp:cNvSpPr/>
      </dsp:nvSpPr>
      <dsp:spPr>
        <a:xfrm>
          <a:off x="0" y="2130697"/>
          <a:ext cx="7124046" cy="17039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98C39-FA90-4974-9440-D2B70E253009}">
      <dsp:nvSpPr>
        <dsp:cNvPr id="0" name=""/>
        <dsp:cNvSpPr/>
      </dsp:nvSpPr>
      <dsp:spPr>
        <a:xfrm>
          <a:off x="515452" y="2514091"/>
          <a:ext cx="937186" cy="937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FB222-6D17-4D7B-BF9C-0E89FA595199}">
      <dsp:nvSpPr>
        <dsp:cNvPr id="0" name=""/>
        <dsp:cNvSpPr/>
      </dsp:nvSpPr>
      <dsp:spPr>
        <a:xfrm>
          <a:off x="1968091" y="2130697"/>
          <a:ext cx="3205820" cy="170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337" tIns="180337" rIns="180337" bIns="180337" numCol="1" spcCol="1270" anchor="ctr" anchorCtr="0">
          <a:noAutofit/>
        </a:bodyPr>
        <a:lstStyle/>
        <a:p>
          <a:pPr marL="0" lvl="0" indent="0" algn="l" defTabSz="755650">
            <a:lnSpc>
              <a:spcPct val="90000"/>
            </a:lnSpc>
            <a:spcBef>
              <a:spcPct val="0"/>
            </a:spcBef>
            <a:spcAft>
              <a:spcPct val="35000"/>
            </a:spcAft>
            <a:buNone/>
          </a:pPr>
          <a:r>
            <a:rPr lang="en-US" sz="1700" b="0" i="0" kern="1200"/>
            <a:t>If after any arithmetic or logical operation the result has even parity, an even number of 1 bits, the parity register becomes set, i.e., 1</a:t>
          </a:r>
          <a:r>
            <a:rPr lang="en-US" sz="1700" kern="1200"/>
            <a:t>. </a:t>
          </a:r>
          <a:r>
            <a:rPr lang="en-US" sz="1700" b="0" i="0" kern="1200"/>
            <a:t> </a:t>
          </a:r>
          <a:endParaRPr lang="en-US" sz="1700" kern="1200"/>
        </a:p>
      </dsp:txBody>
      <dsp:txXfrm>
        <a:off x="1968091" y="2130697"/>
        <a:ext cx="3205820" cy="1703975"/>
      </dsp:txXfrm>
    </dsp:sp>
    <dsp:sp modelId="{228507B7-C5E9-42EE-B999-26AD66616152}">
      <dsp:nvSpPr>
        <dsp:cNvPr id="0" name=""/>
        <dsp:cNvSpPr/>
      </dsp:nvSpPr>
      <dsp:spPr>
        <a:xfrm>
          <a:off x="5173912" y="2130697"/>
          <a:ext cx="1950133" cy="170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337" tIns="180337" rIns="180337" bIns="180337" numCol="1" spcCol="1270" anchor="ctr" anchorCtr="0">
          <a:noAutofit/>
        </a:bodyPr>
        <a:lstStyle/>
        <a:p>
          <a:pPr marL="0" lvl="0" indent="0" algn="l" defTabSz="577850">
            <a:lnSpc>
              <a:spcPct val="90000"/>
            </a:lnSpc>
            <a:spcBef>
              <a:spcPct val="0"/>
            </a:spcBef>
            <a:spcAft>
              <a:spcPct val="35000"/>
            </a:spcAft>
            <a:buNone/>
          </a:pPr>
          <a:r>
            <a:rPr lang="en-US" sz="1300" b="0" i="0" kern="1200"/>
            <a:t>Otherwise, it becomes reset, i.e., 0.</a:t>
          </a:r>
          <a:endParaRPr lang="en-US" sz="1300" kern="1200"/>
        </a:p>
      </dsp:txBody>
      <dsp:txXfrm>
        <a:off x="5173912" y="2130697"/>
        <a:ext cx="1950133" cy="1703975"/>
      </dsp:txXfrm>
    </dsp:sp>
    <dsp:sp modelId="{A2F1373B-2E23-48E1-BEDD-AEF4636765C2}">
      <dsp:nvSpPr>
        <dsp:cNvPr id="0" name=""/>
        <dsp:cNvSpPr/>
      </dsp:nvSpPr>
      <dsp:spPr>
        <a:xfrm>
          <a:off x="0" y="4260666"/>
          <a:ext cx="7124046" cy="170397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CC04D-EF49-47B5-B806-A44577ADA301}">
      <dsp:nvSpPr>
        <dsp:cNvPr id="0" name=""/>
        <dsp:cNvSpPr/>
      </dsp:nvSpPr>
      <dsp:spPr>
        <a:xfrm>
          <a:off x="515452" y="4644060"/>
          <a:ext cx="937186" cy="937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445B6-0C32-4978-928C-CEA7C41FF86F}">
      <dsp:nvSpPr>
        <dsp:cNvPr id="0" name=""/>
        <dsp:cNvSpPr/>
      </dsp:nvSpPr>
      <dsp:spPr>
        <a:xfrm>
          <a:off x="1968091" y="4260666"/>
          <a:ext cx="5155954" cy="170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337" tIns="180337" rIns="180337" bIns="180337" numCol="1" spcCol="1270" anchor="ctr" anchorCtr="0">
          <a:noAutofit/>
        </a:bodyPr>
        <a:lstStyle/>
        <a:p>
          <a:pPr marL="0" lvl="0" indent="0" algn="l" defTabSz="755650">
            <a:lnSpc>
              <a:spcPct val="90000"/>
            </a:lnSpc>
            <a:spcBef>
              <a:spcPct val="0"/>
            </a:spcBef>
            <a:spcAft>
              <a:spcPct val="35000"/>
            </a:spcAft>
            <a:buNone/>
          </a:pPr>
          <a:r>
            <a:rPr lang="en-US" sz="1700" b="0" i="0" kern="1200"/>
            <a:t>1-accumulator has even number of 1 bits</a:t>
          </a:r>
          <a:br>
            <a:rPr lang="en-US" sz="1700" b="0" i="0" kern="1200"/>
          </a:br>
          <a:r>
            <a:rPr lang="en-US" sz="1700" b="0" i="0" kern="1200"/>
            <a:t>0-accumulator has odd parity</a:t>
          </a:r>
          <a:endParaRPr lang="en-US" sz="1700" kern="1200"/>
        </a:p>
      </dsp:txBody>
      <dsp:txXfrm>
        <a:off x="1968091" y="4260666"/>
        <a:ext cx="5155954" cy="1703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ECA0F-E6F8-43D5-BF40-4A95B73C0590}">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3C62F-7803-4956-A41E-B867CDCC63D2}">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B94F41-9815-476E-BEE7-17C08F9F0CC4}">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800100">
            <a:lnSpc>
              <a:spcPct val="90000"/>
            </a:lnSpc>
            <a:spcBef>
              <a:spcPct val="0"/>
            </a:spcBef>
            <a:spcAft>
              <a:spcPct val="35000"/>
            </a:spcAft>
            <a:buNone/>
          </a:pPr>
          <a:r>
            <a:rPr lang="en-US" sz="1800" b="1" i="0" kern="1200"/>
            <a:t>Carry Flag (CY) </a:t>
          </a:r>
          <a:endParaRPr lang="en-US" sz="1800" kern="1200"/>
        </a:p>
      </dsp:txBody>
      <dsp:txXfrm>
        <a:off x="994536" y="1698"/>
        <a:ext cx="8623596" cy="861070"/>
      </dsp:txXfrm>
    </dsp:sp>
    <dsp:sp modelId="{72FB5C3F-6EF1-4121-BF7E-AD9CA48BF8A4}">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8D835-4914-4F48-865B-2813B2AAAB73}">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889ECC-D410-4EC4-BDED-2759E4F844A1}">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800100">
            <a:lnSpc>
              <a:spcPct val="90000"/>
            </a:lnSpc>
            <a:spcBef>
              <a:spcPct val="0"/>
            </a:spcBef>
            <a:spcAft>
              <a:spcPct val="35000"/>
            </a:spcAft>
            <a:buNone/>
          </a:pPr>
          <a:r>
            <a:rPr lang="en-US" sz="1800" b="0" i="0" kern="1200"/>
            <a:t>Carry is generated when performing n bit operations and the result is more than n bits, then this flag becomes set, i.e., 1, otherwise it becomes reset, i.e., 0.</a:t>
          </a:r>
          <a:endParaRPr lang="en-US" sz="1800" kern="1200"/>
        </a:p>
      </dsp:txBody>
      <dsp:txXfrm>
        <a:off x="994536" y="1078036"/>
        <a:ext cx="8623596" cy="861070"/>
      </dsp:txXfrm>
    </dsp:sp>
    <dsp:sp modelId="{24C73675-F50A-4E59-8B24-B90E0F5DF2AE}">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F4BB4-65CD-47BA-9471-7E250B209278}">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BCA4-93F1-4AA8-911A-D1F755DBAB7F}">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800100">
            <a:lnSpc>
              <a:spcPct val="90000"/>
            </a:lnSpc>
            <a:spcBef>
              <a:spcPct val="0"/>
            </a:spcBef>
            <a:spcAft>
              <a:spcPct val="35000"/>
            </a:spcAft>
            <a:buNone/>
          </a:pPr>
          <a:r>
            <a:rPr lang="en-US" sz="1800" b="0" i="0" kern="1200"/>
            <a:t>During subtraction (A-B), if A&gt;B it becomes reset and if (A&lt;B) it becomes set.</a:t>
          </a:r>
          <a:br>
            <a:rPr lang="en-US" sz="1800" kern="1200"/>
          </a:br>
          <a:r>
            <a:rPr lang="en-US" sz="1800" b="0" i="0" kern="1200"/>
            <a:t>Carry flag is also called borrow flag.</a:t>
          </a:r>
          <a:endParaRPr lang="en-US" sz="1800" kern="1200"/>
        </a:p>
      </dsp:txBody>
      <dsp:txXfrm>
        <a:off x="994536" y="2154374"/>
        <a:ext cx="8623596" cy="861070"/>
      </dsp:txXfrm>
    </dsp:sp>
    <dsp:sp modelId="{271C2734-7F08-43B7-BAA0-D221FDD16708}">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90795-553A-48AB-AC83-F9C8C77B2306}">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0B259-711E-4218-A0A6-55A5ACDD629B}">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800100">
            <a:lnSpc>
              <a:spcPct val="90000"/>
            </a:lnSpc>
            <a:spcBef>
              <a:spcPct val="0"/>
            </a:spcBef>
            <a:spcAft>
              <a:spcPct val="35000"/>
            </a:spcAft>
            <a:buNone/>
          </a:pPr>
          <a:r>
            <a:rPr lang="en-US" sz="1800" b="0" i="0" kern="1200"/>
            <a:t>1-carry out from MSB bit on addition or borrow into MSB bit on subtraction</a:t>
          </a:r>
          <a:br>
            <a:rPr lang="en-US" sz="1800" b="0" i="0" kern="1200"/>
          </a:br>
          <a:r>
            <a:rPr lang="en-US" sz="1800" b="0" i="0" kern="1200"/>
            <a:t>0-no carry out or borrow into MSB bit</a:t>
          </a:r>
          <a:endParaRPr lang="en-US" sz="1800" kern="1200"/>
        </a:p>
      </dsp:txBody>
      <dsp:txXfrm>
        <a:off x="994536" y="3230712"/>
        <a:ext cx="8623596" cy="861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4F6F-86CD-493F-AA4E-7A5C7ABB22A3}">
      <dsp:nvSpPr>
        <dsp:cNvPr id="0" name=""/>
        <dsp:cNvSpPr/>
      </dsp:nvSpPr>
      <dsp:spPr>
        <a:xfrm>
          <a:off x="1174" y="520807"/>
          <a:ext cx="4121050" cy="261686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89998-CB08-450A-9433-C365D5A02930}">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How many flip-flops are there in a flag register of 8085 microprocessor?</a:t>
          </a:r>
          <a:br>
            <a:rPr lang="en-US" sz="2100" kern="1200"/>
          </a:br>
          <a:r>
            <a:rPr lang="en-US" sz="2100" b="0" i="0" kern="1200"/>
            <a:t>a) 4</a:t>
          </a:r>
          <a:br>
            <a:rPr lang="en-US" sz="2100" kern="1200"/>
          </a:br>
          <a:r>
            <a:rPr lang="en-US" sz="2100" b="0" i="0" kern="1200"/>
            <a:t>b) 5</a:t>
          </a:r>
          <a:br>
            <a:rPr lang="en-US" sz="2100" kern="1200"/>
          </a:br>
          <a:r>
            <a:rPr lang="en-US" sz="2100" b="0" i="0" kern="1200"/>
            <a:t>c) 7</a:t>
          </a:r>
          <a:br>
            <a:rPr lang="en-US" sz="2100" kern="1200"/>
          </a:br>
          <a:r>
            <a:rPr lang="en-US" sz="2100" b="0" i="0" kern="1200"/>
            <a:t>d) 10</a:t>
          </a:r>
          <a:endParaRPr lang="en-US" sz="2100" kern="1200"/>
        </a:p>
      </dsp:txBody>
      <dsp:txXfrm>
        <a:off x="535713" y="1032452"/>
        <a:ext cx="3967760" cy="2463577"/>
      </dsp:txXfrm>
    </dsp:sp>
    <dsp:sp modelId="{D8EF9AB5-60C9-4A8A-AFFF-222AC7E2A478}">
      <dsp:nvSpPr>
        <dsp:cNvPr id="0" name=""/>
        <dsp:cNvSpPr/>
      </dsp:nvSpPr>
      <dsp:spPr>
        <a:xfrm>
          <a:off x="5038013" y="520807"/>
          <a:ext cx="4121050" cy="261686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2182D-977F-405B-8B10-CCE4450BA73F}">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Which of the following flag condition is used for BCD arithmetic operations in microprocessor?</a:t>
          </a:r>
          <a:br>
            <a:rPr lang="en-US" sz="2100" kern="1200"/>
          </a:br>
          <a:r>
            <a:rPr lang="en-US" sz="2100" b="0" i="0" kern="1200"/>
            <a:t>a) Sign flag</a:t>
          </a:r>
          <a:br>
            <a:rPr lang="en-US" sz="2100" kern="1200"/>
          </a:br>
          <a:r>
            <a:rPr lang="en-US" sz="2100" b="0" i="0" kern="1200"/>
            <a:t>b) Auxiliary carry flag</a:t>
          </a:r>
          <a:br>
            <a:rPr lang="en-US" sz="2100" kern="1200"/>
          </a:br>
          <a:r>
            <a:rPr lang="en-US" sz="2100" b="0" i="0" kern="1200"/>
            <a:t>c) Parity flag</a:t>
          </a:r>
          <a:br>
            <a:rPr lang="en-US" sz="2100" kern="1200"/>
          </a:br>
          <a:r>
            <a:rPr lang="en-US" sz="2100" b="0" i="0" kern="1200"/>
            <a:t>d) Zero flag</a:t>
          </a:r>
          <a:endParaRPr lang="en-US" sz="2100" kern="1200"/>
        </a:p>
      </dsp:txBody>
      <dsp:txXfrm>
        <a:off x="5572553" y="1032452"/>
        <a:ext cx="3967760" cy="2463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06B14-A965-43DD-8556-57717FB91726}">
      <dsp:nvSpPr>
        <dsp:cNvPr id="0" name=""/>
        <dsp:cNvSpPr/>
      </dsp:nvSpPr>
      <dsp:spPr>
        <a:xfrm>
          <a:off x="1174" y="673057"/>
          <a:ext cx="4578945" cy="27473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Add the following 16-bit numbers to determine the status of flag in 8086.</a:t>
          </a:r>
          <a:endParaRPr lang="en-US" sz="3100" kern="1200" dirty="0"/>
        </a:p>
        <a:p>
          <a:pPr marL="228600" lvl="1" indent="-228600" algn="l" defTabSz="1066800">
            <a:lnSpc>
              <a:spcPct val="90000"/>
            </a:lnSpc>
            <a:spcBef>
              <a:spcPct val="0"/>
            </a:spcBef>
            <a:spcAft>
              <a:spcPct val="15000"/>
            </a:spcAft>
            <a:buChar char="•"/>
          </a:pPr>
          <a:r>
            <a:rPr lang="en-IN" sz="2400" kern="1200"/>
            <a:t>FAED + DEFB</a:t>
          </a:r>
          <a:endParaRPr lang="en-US" sz="2400" kern="1200"/>
        </a:p>
      </dsp:txBody>
      <dsp:txXfrm>
        <a:off x="1174" y="673057"/>
        <a:ext cx="4578945" cy="2747367"/>
      </dsp:txXfrm>
    </dsp:sp>
    <dsp:sp modelId="{1D0CAAE2-BD16-4FEF-8938-7150FC1D6901}">
      <dsp:nvSpPr>
        <dsp:cNvPr id="0" name=""/>
        <dsp:cNvSpPr/>
      </dsp:nvSpPr>
      <dsp:spPr>
        <a:xfrm>
          <a:off x="5038013" y="673057"/>
          <a:ext cx="4578945" cy="2747367"/>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a:t>Direction flag is used with </a:t>
          </a:r>
          <a:endParaRPr lang="en-US" sz="3100" kern="1200"/>
        </a:p>
        <a:p>
          <a:pPr marL="228600" lvl="1" indent="-228600" algn="l" defTabSz="1066800">
            <a:lnSpc>
              <a:spcPct val="90000"/>
            </a:lnSpc>
            <a:spcBef>
              <a:spcPct val="0"/>
            </a:spcBef>
            <a:spcAft>
              <a:spcPct val="15000"/>
            </a:spcAft>
            <a:buChar char="•"/>
          </a:pPr>
          <a:r>
            <a:rPr lang="en-IN" sz="2400" kern="1200"/>
            <a:t>String instructions</a:t>
          </a:r>
          <a:endParaRPr lang="en-US" sz="2400" kern="1200"/>
        </a:p>
        <a:p>
          <a:pPr marL="228600" lvl="1" indent="-228600" algn="l" defTabSz="1066800">
            <a:lnSpc>
              <a:spcPct val="90000"/>
            </a:lnSpc>
            <a:spcBef>
              <a:spcPct val="0"/>
            </a:spcBef>
            <a:spcAft>
              <a:spcPct val="15000"/>
            </a:spcAft>
            <a:buChar char="•"/>
          </a:pPr>
          <a:r>
            <a:rPr lang="en-IN" sz="2400" kern="1200"/>
            <a:t>Stack instructions</a:t>
          </a:r>
          <a:endParaRPr lang="en-US" sz="2400" kern="1200"/>
        </a:p>
        <a:p>
          <a:pPr marL="228600" lvl="1" indent="-228600" algn="l" defTabSz="1066800">
            <a:lnSpc>
              <a:spcPct val="90000"/>
            </a:lnSpc>
            <a:spcBef>
              <a:spcPct val="0"/>
            </a:spcBef>
            <a:spcAft>
              <a:spcPct val="15000"/>
            </a:spcAft>
            <a:buChar char="•"/>
          </a:pPr>
          <a:r>
            <a:rPr lang="en-IN" sz="2400" kern="1200"/>
            <a:t>Arithmetic instructions</a:t>
          </a:r>
          <a:endParaRPr lang="en-US" sz="2400" kern="1200"/>
        </a:p>
        <a:p>
          <a:pPr marL="228600" lvl="1" indent="-228600" algn="l" defTabSz="1066800">
            <a:lnSpc>
              <a:spcPct val="90000"/>
            </a:lnSpc>
            <a:spcBef>
              <a:spcPct val="0"/>
            </a:spcBef>
            <a:spcAft>
              <a:spcPct val="15000"/>
            </a:spcAft>
            <a:buChar char="•"/>
          </a:pPr>
          <a:r>
            <a:rPr lang="en-IN" sz="2400" kern="1200"/>
            <a:t>Branching instructions</a:t>
          </a:r>
          <a:endParaRPr lang="en-US" sz="2400" kern="1200"/>
        </a:p>
      </dsp:txBody>
      <dsp:txXfrm>
        <a:off x="5038013" y="673057"/>
        <a:ext cx="4578945" cy="274736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September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4919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961332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4890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533465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22588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4507402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September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06780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September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5772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September 4,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5191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September 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3164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September 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74357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September 4,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0252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September 4,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48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September 4,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10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September 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509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September 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7778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September 4, 2022</a:t>
            </a:fld>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850423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 descr="A checkered flag on a pole">
            <a:extLst>
              <a:ext uri="{FF2B5EF4-FFF2-40B4-BE49-F238E27FC236}">
                <a16:creationId xmlns:a16="http://schemas.microsoft.com/office/drawing/2014/main" id="{2C6C4C24-29B2-FB32-1C97-2EA9654F4FC7}"/>
              </a:ext>
            </a:extLst>
          </p:cNvPr>
          <p:cNvPicPr>
            <a:picLocks noChangeAspect="1"/>
          </p:cNvPicPr>
          <p:nvPr/>
        </p:nvPicPr>
        <p:blipFill rotWithShape="1">
          <a:blip r:embed="rId2"/>
          <a:srcRect l="16054" r="7409" b="74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031672A-47CE-4D1D-8345-EFA7E91B6506}"/>
              </a:ext>
            </a:extLst>
          </p:cNvPr>
          <p:cNvSpPr>
            <a:spLocks noGrp="1"/>
          </p:cNvSpPr>
          <p:nvPr>
            <p:ph type="ctrTitle"/>
          </p:nvPr>
        </p:nvSpPr>
        <p:spPr>
          <a:xfrm>
            <a:off x="668867" y="1678666"/>
            <a:ext cx="4088190" cy="2369093"/>
          </a:xfrm>
        </p:spPr>
        <p:txBody>
          <a:bodyPr>
            <a:normAutofit/>
          </a:bodyPr>
          <a:lstStyle/>
          <a:p>
            <a:r>
              <a:rPr lang="en-IN" sz="4400"/>
              <a:t>FLAG REGISTER OF 8085 and 8086</a:t>
            </a:r>
          </a:p>
        </p:txBody>
      </p:sp>
      <p:cxnSp>
        <p:nvCxnSpPr>
          <p:cNvPr id="49" name="Straight Connector 2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2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017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6E39CA1-41E0-425E-ADB0-46BC88FDADE4}"/>
              </a:ext>
            </a:extLst>
          </p:cNvPr>
          <p:cNvSpPr>
            <a:spLocks noGrp="1"/>
          </p:cNvSpPr>
          <p:nvPr>
            <p:ph type="title"/>
          </p:nvPr>
        </p:nvSpPr>
        <p:spPr>
          <a:xfrm>
            <a:off x="815135" y="5666154"/>
            <a:ext cx="8288032" cy="1096648"/>
          </a:xfrm>
        </p:spPr>
        <p:txBody>
          <a:bodyPr vert="horz" lIns="91440" tIns="45720" rIns="91440" bIns="45720" rtlCol="0" anchor="b">
            <a:normAutofit/>
          </a:bodyPr>
          <a:lstStyle/>
          <a:p>
            <a:r>
              <a:rPr lang="en-US" sz="4800" dirty="0"/>
              <a:t>FLAG REGISTER 0F 8086</a:t>
            </a:r>
          </a:p>
        </p:txBody>
      </p:sp>
      <p:pic>
        <p:nvPicPr>
          <p:cNvPr id="5" name="Content Placeholder 4">
            <a:extLst>
              <a:ext uri="{FF2B5EF4-FFF2-40B4-BE49-F238E27FC236}">
                <a16:creationId xmlns:a16="http://schemas.microsoft.com/office/drawing/2014/main" id="{5BC4F4A4-5BAC-4F3F-A9C4-4D58089A5514}"/>
              </a:ext>
            </a:extLst>
          </p:cNvPr>
          <p:cNvPicPr>
            <a:picLocks noChangeAspect="1"/>
          </p:cNvPicPr>
          <p:nvPr/>
        </p:nvPicPr>
        <p:blipFill rotWithShape="1">
          <a:blip r:embed="rId2"/>
          <a:srcRect t="2333" b="1801"/>
          <a:stretch/>
        </p:blipFill>
        <p:spPr>
          <a:xfrm>
            <a:off x="753905" y="327427"/>
            <a:ext cx="8665867" cy="5570956"/>
          </a:xfrm>
          <a:prstGeom prst="rect">
            <a:avLst/>
          </a:prstGeom>
        </p:spPr>
      </p:pic>
    </p:spTree>
    <p:extLst>
      <p:ext uri="{BB962C8B-B14F-4D97-AF65-F5344CB8AC3E}">
        <p14:creationId xmlns:p14="http://schemas.microsoft.com/office/powerpoint/2010/main" val="29802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4C0BE-389F-46CD-9E2B-B083C4B0D27A}"/>
              </a:ext>
            </a:extLst>
          </p:cNvPr>
          <p:cNvSpPr>
            <a:spLocks noGrp="1"/>
          </p:cNvSpPr>
          <p:nvPr>
            <p:ph type="title"/>
          </p:nvPr>
        </p:nvSpPr>
        <p:spPr>
          <a:xfrm>
            <a:off x="1286933" y="609600"/>
            <a:ext cx="10197494" cy="1099457"/>
          </a:xfrm>
        </p:spPr>
        <p:txBody>
          <a:bodyPr>
            <a:normAutofit/>
          </a:bodyPr>
          <a:lstStyle/>
          <a:p>
            <a:r>
              <a:rPr lang="en-IN" dirty="0"/>
              <a:t>Example </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AAA43B1-7AAA-A73B-5A5D-837CFEBD962A}"/>
              </a:ext>
            </a:extLst>
          </p:cNvPr>
          <p:cNvGraphicFramePr>
            <a:graphicFrameLocks noGrp="1"/>
          </p:cNvGraphicFramePr>
          <p:nvPr>
            <p:ph idx="1"/>
            <p:extLst>
              <p:ext uri="{D42A27DB-BD31-4B8C-83A1-F6EECF244321}">
                <p14:modId xmlns:p14="http://schemas.microsoft.com/office/powerpoint/2010/main" val="205951699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74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D327-3FF4-4221-A5CE-62049E576CCE}"/>
              </a:ext>
            </a:extLst>
          </p:cNvPr>
          <p:cNvSpPr>
            <a:spLocks noGrp="1"/>
          </p:cNvSpPr>
          <p:nvPr>
            <p:ph type="title"/>
          </p:nvPr>
        </p:nvSpPr>
        <p:spPr>
          <a:xfrm>
            <a:off x="1050879" y="175734"/>
            <a:ext cx="9810604" cy="726830"/>
          </a:xfrm>
        </p:spPr>
        <p:txBody>
          <a:bodyPr/>
          <a:lstStyle/>
          <a:p>
            <a:r>
              <a:rPr lang="en-IN" dirty="0"/>
              <a:t>FLAG REGISTER OF 8085</a:t>
            </a:r>
          </a:p>
        </p:txBody>
      </p:sp>
      <p:sp>
        <p:nvSpPr>
          <p:cNvPr id="3" name="Content Placeholder 2">
            <a:extLst>
              <a:ext uri="{FF2B5EF4-FFF2-40B4-BE49-F238E27FC236}">
                <a16:creationId xmlns:a16="http://schemas.microsoft.com/office/drawing/2014/main" id="{6197C6EB-F611-4C9C-811D-659AAFDAB87F}"/>
              </a:ext>
            </a:extLst>
          </p:cNvPr>
          <p:cNvSpPr>
            <a:spLocks noGrp="1"/>
          </p:cNvSpPr>
          <p:nvPr>
            <p:ph idx="1"/>
          </p:nvPr>
        </p:nvSpPr>
        <p:spPr>
          <a:xfrm>
            <a:off x="1190697" y="829994"/>
            <a:ext cx="8243589" cy="5767754"/>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A flag is a flip flop.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indicates some condition produced by the execution of an instruction.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flag register of 8085 microprocessor consists of 5 flags.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flag register is connected to ALU.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When an operation is performed by ALU the result is transferred on data bus and status of result will be stored in flip flops.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different flags and their positions in flag register are shown in following fig.</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16C64FA-23BD-46FC-942C-30A5FB812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9206"/>
            <a:ext cx="7010400" cy="125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3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BC6D-966A-41D3-9D98-E9A0A2E8DEEC}"/>
              </a:ext>
            </a:extLst>
          </p:cNvPr>
          <p:cNvSpPr>
            <a:spLocks noGrp="1"/>
          </p:cNvSpPr>
          <p:nvPr>
            <p:ph type="title"/>
          </p:nvPr>
        </p:nvSpPr>
        <p:spPr>
          <a:xfrm>
            <a:off x="677334" y="609600"/>
            <a:ext cx="8596668" cy="827314"/>
          </a:xfrm>
        </p:spPr>
        <p:txBody>
          <a:bodyPr/>
          <a:lstStyle/>
          <a:p>
            <a:r>
              <a:rPr lang="en-IN" dirty="0"/>
              <a:t>FLAG REGISTER OF 8085</a:t>
            </a:r>
          </a:p>
        </p:txBody>
      </p:sp>
      <p:sp>
        <p:nvSpPr>
          <p:cNvPr id="3" name="Content Placeholder 2">
            <a:extLst>
              <a:ext uri="{FF2B5EF4-FFF2-40B4-BE49-F238E27FC236}">
                <a16:creationId xmlns:a16="http://schemas.microsoft.com/office/drawing/2014/main" id="{A32ECABA-5401-410A-B7CA-8E71224F10E6}"/>
              </a:ext>
            </a:extLst>
          </p:cNvPr>
          <p:cNvSpPr>
            <a:spLocks noGrp="1"/>
          </p:cNvSpPr>
          <p:nvPr>
            <p:ph idx="1"/>
          </p:nvPr>
        </p:nvSpPr>
        <p:spPr>
          <a:xfrm>
            <a:off x="677334" y="1547447"/>
            <a:ext cx="8596668" cy="4493916"/>
          </a:xfrm>
        </p:spPr>
        <p:txBody>
          <a:bodyPr>
            <a:normAutofit/>
          </a:bodyPr>
          <a:lstStyle/>
          <a:p>
            <a:pPr algn="just" fontAlgn="base"/>
            <a:r>
              <a:rPr lang="en-US" sz="2400" b="1" i="0" dirty="0">
                <a:solidFill>
                  <a:srgbClr val="000000"/>
                </a:solidFill>
                <a:effectLst/>
                <a:latin typeface="Times New Roman" panose="02020603050405020304" pitchFamily="18" charset="0"/>
                <a:cs typeface="Times New Roman" panose="02020603050405020304" pitchFamily="18" charset="0"/>
              </a:rPr>
              <a:t>Sign Flag (S) –</a:t>
            </a:r>
            <a:r>
              <a:rPr lang="en-US" sz="2400" b="0" i="0" dirty="0">
                <a:solidFill>
                  <a:srgbClr val="383838"/>
                </a:solidFill>
                <a:effectLst/>
                <a:latin typeface="Times New Roman" panose="02020603050405020304" pitchFamily="18" charset="0"/>
                <a:cs typeface="Times New Roman" panose="02020603050405020304" pitchFamily="18" charset="0"/>
              </a:rPr>
              <a:t> After any operation if the MSB (7) of the result is 1, it indicates the number is negative and the sign flag becomes set, i.e., 1. If the MSB is 0, it indicates the number is positive and the sign flag becomes reset i.e., 0.</a:t>
            </a:r>
          </a:p>
          <a:p>
            <a:pPr marL="801688" indent="-350838" algn="just" fontAlgn="base"/>
            <a:r>
              <a:rPr lang="en-US" sz="2400" b="0" i="0" dirty="0">
                <a:solidFill>
                  <a:srgbClr val="383838"/>
                </a:solidFill>
                <a:effectLst/>
                <a:latin typeface="Times New Roman" panose="02020603050405020304" pitchFamily="18" charset="0"/>
                <a:cs typeface="Times New Roman" panose="02020603050405020304" pitchFamily="18" charset="0"/>
              </a:rPr>
              <a:t>from 00H to 7F, sign flag is 0</a:t>
            </a:r>
          </a:p>
          <a:p>
            <a:pPr marL="801688" indent="-350838" algn="just" fontAlgn="base"/>
            <a:r>
              <a:rPr lang="en-US" sz="2400" b="0" i="0" dirty="0">
                <a:solidFill>
                  <a:srgbClr val="383838"/>
                </a:solidFill>
                <a:effectLst/>
                <a:latin typeface="Times New Roman" panose="02020603050405020304" pitchFamily="18" charset="0"/>
                <a:cs typeface="Times New Roman" panose="02020603050405020304" pitchFamily="18" charset="0"/>
              </a:rPr>
              <a:t>from 80H to FF, sign flag is 1</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801688" indent="-350838" algn="just" fontAlgn="base"/>
            <a:r>
              <a:rPr lang="en-US" sz="2400" b="0" i="0" dirty="0">
                <a:solidFill>
                  <a:srgbClr val="000000"/>
                </a:solidFill>
                <a:effectLst/>
                <a:latin typeface="Times New Roman" panose="02020603050405020304" pitchFamily="18" charset="0"/>
                <a:cs typeface="Times New Roman" panose="02020603050405020304" pitchFamily="18" charset="0"/>
              </a:rPr>
              <a:t>1- MSB is 1 (negative)</a:t>
            </a:r>
          </a:p>
          <a:p>
            <a:pPr marL="801688" indent="-350838" algn="just" fontAlgn="base"/>
            <a:r>
              <a:rPr lang="en-US" sz="2400" b="0" i="0" dirty="0">
                <a:solidFill>
                  <a:srgbClr val="000000"/>
                </a:solidFill>
                <a:effectLst/>
                <a:latin typeface="Times New Roman" panose="02020603050405020304" pitchFamily="18" charset="0"/>
                <a:cs typeface="Times New Roman" panose="02020603050405020304" pitchFamily="18" charset="0"/>
              </a:rPr>
              <a:t>0- MSB is 0 (positive)</a:t>
            </a:r>
          </a:p>
          <a:p>
            <a:endParaRPr lang="en-IN" dirty="0"/>
          </a:p>
        </p:txBody>
      </p:sp>
    </p:spTree>
    <p:extLst>
      <p:ext uri="{BB962C8B-B14F-4D97-AF65-F5344CB8AC3E}">
        <p14:creationId xmlns:p14="http://schemas.microsoft.com/office/powerpoint/2010/main" val="183036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5EE69-C97D-4FF2-A995-AFA83C390FCF}"/>
              </a:ext>
            </a:extLst>
          </p:cNvPr>
          <p:cNvSpPr>
            <a:spLocks noGrp="1"/>
          </p:cNvSpPr>
          <p:nvPr>
            <p:ph type="title"/>
          </p:nvPr>
        </p:nvSpPr>
        <p:spPr>
          <a:xfrm>
            <a:off x="652481" y="1382486"/>
            <a:ext cx="3547581" cy="4093028"/>
          </a:xfrm>
        </p:spPr>
        <p:txBody>
          <a:bodyPr anchor="ctr">
            <a:normAutofit/>
          </a:bodyPr>
          <a:lstStyle/>
          <a:p>
            <a:r>
              <a:rPr lang="en-IN" sz="4400"/>
              <a:t>FLAG REGISTER OF 8085</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112866-5C1F-3E3A-595A-62D8CDC1D239}"/>
              </a:ext>
            </a:extLst>
          </p:cNvPr>
          <p:cNvGraphicFramePr>
            <a:graphicFrameLocks noGrp="1"/>
          </p:cNvGraphicFramePr>
          <p:nvPr>
            <p:ph idx="1"/>
            <p:extLst>
              <p:ext uri="{D42A27DB-BD31-4B8C-83A1-F6EECF244321}">
                <p14:modId xmlns:p14="http://schemas.microsoft.com/office/powerpoint/2010/main" val="13791489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7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2376-5623-4D14-9CD7-D5A1A019E69B}"/>
              </a:ext>
            </a:extLst>
          </p:cNvPr>
          <p:cNvSpPr>
            <a:spLocks noGrp="1"/>
          </p:cNvSpPr>
          <p:nvPr>
            <p:ph type="title"/>
          </p:nvPr>
        </p:nvSpPr>
        <p:spPr/>
        <p:txBody>
          <a:bodyPr/>
          <a:lstStyle/>
          <a:p>
            <a:r>
              <a:rPr lang="en-IN" dirty="0"/>
              <a:t>FLAG REGISTER OF 8085</a:t>
            </a:r>
          </a:p>
        </p:txBody>
      </p:sp>
      <p:sp>
        <p:nvSpPr>
          <p:cNvPr id="3" name="Content Placeholder 2">
            <a:extLst>
              <a:ext uri="{FF2B5EF4-FFF2-40B4-BE49-F238E27FC236}">
                <a16:creationId xmlns:a16="http://schemas.microsoft.com/office/drawing/2014/main" id="{4ED2822C-AA8C-4440-B367-70FAF190C6A8}"/>
              </a:ext>
            </a:extLst>
          </p:cNvPr>
          <p:cNvSpPr>
            <a:spLocks noGrp="1"/>
          </p:cNvSpPr>
          <p:nvPr>
            <p:ph idx="1"/>
          </p:nvPr>
        </p:nvSpPr>
        <p:spPr/>
        <p:txBody>
          <a:bodyPr>
            <a:normAutofit fontScale="92500" lnSpcReduction="10000"/>
          </a:bodyPr>
          <a:lstStyle/>
          <a:p>
            <a:r>
              <a:rPr lang="en-US" sz="2400" b="1" i="0" dirty="0">
                <a:solidFill>
                  <a:srgbClr val="000000"/>
                </a:solidFill>
                <a:effectLst/>
                <a:latin typeface="Times New Roman" panose="02020603050405020304" pitchFamily="18" charset="0"/>
                <a:cs typeface="Times New Roman" panose="02020603050405020304" pitchFamily="18" charset="0"/>
              </a:rPr>
              <a:t>Auxiliary Carry Flag (AC) </a:t>
            </a:r>
            <a:endParaRPr lang="en-US" sz="2400" b="0" i="0" dirty="0">
              <a:solidFill>
                <a:srgbClr val="383838"/>
              </a:solidFill>
              <a:effectLst/>
              <a:latin typeface="Times New Roman" panose="02020603050405020304" pitchFamily="18" charset="0"/>
              <a:cs typeface="Times New Roman" panose="02020603050405020304" pitchFamily="18" charset="0"/>
            </a:endParaRPr>
          </a:p>
          <a:p>
            <a:pPr marL="717550" indent="-266700"/>
            <a:r>
              <a:rPr lang="en-US" sz="2400" b="0" i="0" dirty="0">
                <a:solidFill>
                  <a:srgbClr val="383838"/>
                </a:solidFill>
                <a:effectLst/>
                <a:latin typeface="Times New Roman" panose="02020603050405020304" pitchFamily="18" charset="0"/>
                <a:cs typeface="Times New Roman" panose="02020603050405020304" pitchFamily="18" charset="0"/>
              </a:rPr>
              <a:t>This flag is used in BCD number system (0-9). </a:t>
            </a:r>
          </a:p>
          <a:p>
            <a:pPr marL="717550" indent="-266700"/>
            <a:r>
              <a:rPr lang="en-US" sz="2400" b="0" i="0" dirty="0">
                <a:solidFill>
                  <a:srgbClr val="383838"/>
                </a:solidFill>
                <a:effectLst/>
                <a:latin typeface="Times New Roman" panose="02020603050405020304" pitchFamily="18" charset="0"/>
                <a:cs typeface="Times New Roman" panose="02020603050405020304" pitchFamily="18" charset="0"/>
              </a:rPr>
              <a:t>If after any arithmetic or logical operation (3) generates any carry and passes on to (4) this flag becomes set, i.e., 1, otherwise it becomes reset, i.e., 0. </a:t>
            </a:r>
          </a:p>
          <a:p>
            <a:pPr marL="717550" indent="-266700"/>
            <a:r>
              <a:rPr lang="en-US" sz="2400" b="0" i="0" dirty="0">
                <a:solidFill>
                  <a:srgbClr val="383838"/>
                </a:solidFill>
                <a:effectLst/>
                <a:latin typeface="Times New Roman" panose="02020603050405020304" pitchFamily="18" charset="0"/>
                <a:cs typeface="Times New Roman" panose="02020603050405020304" pitchFamily="18" charset="0"/>
              </a:rPr>
              <a:t>This is the only flag register which is not accessible by the programmer</a:t>
            </a:r>
          </a:p>
          <a:p>
            <a:pPr marL="717550" indent="-266700"/>
            <a:r>
              <a:rPr lang="en-US" sz="2400" b="0" i="0" dirty="0">
                <a:solidFill>
                  <a:srgbClr val="000000"/>
                </a:solidFill>
                <a:effectLst/>
                <a:latin typeface="Times New Roman" panose="02020603050405020304" pitchFamily="18" charset="0"/>
                <a:cs typeface="Times New Roman" panose="02020603050405020304" pitchFamily="18" charset="0"/>
              </a:rPr>
              <a:t>1-carry out from bit 3 on addition or borrow into bit 3 on subtraction. </a:t>
            </a:r>
          </a:p>
          <a:p>
            <a:pPr marL="717550" indent="-266700"/>
            <a:r>
              <a:rPr lang="en-US" sz="2400" b="0" i="0" dirty="0">
                <a:solidFill>
                  <a:srgbClr val="000000"/>
                </a:solidFill>
                <a:effectLst/>
                <a:latin typeface="Times New Roman" panose="02020603050405020304" pitchFamily="18" charset="0"/>
                <a:cs typeface="Times New Roman" panose="02020603050405020304" pitchFamily="18" charset="0"/>
              </a:rPr>
              <a:t>0-otherwise</a:t>
            </a:r>
          </a:p>
          <a:p>
            <a:endParaRPr lang="en-IN" dirty="0"/>
          </a:p>
        </p:txBody>
      </p:sp>
    </p:spTree>
    <p:extLst>
      <p:ext uri="{BB962C8B-B14F-4D97-AF65-F5344CB8AC3E}">
        <p14:creationId xmlns:p14="http://schemas.microsoft.com/office/powerpoint/2010/main" val="201443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F5693-20DA-4C69-9CBD-EFCE76ADEF75}"/>
              </a:ext>
            </a:extLst>
          </p:cNvPr>
          <p:cNvSpPr>
            <a:spLocks noGrp="1"/>
          </p:cNvSpPr>
          <p:nvPr>
            <p:ph type="title"/>
          </p:nvPr>
        </p:nvSpPr>
        <p:spPr>
          <a:xfrm>
            <a:off x="652481" y="1382486"/>
            <a:ext cx="3547581" cy="4093028"/>
          </a:xfrm>
        </p:spPr>
        <p:txBody>
          <a:bodyPr anchor="ctr">
            <a:normAutofit/>
          </a:bodyPr>
          <a:lstStyle/>
          <a:p>
            <a:r>
              <a:rPr lang="en-IN" sz="4400"/>
              <a:t>FLAG REGISTER OF 8085</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0E89B95-84F7-8A9A-E0E3-B92FDAB345F1}"/>
              </a:ext>
            </a:extLst>
          </p:cNvPr>
          <p:cNvGraphicFramePr>
            <a:graphicFrameLocks noGrp="1"/>
          </p:cNvGraphicFramePr>
          <p:nvPr>
            <p:ph idx="1"/>
            <p:extLst>
              <p:ext uri="{D42A27DB-BD31-4B8C-83A1-F6EECF244321}">
                <p14:modId xmlns:p14="http://schemas.microsoft.com/office/powerpoint/2010/main" val="1413903937"/>
              </p:ext>
            </p:extLst>
          </p:nvPr>
        </p:nvGraphicFramePr>
        <p:xfrm>
          <a:off x="4763154" y="406401"/>
          <a:ext cx="7124046" cy="5965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30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B53A8-7296-43A8-AA35-A0F1058C9561}"/>
              </a:ext>
            </a:extLst>
          </p:cNvPr>
          <p:cNvSpPr>
            <a:spLocks noGrp="1"/>
          </p:cNvSpPr>
          <p:nvPr>
            <p:ph type="title"/>
          </p:nvPr>
        </p:nvSpPr>
        <p:spPr>
          <a:xfrm>
            <a:off x="1286933" y="609600"/>
            <a:ext cx="10197494" cy="1099457"/>
          </a:xfrm>
        </p:spPr>
        <p:txBody>
          <a:bodyPr>
            <a:normAutofit/>
          </a:bodyPr>
          <a:lstStyle/>
          <a:p>
            <a:r>
              <a:rPr lang="en-IN" dirty="0"/>
              <a:t>FLAG REGISTER OF 8085</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B4116D3-03B1-2B50-7CF8-5FAF5BEAE6D6}"/>
              </a:ext>
            </a:extLst>
          </p:cNvPr>
          <p:cNvGraphicFramePr>
            <a:graphicFrameLocks noGrp="1"/>
          </p:cNvGraphicFramePr>
          <p:nvPr>
            <p:ph idx="1"/>
            <p:extLst>
              <p:ext uri="{D42A27DB-BD31-4B8C-83A1-F6EECF244321}">
                <p14:modId xmlns:p14="http://schemas.microsoft.com/office/powerpoint/2010/main" val="15324516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72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9A89451-0B08-4A4F-B43B-30C03E410C51}"/>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EXAMPLE 1</a:t>
            </a:r>
          </a:p>
        </p:txBody>
      </p:sp>
      <p:sp>
        <p:nvSpPr>
          <p:cNvPr id="3" name="Content Placeholder 2">
            <a:extLst>
              <a:ext uri="{FF2B5EF4-FFF2-40B4-BE49-F238E27FC236}">
                <a16:creationId xmlns:a16="http://schemas.microsoft.com/office/drawing/2014/main" id="{CE7E6603-06AE-41F9-B0EC-4A8239B39CFD}"/>
              </a:ext>
            </a:extLst>
          </p:cNvPr>
          <p:cNvSpPr>
            <a:spLocks noGrp="1"/>
          </p:cNvSpPr>
          <p:nvPr>
            <p:ph idx="1"/>
          </p:nvPr>
        </p:nvSpPr>
        <p:spPr>
          <a:xfrm>
            <a:off x="673754" y="2160590"/>
            <a:ext cx="3973943" cy="3440110"/>
          </a:xfrm>
        </p:spPr>
        <p:txBody>
          <a:bodyPr>
            <a:normAutofit/>
          </a:bodyPr>
          <a:lstStyle/>
          <a:p>
            <a:r>
              <a:rPr lang="en-IN" b="1">
                <a:solidFill>
                  <a:schemeClr val="bg1"/>
                </a:solidFill>
                <a:latin typeface="Times New Roman" panose="02020603050405020304" pitchFamily="18" charset="0"/>
                <a:cs typeface="Times New Roman" panose="02020603050405020304" pitchFamily="18" charset="0"/>
              </a:rPr>
              <a:t>Q The ALU of a microprocessor performs operations of 8-bit two’s compliment operands. What happens when the operation 7AH-2H is performed? </a:t>
            </a:r>
          </a:p>
          <a:p>
            <a:endParaRPr lang="en-IN" b="1">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0B0295-6FCB-4E4F-9AC8-0A0448700A0D}"/>
              </a:ext>
            </a:extLst>
          </p:cNvPr>
          <p:cNvPicPr>
            <a:picLocks noChangeAspect="1"/>
          </p:cNvPicPr>
          <p:nvPr/>
        </p:nvPicPr>
        <p:blipFill>
          <a:blip r:embed="rId2"/>
          <a:stretch>
            <a:fillRect/>
          </a:stretch>
        </p:blipFill>
        <p:spPr>
          <a:xfrm>
            <a:off x="5550552" y="1045030"/>
            <a:ext cx="6421817" cy="510902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8163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29768-7922-4AAE-8B6F-ABA8ED63E497}"/>
              </a:ext>
            </a:extLst>
          </p:cNvPr>
          <p:cNvSpPr>
            <a:spLocks noGrp="1"/>
          </p:cNvSpPr>
          <p:nvPr>
            <p:ph type="title"/>
          </p:nvPr>
        </p:nvSpPr>
        <p:spPr>
          <a:xfrm>
            <a:off x="1286933" y="609600"/>
            <a:ext cx="10197494" cy="1099457"/>
          </a:xfrm>
        </p:spPr>
        <p:txBody>
          <a:bodyPr>
            <a:normAutofit/>
          </a:bodyPr>
          <a:lstStyle/>
          <a:p>
            <a:r>
              <a:rPr lang="en-IN" dirty="0"/>
              <a:t>Example 2</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B0AF333-0D5F-5C53-E7A0-412949D3D0D7}"/>
              </a:ext>
            </a:extLst>
          </p:cNvPr>
          <p:cNvGraphicFramePr>
            <a:graphicFrameLocks noGrp="1"/>
          </p:cNvGraphicFramePr>
          <p:nvPr>
            <p:ph idx="1"/>
            <p:extLst>
              <p:ext uri="{D42A27DB-BD31-4B8C-83A1-F6EECF244321}">
                <p14:modId xmlns:p14="http://schemas.microsoft.com/office/powerpoint/2010/main" val="338562163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7718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644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FLAG REGISTER OF 8085 and 8086</vt:lpstr>
      <vt:lpstr>FLAG REGISTER OF 8085</vt:lpstr>
      <vt:lpstr>FLAG REGISTER OF 8085</vt:lpstr>
      <vt:lpstr>FLAG REGISTER OF 8085</vt:lpstr>
      <vt:lpstr>FLAG REGISTER OF 8085</vt:lpstr>
      <vt:lpstr>FLAG REGISTER OF 8085</vt:lpstr>
      <vt:lpstr>FLAG REGISTER OF 8085</vt:lpstr>
      <vt:lpstr>EXAMPLE 1</vt:lpstr>
      <vt:lpstr>Example 2</vt:lpstr>
      <vt:lpstr>FLAG REGISTER 0F 8086</vt:lpstr>
      <vt:lpstr>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 REGISTER OF 8085 and 8086</dc:title>
  <dc:creator>Ishan Budhiraja</dc:creator>
  <cp:lastModifiedBy>Ishan Budhiraja</cp:lastModifiedBy>
  <cp:revision>2</cp:revision>
  <dcterms:created xsi:type="dcterms:W3CDTF">2022-09-04T15:14:49Z</dcterms:created>
  <dcterms:modified xsi:type="dcterms:W3CDTF">2022-09-04T16:32:25Z</dcterms:modified>
</cp:coreProperties>
</file>