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9.svg"/><Relationship Id="rId3" Type="http://schemas.openxmlformats.org/officeDocument/2006/relationships/image" Target="../media/image164.png"/><Relationship Id="rId7" Type="http://schemas.openxmlformats.org/officeDocument/2006/relationships/image" Target="../media/image168.png"/><Relationship Id="rId2" Type="http://schemas.openxmlformats.org/officeDocument/2006/relationships/image" Target="../media/image163.svg"/><Relationship Id="rId1" Type="http://schemas.openxmlformats.org/officeDocument/2006/relationships/image" Target="../media/image162.png"/><Relationship Id="rId6" Type="http://schemas.openxmlformats.org/officeDocument/2006/relationships/image" Target="../media/image167.svg"/><Relationship Id="rId5" Type="http://schemas.openxmlformats.org/officeDocument/2006/relationships/image" Target="../media/image166.png"/><Relationship Id="rId10" Type="http://schemas.openxmlformats.org/officeDocument/2006/relationships/image" Target="../media/image171.svg"/><Relationship Id="rId4" Type="http://schemas.openxmlformats.org/officeDocument/2006/relationships/image" Target="../media/image165.svg"/><Relationship Id="rId9" Type="http://schemas.openxmlformats.org/officeDocument/2006/relationships/image" Target="../media/image17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9.svg"/><Relationship Id="rId3" Type="http://schemas.openxmlformats.org/officeDocument/2006/relationships/image" Target="../media/image164.png"/><Relationship Id="rId7" Type="http://schemas.openxmlformats.org/officeDocument/2006/relationships/image" Target="../media/image168.png"/><Relationship Id="rId2" Type="http://schemas.openxmlformats.org/officeDocument/2006/relationships/image" Target="../media/image163.svg"/><Relationship Id="rId1" Type="http://schemas.openxmlformats.org/officeDocument/2006/relationships/image" Target="../media/image162.png"/><Relationship Id="rId6" Type="http://schemas.openxmlformats.org/officeDocument/2006/relationships/image" Target="../media/image167.svg"/><Relationship Id="rId5" Type="http://schemas.openxmlformats.org/officeDocument/2006/relationships/image" Target="../media/image166.png"/><Relationship Id="rId10" Type="http://schemas.openxmlformats.org/officeDocument/2006/relationships/image" Target="../media/image171.svg"/><Relationship Id="rId4" Type="http://schemas.openxmlformats.org/officeDocument/2006/relationships/image" Target="../media/image165.svg"/><Relationship Id="rId9" Type="http://schemas.openxmlformats.org/officeDocument/2006/relationships/image" Target="../media/image17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2DA378A-56C6-44A9-AE85-4D143376490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5E9D59E-3F76-4BE4-B980-24B4C2F70F06}">
      <dgm:prSet/>
      <dgm:spPr/>
      <dgm:t>
        <a:bodyPr/>
        <a:lstStyle/>
        <a:p>
          <a:r>
            <a:rPr lang="en-US" b="0" i="0"/>
            <a:t>It is a group of conducting wires which carries address only. </a:t>
          </a:r>
          <a:endParaRPr lang="en-US"/>
        </a:p>
      </dgm:t>
    </dgm:pt>
    <dgm:pt modelId="{B519922A-ECA0-4F1B-9F00-D8B5DB26C21A}" type="parTrans" cxnId="{C760E0EC-213B-4A33-A888-FFD05233D9FA}">
      <dgm:prSet/>
      <dgm:spPr/>
      <dgm:t>
        <a:bodyPr/>
        <a:lstStyle/>
        <a:p>
          <a:endParaRPr lang="en-US"/>
        </a:p>
      </dgm:t>
    </dgm:pt>
    <dgm:pt modelId="{BE8D835E-A8FA-4FC7-A077-AC4BAD18C9F6}" type="sibTrans" cxnId="{C760E0EC-213B-4A33-A888-FFD05233D9FA}">
      <dgm:prSet/>
      <dgm:spPr/>
      <dgm:t>
        <a:bodyPr/>
        <a:lstStyle/>
        <a:p>
          <a:endParaRPr lang="en-US"/>
        </a:p>
      </dgm:t>
    </dgm:pt>
    <dgm:pt modelId="{485E89A5-A900-4742-AFE6-E5270ED45420}">
      <dgm:prSet/>
      <dgm:spPr/>
      <dgm:t>
        <a:bodyPr/>
        <a:lstStyle/>
        <a:p>
          <a:r>
            <a:rPr lang="en-US" b="0" i="0"/>
            <a:t>Address bus is unidirectional because data flow in one direction, from microprocessor to memory or from microprocessor to Input/output devices (That is, Out of Microprocessor).</a:t>
          </a:r>
          <a:endParaRPr lang="en-US"/>
        </a:p>
      </dgm:t>
    </dgm:pt>
    <dgm:pt modelId="{81373FF8-B4EF-4290-A84F-CD1AD16B1CA9}" type="parTrans" cxnId="{0A18F94F-A58E-4368-BD3A-2908499E940C}">
      <dgm:prSet/>
      <dgm:spPr/>
      <dgm:t>
        <a:bodyPr/>
        <a:lstStyle/>
        <a:p>
          <a:endParaRPr lang="en-US"/>
        </a:p>
      </dgm:t>
    </dgm:pt>
    <dgm:pt modelId="{A6F39C2C-8346-4AEC-A774-31A2D71E4535}" type="sibTrans" cxnId="{0A18F94F-A58E-4368-BD3A-2908499E940C}">
      <dgm:prSet/>
      <dgm:spPr/>
      <dgm:t>
        <a:bodyPr/>
        <a:lstStyle/>
        <a:p>
          <a:endParaRPr lang="en-US"/>
        </a:p>
      </dgm:t>
    </dgm:pt>
    <dgm:pt modelId="{C0F18F3C-AFAE-4982-9C5F-74DE7266BB16}">
      <dgm:prSet/>
      <dgm:spPr/>
      <dgm:t>
        <a:bodyPr/>
        <a:lstStyle/>
        <a:p>
          <a:r>
            <a:rPr lang="en-US" b="0" i="0"/>
            <a:t>Length of Address Bus of 8085 microprocessor is 16 Bit (That is, Four Hexadecimal Digits), ranging from 0000 H to FFFF H, (H denotes Hexadecimal). </a:t>
          </a:r>
          <a:endParaRPr lang="en-US"/>
        </a:p>
      </dgm:t>
    </dgm:pt>
    <dgm:pt modelId="{7ADEEF11-4E61-4F92-8CFE-DCC3B7309160}" type="parTrans" cxnId="{719810F9-D194-4E50-A14C-A0E97937072B}">
      <dgm:prSet/>
      <dgm:spPr/>
      <dgm:t>
        <a:bodyPr/>
        <a:lstStyle/>
        <a:p>
          <a:endParaRPr lang="en-US"/>
        </a:p>
      </dgm:t>
    </dgm:pt>
    <dgm:pt modelId="{C78CC573-60BF-4810-9257-B8427867F9BB}" type="sibTrans" cxnId="{719810F9-D194-4E50-A14C-A0E97937072B}">
      <dgm:prSet/>
      <dgm:spPr/>
      <dgm:t>
        <a:bodyPr/>
        <a:lstStyle/>
        <a:p>
          <a:endParaRPr lang="en-US"/>
        </a:p>
      </dgm:t>
    </dgm:pt>
    <dgm:pt modelId="{6F0D0C5D-BFA0-4F09-93F5-E03F575E6BA2}">
      <dgm:prSet/>
      <dgm:spPr/>
      <dgm:t>
        <a:bodyPr/>
        <a:lstStyle/>
        <a:p>
          <a:r>
            <a:rPr lang="en-US" b="0" i="0"/>
            <a:t>The microprocessor 8085 can transfer maximum 16-bit address which means it can address 65, 536 different memory location.</a:t>
          </a:r>
          <a:endParaRPr lang="en-US"/>
        </a:p>
      </dgm:t>
    </dgm:pt>
    <dgm:pt modelId="{DDA4D933-CB12-411E-A297-1FA7BC380802}" type="parTrans" cxnId="{A3A4243B-FA47-4F87-A124-4587F8B4670D}">
      <dgm:prSet/>
      <dgm:spPr/>
      <dgm:t>
        <a:bodyPr/>
        <a:lstStyle/>
        <a:p>
          <a:endParaRPr lang="en-US"/>
        </a:p>
      </dgm:t>
    </dgm:pt>
    <dgm:pt modelId="{474D2292-2A97-401B-81FB-CA1A7FE1D286}" type="sibTrans" cxnId="{A3A4243B-FA47-4F87-A124-4587F8B4670D}">
      <dgm:prSet/>
      <dgm:spPr/>
      <dgm:t>
        <a:bodyPr/>
        <a:lstStyle/>
        <a:p>
          <a:endParaRPr lang="en-US"/>
        </a:p>
      </dgm:t>
    </dgm:pt>
    <dgm:pt modelId="{FB90B8C5-F9E3-443B-A25F-B1553434BCFE}">
      <dgm:prSet/>
      <dgm:spPr/>
      <dgm:t>
        <a:bodyPr/>
        <a:lstStyle/>
        <a:p>
          <a:r>
            <a:rPr lang="en-US" b="0" i="0"/>
            <a:t>The Length of the address bus determines the amount of memory a system can address. </a:t>
          </a:r>
          <a:endParaRPr lang="en-US"/>
        </a:p>
      </dgm:t>
    </dgm:pt>
    <dgm:pt modelId="{7F74BE11-D501-48A5-BC44-116763EF2BC9}" type="parTrans" cxnId="{A1C6BBE6-5674-4014-93FA-AD7998842B9B}">
      <dgm:prSet/>
      <dgm:spPr/>
      <dgm:t>
        <a:bodyPr/>
        <a:lstStyle/>
        <a:p>
          <a:endParaRPr lang="en-US"/>
        </a:p>
      </dgm:t>
    </dgm:pt>
    <dgm:pt modelId="{28A9BF40-E691-4D47-8A2A-FFBA34813543}" type="sibTrans" cxnId="{A1C6BBE6-5674-4014-93FA-AD7998842B9B}">
      <dgm:prSet/>
      <dgm:spPr/>
      <dgm:t>
        <a:bodyPr/>
        <a:lstStyle/>
        <a:p>
          <a:endParaRPr lang="en-US"/>
        </a:p>
      </dgm:t>
    </dgm:pt>
    <dgm:pt modelId="{3CEE697A-430D-4456-99DE-59A0C278CC41}" type="pres">
      <dgm:prSet presAssocID="{02DA378A-56C6-44A9-AE85-4D1433764900}" presName="root" presStyleCnt="0">
        <dgm:presLayoutVars>
          <dgm:dir/>
          <dgm:resizeHandles val="exact"/>
        </dgm:presLayoutVars>
      </dgm:prSet>
      <dgm:spPr/>
    </dgm:pt>
    <dgm:pt modelId="{F14FDEC1-CC5A-43D2-A4E5-177D6A0380C3}" type="pres">
      <dgm:prSet presAssocID="{65E9D59E-3F76-4BE4-B980-24B4C2F70F06}" presName="compNode" presStyleCnt="0"/>
      <dgm:spPr/>
    </dgm:pt>
    <dgm:pt modelId="{318F8AAE-8B11-4C57-BDA7-07306D20F28B}" type="pres">
      <dgm:prSet presAssocID="{65E9D59E-3F76-4BE4-B980-24B4C2F70F06}" presName="bgRect" presStyleLbl="bgShp" presStyleIdx="0" presStyleCnt="5"/>
      <dgm:spPr/>
    </dgm:pt>
    <dgm:pt modelId="{7B56844D-8FDF-4B1F-9A2E-290D4A6EC2B8}" type="pres">
      <dgm:prSet presAssocID="{65E9D59E-3F76-4BE4-B980-24B4C2F70F0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o-Hazard"/>
        </a:ext>
      </dgm:extLst>
    </dgm:pt>
    <dgm:pt modelId="{B933345C-DC89-4C08-9319-BA5F2EF2591F}" type="pres">
      <dgm:prSet presAssocID="{65E9D59E-3F76-4BE4-B980-24B4C2F70F06}" presName="spaceRect" presStyleCnt="0"/>
      <dgm:spPr/>
    </dgm:pt>
    <dgm:pt modelId="{84797F99-0C62-4E20-9513-3D81041666AD}" type="pres">
      <dgm:prSet presAssocID="{65E9D59E-3F76-4BE4-B980-24B4C2F70F06}" presName="parTx" presStyleLbl="revTx" presStyleIdx="0" presStyleCnt="5">
        <dgm:presLayoutVars>
          <dgm:chMax val="0"/>
          <dgm:chPref val="0"/>
        </dgm:presLayoutVars>
      </dgm:prSet>
      <dgm:spPr/>
    </dgm:pt>
    <dgm:pt modelId="{43F053D4-712A-4C31-88D4-8C6554B435B6}" type="pres">
      <dgm:prSet presAssocID="{BE8D835E-A8FA-4FC7-A077-AC4BAD18C9F6}" presName="sibTrans" presStyleCnt="0"/>
      <dgm:spPr/>
    </dgm:pt>
    <dgm:pt modelId="{B01C9136-4DD8-4086-ABA8-64360C3D6E6F}" type="pres">
      <dgm:prSet presAssocID="{485E89A5-A900-4742-AFE6-E5270ED45420}" presName="compNode" presStyleCnt="0"/>
      <dgm:spPr/>
    </dgm:pt>
    <dgm:pt modelId="{4770AF8F-74D9-4BBE-9033-695F6AA0F186}" type="pres">
      <dgm:prSet presAssocID="{485E89A5-A900-4742-AFE6-E5270ED45420}" presName="bgRect" presStyleLbl="bgShp" presStyleIdx="1" presStyleCnt="5"/>
      <dgm:spPr/>
    </dgm:pt>
    <dgm:pt modelId="{42FA132C-7D2A-4ED6-9BAA-F21AD798B559}" type="pres">
      <dgm:prSet presAssocID="{485E89A5-A900-4742-AFE6-E5270ED4542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0988B78C-E4AA-4818-A851-4AC8B6D1244E}" type="pres">
      <dgm:prSet presAssocID="{485E89A5-A900-4742-AFE6-E5270ED45420}" presName="spaceRect" presStyleCnt="0"/>
      <dgm:spPr/>
    </dgm:pt>
    <dgm:pt modelId="{D0353841-E17D-48C2-95D6-14A386CD58D4}" type="pres">
      <dgm:prSet presAssocID="{485E89A5-A900-4742-AFE6-E5270ED45420}" presName="parTx" presStyleLbl="revTx" presStyleIdx="1" presStyleCnt="5">
        <dgm:presLayoutVars>
          <dgm:chMax val="0"/>
          <dgm:chPref val="0"/>
        </dgm:presLayoutVars>
      </dgm:prSet>
      <dgm:spPr/>
    </dgm:pt>
    <dgm:pt modelId="{B03F1DD8-D8A4-4E1C-8F64-EAA789737076}" type="pres">
      <dgm:prSet presAssocID="{A6F39C2C-8346-4AEC-A774-31A2D71E4535}" presName="sibTrans" presStyleCnt="0"/>
      <dgm:spPr/>
    </dgm:pt>
    <dgm:pt modelId="{B6672ACE-4225-4459-81F5-F335AF9410C1}" type="pres">
      <dgm:prSet presAssocID="{C0F18F3C-AFAE-4982-9C5F-74DE7266BB16}" presName="compNode" presStyleCnt="0"/>
      <dgm:spPr/>
    </dgm:pt>
    <dgm:pt modelId="{16B258A5-83B6-464D-B76F-97643BC13381}" type="pres">
      <dgm:prSet presAssocID="{C0F18F3C-AFAE-4982-9C5F-74DE7266BB16}" presName="bgRect" presStyleLbl="bgShp" presStyleIdx="2" presStyleCnt="5"/>
      <dgm:spPr/>
    </dgm:pt>
    <dgm:pt modelId="{EEEA22BE-FC6B-4DE0-8FCB-9D34ED016126}" type="pres">
      <dgm:prSet presAssocID="{C0F18F3C-AFAE-4982-9C5F-74DE7266BB1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dney"/>
        </a:ext>
      </dgm:extLst>
    </dgm:pt>
    <dgm:pt modelId="{0688DC6C-7D2D-41F7-8B7F-AABDF8EC5B9B}" type="pres">
      <dgm:prSet presAssocID="{C0F18F3C-AFAE-4982-9C5F-74DE7266BB16}" presName="spaceRect" presStyleCnt="0"/>
      <dgm:spPr/>
    </dgm:pt>
    <dgm:pt modelId="{7B49248C-9261-4F4A-A5D4-D7C799C6FAC4}" type="pres">
      <dgm:prSet presAssocID="{C0F18F3C-AFAE-4982-9C5F-74DE7266BB16}" presName="parTx" presStyleLbl="revTx" presStyleIdx="2" presStyleCnt="5">
        <dgm:presLayoutVars>
          <dgm:chMax val="0"/>
          <dgm:chPref val="0"/>
        </dgm:presLayoutVars>
      </dgm:prSet>
      <dgm:spPr/>
    </dgm:pt>
    <dgm:pt modelId="{D8312F70-52C9-494F-9D97-8D469B3A0C0A}" type="pres">
      <dgm:prSet presAssocID="{C78CC573-60BF-4810-9257-B8427867F9BB}" presName="sibTrans" presStyleCnt="0"/>
      <dgm:spPr/>
    </dgm:pt>
    <dgm:pt modelId="{E7106EAA-B90A-4F43-BA9F-6841CB9FDF4B}" type="pres">
      <dgm:prSet presAssocID="{6F0D0C5D-BFA0-4F09-93F5-E03F575E6BA2}" presName="compNode" presStyleCnt="0"/>
      <dgm:spPr/>
    </dgm:pt>
    <dgm:pt modelId="{205BD48A-639B-4596-83E9-2C2DE4E14A1B}" type="pres">
      <dgm:prSet presAssocID="{6F0D0C5D-BFA0-4F09-93F5-E03F575E6BA2}" presName="bgRect" presStyleLbl="bgShp" presStyleIdx="3" presStyleCnt="5"/>
      <dgm:spPr/>
    </dgm:pt>
    <dgm:pt modelId="{17F79CA7-40D0-475F-BE50-9B96E3DC7E4E}" type="pres">
      <dgm:prSet presAssocID="{6F0D0C5D-BFA0-4F09-93F5-E03F575E6BA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5376A5F2-0C65-4717-85EC-E7D3151018F2}" type="pres">
      <dgm:prSet presAssocID="{6F0D0C5D-BFA0-4F09-93F5-E03F575E6BA2}" presName="spaceRect" presStyleCnt="0"/>
      <dgm:spPr/>
    </dgm:pt>
    <dgm:pt modelId="{AA93B698-D69E-4D3A-B181-6DAAB04D794A}" type="pres">
      <dgm:prSet presAssocID="{6F0D0C5D-BFA0-4F09-93F5-E03F575E6BA2}" presName="parTx" presStyleLbl="revTx" presStyleIdx="3" presStyleCnt="5">
        <dgm:presLayoutVars>
          <dgm:chMax val="0"/>
          <dgm:chPref val="0"/>
        </dgm:presLayoutVars>
      </dgm:prSet>
      <dgm:spPr/>
    </dgm:pt>
    <dgm:pt modelId="{58C8C347-754C-480A-9188-F50B9934A8D3}" type="pres">
      <dgm:prSet presAssocID="{474D2292-2A97-401B-81FB-CA1A7FE1D286}" presName="sibTrans" presStyleCnt="0"/>
      <dgm:spPr/>
    </dgm:pt>
    <dgm:pt modelId="{8A8F116E-79E2-4C54-A1DE-6C31B44D3F03}" type="pres">
      <dgm:prSet presAssocID="{FB90B8C5-F9E3-443B-A25F-B1553434BCFE}" presName="compNode" presStyleCnt="0"/>
      <dgm:spPr/>
    </dgm:pt>
    <dgm:pt modelId="{0E3483D6-D6BC-4F59-8755-CDDB3E116132}" type="pres">
      <dgm:prSet presAssocID="{FB90B8C5-F9E3-443B-A25F-B1553434BCFE}" presName="bgRect" presStyleLbl="bgShp" presStyleIdx="4" presStyleCnt="5"/>
      <dgm:spPr/>
    </dgm:pt>
    <dgm:pt modelId="{0C50B959-4524-4B5B-8C78-1CC667282498}" type="pres">
      <dgm:prSet presAssocID="{FB90B8C5-F9E3-443B-A25F-B1553434BCF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
        </a:ext>
      </dgm:extLst>
    </dgm:pt>
    <dgm:pt modelId="{9994A468-C022-4AC6-B136-163817857165}" type="pres">
      <dgm:prSet presAssocID="{FB90B8C5-F9E3-443B-A25F-B1553434BCFE}" presName="spaceRect" presStyleCnt="0"/>
      <dgm:spPr/>
    </dgm:pt>
    <dgm:pt modelId="{C7CBF3B5-EE73-45A8-BAF0-18142D498379}" type="pres">
      <dgm:prSet presAssocID="{FB90B8C5-F9E3-443B-A25F-B1553434BCFE}" presName="parTx" presStyleLbl="revTx" presStyleIdx="4" presStyleCnt="5">
        <dgm:presLayoutVars>
          <dgm:chMax val="0"/>
          <dgm:chPref val="0"/>
        </dgm:presLayoutVars>
      </dgm:prSet>
      <dgm:spPr/>
    </dgm:pt>
  </dgm:ptLst>
  <dgm:cxnLst>
    <dgm:cxn modelId="{9AEA6424-682E-49F6-B476-8098EF69C47F}" type="presOf" srcId="{6F0D0C5D-BFA0-4F09-93F5-E03F575E6BA2}" destId="{AA93B698-D69E-4D3A-B181-6DAAB04D794A}" srcOrd="0" destOrd="0" presId="urn:microsoft.com/office/officeart/2018/2/layout/IconVerticalSolidList"/>
    <dgm:cxn modelId="{52C4F92D-6A11-4445-AF84-A8FE66F1A3B6}" type="presOf" srcId="{02DA378A-56C6-44A9-AE85-4D1433764900}" destId="{3CEE697A-430D-4456-99DE-59A0C278CC41}" srcOrd="0" destOrd="0" presId="urn:microsoft.com/office/officeart/2018/2/layout/IconVerticalSolidList"/>
    <dgm:cxn modelId="{05DF5930-033B-4DD2-A7BC-F271CB053584}" type="presOf" srcId="{C0F18F3C-AFAE-4982-9C5F-74DE7266BB16}" destId="{7B49248C-9261-4F4A-A5D4-D7C799C6FAC4}" srcOrd="0" destOrd="0" presId="urn:microsoft.com/office/officeart/2018/2/layout/IconVerticalSolidList"/>
    <dgm:cxn modelId="{A3A4243B-FA47-4F87-A124-4587F8B4670D}" srcId="{02DA378A-56C6-44A9-AE85-4D1433764900}" destId="{6F0D0C5D-BFA0-4F09-93F5-E03F575E6BA2}" srcOrd="3" destOrd="0" parTransId="{DDA4D933-CB12-411E-A297-1FA7BC380802}" sibTransId="{474D2292-2A97-401B-81FB-CA1A7FE1D286}"/>
    <dgm:cxn modelId="{D99CB867-EBA4-44EA-802B-42D4B0E4E87A}" type="presOf" srcId="{FB90B8C5-F9E3-443B-A25F-B1553434BCFE}" destId="{C7CBF3B5-EE73-45A8-BAF0-18142D498379}" srcOrd="0" destOrd="0" presId="urn:microsoft.com/office/officeart/2018/2/layout/IconVerticalSolidList"/>
    <dgm:cxn modelId="{0A18F94F-A58E-4368-BD3A-2908499E940C}" srcId="{02DA378A-56C6-44A9-AE85-4D1433764900}" destId="{485E89A5-A900-4742-AFE6-E5270ED45420}" srcOrd="1" destOrd="0" parTransId="{81373FF8-B4EF-4290-A84F-CD1AD16B1CA9}" sibTransId="{A6F39C2C-8346-4AEC-A774-31A2D71E4535}"/>
    <dgm:cxn modelId="{7B8DC17A-EB6F-4995-A0DC-7DE2306FE2E4}" type="presOf" srcId="{65E9D59E-3F76-4BE4-B980-24B4C2F70F06}" destId="{84797F99-0C62-4E20-9513-3D81041666AD}" srcOrd="0" destOrd="0" presId="urn:microsoft.com/office/officeart/2018/2/layout/IconVerticalSolidList"/>
    <dgm:cxn modelId="{A1C6BBE6-5674-4014-93FA-AD7998842B9B}" srcId="{02DA378A-56C6-44A9-AE85-4D1433764900}" destId="{FB90B8C5-F9E3-443B-A25F-B1553434BCFE}" srcOrd="4" destOrd="0" parTransId="{7F74BE11-D501-48A5-BC44-116763EF2BC9}" sibTransId="{28A9BF40-E691-4D47-8A2A-FFBA34813543}"/>
    <dgm:cxn modelId="{C760E0EC-213B-4A33-A888-FFD05233D9FA}" srcId="{02DA378A-56C6-44A9-AE85-4D1433764900}" destId="{65E9D59E-3F76-4BE4-B980-24B4C2F70F06}" srcOrd="0" destOrd="0" parTransId="{B519922A-ECA0-4F1B-9F00-D8B5DB26C21A}" sibTransId="{BE8D835E-A8FA-4FC7-A077-AC4BAD18C9F6}"/>
    <dgm:cxn modelId="{DEA712F2-7E6B-4F3C-8EF8-7FCD93E8DC2F}" type="presOf" srcId="{485E89A5-A900-4742-AFE6-E5270ED45420}" destId="{D0353841-E17D-48C2-95D6-14A386CD58D4}" srcOrd="0" destOrd="0" presId="urn:microsoft.com/office/officeart/2018/2/layout/IconVerticalSolidList"/>
    <dgm:cxn modelId="{719810F9-D194-4E50-A14C-A0E97937072B}" srcId="{02DA378A-56C6-44A9-AE85-4D1433764900}" destId="{C0F18F3C-AFAE-4982-9C5F-74DE7266BB16}" srcOrd="2" destOrd="0" parTransId="{7ADEEF11-4E61-4F92-8CFE-DCC3B7309160}" sibTransId="{C78CC573-60BF-4810-9257-B8427867F9BB}"/>
    <dgm:cxn modelId="{3E8DE083-D74D-4972-AB14-9EE3D4D6964E}" type="presParOf" srcId="{3CEE697A-430D-4456-99DE-59A0C278CC41}" destId="{F14FDEC1-CC5A-43D2-A4E5-177D6A0380C3}" srcOrd="0" destOrd="0" presId="urn:microsoft.com/office/officeart/2018/2/layout/IconVerticalSolidList"/>
    <dgm:cxn modelId="{3A380A0D-4BF2-42C7-B7A5-D9A4CF7553C9}" type="presParOf" srcId="{F14FDEC1-CC5A-43D2-A4E5-177D6A0380C3}" destId="{318F8AAE-8B11-4C57-BDA7-07306D20F28B}" srcOrd="0" destOrd="0" presId="urn:microsoft.com/office/officeart/2018/2/layout/IconVerticalSolidList"/>
    <dgm:cxn modelId="{71D4366B-A561-41D2-86D1-F9B065B63BFF}" type="presParOf" srcId="{F14FDEC1-CC5A-43D2-A4E5-177D6A0380C3}" destId="{7B56844D-8FDF-4B1F-9A2E-290D4A6EC2B8}" srcOrd="1" destOrd="0" presId="urn:microsoft.com/office/officeart/2018/2/layout/IconVerticalSolidList"/>
    <dgm:cxn modelId="{5F95E727-3999-4C12-9BF3-0F7A27565558}" type="presParOf" srcId="{F14FDEC1-CC5A-43D2-A4E5-177D6A0380C3}" destId="{B933345C-DC89-4C08-9319-BA5F2EF2591F}" srcOrd="2" destOrd="0" presId="urn:microsoft.com/office/officeart/2018/2/layout/IconVerticalSolidList"/>
    <dgm:cxn modelId="{F8E0844B-4E7D-4657-BC10-00DDC576A20E}" type="presParOf" srcId="{F14FDEC1-CC5A-43D2-A4E5-177D6A0380C3}" destId="{84797F99-0C62-4E20-9513-3D81041666AD}" srcOrd="3" destOrd="0" presId="urn:microsoft.com/office/officeart/2018/2/layout/IconVerticalSolidList"/>
    <dgm:cxn modelId="{E8039A8F-4E76-4561-B281-400321416903}" type="presParOf" srcId="{3CEE697A-430D-4456-99DE-59A0C278CC41}" destId="{43F053D4-712A-4C31-88D4-8C6554B435B6}" srcOrd="1" destOrd="0" presId="urn:microsoft.com/office/officeart/2018/2/layout/IconVerticalSolidList"/>
    <dgm:cxn modelId="{0142B975-DE8B-49C2-8E7C-6768CFF2A89D}" type="presParOf" srcId="{3CEE697A-430D-4456-99DE-59A0C278CC41}" destId="{B01C9136-4DD8-4086-ABA8-64360C3D6E6F}" srcOrd="2" destOrd="0" presId="urn:microsoft.com/office/officeart/2018/2/layout/IconVerticalSolidList"/>
    <dgm:cxn modelId="{CAFDA1EF-3C4E-4A85-9A99-274E473999C1}" type="presParOf" srcId="{B01C9136-4DD8-4086-ABA8-64360C3D6E6F}" destId="{4770AF8F-74D9-4BBE-9033-695F6AA0F186}" srcOrd="0" destOrd="0" presId="urn:microsoft.com/office/officeart/2018/2/layout/IconVerticalSolidList"/>
    <dgm:cxn modelId="{BDCB1853-FE2F-4D00-93B7-5611AE75A072}" type="presParOf" srcId="{B01C9136-4DD8-4086-ABA8-64360C3D6E6F}" destId="{42FA132C-7D2A-4ED6-9BAA-F21AD798B559}" srcOrd="1" destOrd="0" presId="urn:microsoft.com/office/officeart/2018/2/layout/IconVerticalSolidList"/>
    <dgm:cxn modelId="{0A4F3631-9A9E-43DA-8BD6-0278C4074165}" type="presParOf" srcId="{B01C9136-4DD8-4086-ABA8-64360C3D6E6F}" destId="{0988B78C-E4AA-4818-A851-4AC8B6D1244E}" srcOrd="2" destOrd="0" presId="urn:microsoft.com/office/officeart/2018/2/layout/IconVerticalSolidList"/>
    <dgm:cxn modelId="{4E0998BE-56DC-4AEA-9344-9EB4074DFFBE}" type="presParOf" srcId="{B01C9136-4DD8-4086-ABA8-64360C3D6E6F}" destId="{D0353841-E17D-48C2-95D6-14A386CD58D4}" srcOrd="3" destOrd="0" presId="urn:microsoft.com/office/officeart/2018/2/layout/IconVerticalSolidList"/>
    <dgm:cxn modelId="{6413A4DA-7638-446B-AF68-680FB4F9F0BA}" type="presParOf" srcId="{3CEE697A-430D-4456-99DE-59A0C278CC41}" destId="{B03F1DD8-D8A4-4E1C-8F64-EAA789737076}" srcOrd="3" destOrd="0" presId="urn:microsoft.com/office/officeart/2018/2/layout/IconVerticalSolidList"/>
    <dgm:cxn modelId="{CDBD55BB-7E89-4845-AF10-EECB38E5462D}" type="presParOf" srcId="{3CEE697A-430D-4456-99DE-59A0C278CC41}" destId="{B6672ACE-4225-4459-81F5-F335AF9410C1}" srcOrd="4" destOrd="0" presId="urn:microsoft.com/office/officeart/2018/2/layout/IconVerticalSolidList"/>
    <dgm:cxn modelId="{C5E7ACD6-CADE-4A78-B058-BE585054281D}" type="presParOf" srcId="{B6672ACE-4225-4459-81F5-F335AF9410C1}" destId="{16B258A5-83B6-464D-B76F-97643BC13381}" srcOrd="0" destOrd="0" presId="urn:microsoft.com/office/officeart/2018/2/layout/IconVerticalSolidList"/>
    <dgm:cxn modelId="{B6D17F69-04FF-456D-BE16-BB7290A1BCC3}" type="presParOf" srcId="{B6672ACE-4225-4459-81F5-F335AF9410C1}" destId="{EEEA22BE-FC6B-4DE0-8FCB-9D34ED016126}" srcOrd="1" destOrd="0" presId="urn:microsoft.com/office/officeart/2018/2/layout/IconVerticalSolidList"/>
    <dgm:cxn modelId="{3973BBB0-28FB-43D0-A432-9D4ABD48F9C2}" type="presParOf" srcId="{B6672ACE-4225-4459-81F5-F335AF9410C1}" destId="{0688DC6C-7D2D-41F7-8B7F-AABDF8EC5B9B}" srcOrd="2" destOrd="0" presId="urn:microsoft.com/office/officeart/2018/2/layout/IconVerticalSolidList"/>
    <dgm:cxn modelId="{8E274C98-4561-477D-9ED0-198AD97D4A80}" type="presParOf" srcId="{B6672ACE-4225-4459-81F5-F335AF9410C1}" destId="{7B49248C-9261-4F4A-A5D4-D7C799C6FAC4}" srcOrd="3" destOrd="0" presId="urn:microsoft.com/office/officeart/2018/2/layout/IconVerticalSolidList"/>
    <dgm:cxn modelId="{6FA0DD74-2831-4CDB-A505-B9B4B105D238}" type="presParOf" srcId="{3CEE697A-430D-4456-99DE-59A0C278CC41}" destId="{D8312F70-52C9-494F-9D97-8D469B3A0C0A}" srcOrd="5" destOrd="0" presId="urn:microsoft.com/office/officeart/2018/2/layout/IconVerticalSolidList"/>
    <dgm:cxn modelId="{CE0788DE-05AA-4D94-B162-7EE5AA0E9058}" type="presParOf" srcId="{3CEE697A-430D-4456-99DE-59A0C278CC41}" destId="{E7106EAA-B90A-4F43-BA9F-6841CB9FDF4B}" srcOrd="6" destOrd="0" presId="urn:microsoft.com/office/officeart/2018/2/layout/IconVerticalSolidList"/>
    <dgm:cxn modelId="{DC3FA8FC-9B02-40B9-97DA-FF626ECEDF79}" type="presParOf" srcId="{E7106EAA-B90A-4F43-BA9F-6841CB9FDF4B}" destId="{205BD48A-639B-4596-83E9-2C2DE4E14A1B}" srcOrd="0" destOrd="0" presId="urn:microsoft.com/office/officeart/2018/2/layout/IconVerticalSolidList"/>
    <dgm:cxn modelId="{7C051132-D258-4E5D-8CCF-95390B8736FA}" type="presParOf" srcId="{E7106EAA-B90A-4F43-BA9F-6841CB9FDF4B}" destId="{17F79CA7-40D0-475F-BE50-9B96E3DC7E4E}" srcOrd="1" destOrd="0" presId="urn:microsoft.com/office/officeart/2018/2/layout/IconVerticalSolidList"/>
    <dgm:cxn modelId="{CF0508F2-126A-4BA0-8F7D-8D6F0E6B5830}" type="presParOf" srcId="{E7106EAA-B90A-4F43-BA9F-6841CB9FDF4B}" destId="{5376A5F2-0C65-4717-85EC-E7D3151018F2}" srcOrd="2" destOrd="0" presId="urn:microsoft.com/office/officeart/2018/2/layout/IconVerticalSolidList"/>
    <dgm:cxn modelId="{63600C39-6DF5-408B-BB70-3D12690CEEB0}" type="presParOf" srcId="{E7106EAA-B90A-4F43-BA9F-6841CB9FDF4B}" destId="{AA93B698-D69E-4D3A-B181-6DAAB04D794A}" srcOrd="3" destOrd="0" presId="urn:microsoft.com/office/officeart/2018/2/layout/IconVerticalSolidList"/>
    <dgm:cxn modelId="{3158950F-F2A8-4821-BD46-3E9AD0EB806E}" type="presParOf" srcId="{3CEE697A-430D-4456-99DE-59A0C278CC41}" destId="{58C8C347-754C-480A-9188-F50B9934A8D3}" srcOrd="7" destOrd="0" presId="urn:microsoft.com/office/officeart/2018/2/layout/IconVerticalSolidList"/>
    <dgm:cxn modelId="{5F7086F0-F0CB-4BD2-ACD4-37995AE73EEF}" type="presParOf" srcId="{3CEE697A-430D-4456-99DE-59A0C278CC41}" destId="{8A8F116E-79E2-4C54-A1DE-6C31B44D3F03}" srcOrd="8" destOrd="0" presId="urn:microsoft.com/office/officeart/2018/2/layout/IconVerticalSolidList"/>
    <dgm:cxn modelId="{2256E278-AEFC-4325-ADC7-B9F4D85E388D}" type="presParOf" srcId="{8A8F116E-79E2-4C54-A1DE-6C31B44D3F03}" destId="{0E3483D6-D6BC-4F59-8755-CDDB3E116132}" srcOrd="0" destOrd="0" presId="urn:microsoft.com/office/officeart/2018/2/layout/IconVerticalSolidList"/>
    <dgm:cxn modelId="{68204E03-F6CE-4FA4-8461-9A630A3C4FAE}" type="presParOf" srcId="{8A8F116E-79E2-4C54-A1DE-6C31B44D3F03}" destId="{0C50B959-4524-4B5B-8C78-1CC667282498}" srcOrd="1" destOrd="0" presId="urn:microsoft.com/office/officeart/2018/2/layout/IconVerticalSolidList"/>
    <dgm:cxn modelId="{8C5E04F6-35C8-4B77-9EC1-3B42BC4FBC5E}" type="presParOf" srcId="{8A8F116E-79E2-4C54-A1DE-6C31B44D3F03}" destId="{9994A468-C022-4AC6-B136-163817857165}" srcOrd="2" destOrd="0" presId="urn:microsoft.com/office/officeart/2018/2/layout/IconVerticalSolidList"/>
    <dgm:cxn modelId="{BF7E8FD6-D9E5-4C16-8B18-D19063B2115D}" type="presParOf" srcId="{8A8F116E-79E2-4C54-A1DE-6C31B44D3F03}" destId="{C7CBF3B5-EE73-45A8-BAF0-18142D4983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F8AAE-8B11-4C57-BDA7-07306D20F28B}">
      <dsp:nvSpPr>
        <dsp:cNvPr id="0" name=""/>
        <dsp:cNvSpPr/>
      </dsp:nvSpPr>
      <dsp:spPr>
        <a:xfrm>
          <a:off x="0" y="3272"/>
          <a:ext cx="11033029" cy="69711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56844D-8FDF-4B1F-9A2E-290D4A6EC2B8}">
      <dsp:nvSpPr>
        <dsp:cNvPr id="0" name=""/>
        <dsp:cNvSpPr/>
      </dsp:nvSpPr>
      <dsp:spPr>
        <a:xfrm>
          <a:off x="210876" y="160123"/>
          <a:ext cx="383412" cy="3834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797F99-0C62-4E20-9513-3D81041666AD}">
      <dsp:nvSpPr>
        <dsp:cNvPr id="0" name=""/>
        <dsp:cNvSpPr/>
      </dsp:nvSpPr>
      <dsp:spPr>
        <a:xfrm>
          <a:off x="805166" y="3272"/>
          <a:ext cx="10227862" cy="69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78" tIns="73778" rIns="73778" bIns="73778" numCol="1" spcCol="1270" anchor="ctr" anchorCtr="0">
          <a:noAutofit/>
        </a:bodyPr>
        <a:lstStyle/>
        <a:p>
          <a:pPr marL="0" lvl="0" indent="0" algn="l" defTabSz="844550">
            <a:lnSpc>
              <a:spcPct val="90000"/>
            </a:lnSpc>
            <a:spcBef>
              <a:spcPct val="0"/>
            </a:spcBef>
            <a:spcAft>
              <a:spcPct val="35000"/>
            </a:spcAft>
            <a:buNone/>
          </a:pPr>
          <a:r>
            <a:rPr lang="en-US" sz="1900" b="0" i="0" kern="1200"/>
            <a:t>It is a group of conducting wires which carries address only. </a:t>
          </a:r>
          <a:endParaRPr lang="en-US" sz="1900" kern="1200"/>
        </a:p>
      </dsp:txBody>
      <dsp:txXfrm>
        <a:off x="805166" y="3272"/>
        <a:ext cx="10227862" cy="697113"/>
      </dsp:txXfrm>
    </dsp:sp>
    <dsp:sp modelId="{4770AF8F-74D9-4BBE-9033-695F6AA0F186}">
      <dsp:nvSpPr>
        <dsp:cNvPr id="0" name=""/>
        <dsp:cNvSpPr/>
      </dsp:nvSpPr>
      <dsp:spPr>
        <a:xfrm>
          <a:off x="0" y="874665"/>
          <a:ext cx="11033029" cy="6971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FA132C-7D2A-4ED6-9BAA-F21AD798B559}">
      <dsp:nvSpPr>
        <dsp:cNvPr id="0" name=""/>
        <dsp:cNvSpPr/>
      </dsp:nvSpPr>
      <dsp:spPr>
        <a:xfrm>
          <a:off x="210876" y="1031515"/>
          <a:ext cx="383412" cy="3834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353841-E17D-48C2-95D6-14A386CD58D4}">
      <dsp:nvSpPr>
        <dsp:cNvPr id="0" name=""/>
        <dsp:cNvSpPr/>
      </dsp:nvSpPr>
      <dsp:spPr>
        <a:xfrm>
          <a:off x="805166" y="874665"/>
          <a:ext cx="10227862" cy="69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78" tIns="73778" rIns="73778" bIns="73778" numCol="1" spcCol="1270" anchor="ctr" anchorCtr="0">
          <a:noAutofit/>
        </a:bodyPr>
        <a:lstStyle/>
        <a:p>
          <a:pPr marL="0" lvl="0" indent="0" algn="l" defTabSz="844550">
            <a:lnSpc>
              <a:spcPct val="90000"/>
            </a:lnSpc>
            <a:spcBef>
              <a:spcPct val="0"/>
            </a:spcBef>
            <a:spcAft>
              <a:spcPct val="35000"/>
            </a:spcAft>
            <a:buNone/>
          </a:pPr>
          <a:r>
            <a:rPr lang="en-US" sz="1900" b="0" i="0" kern="1200"/>
            <a:t>Address bus is unidirectional because data flow in one direction, from microprocessor to memory or from microprocessor to Input/output devices (That is, Out of Microprocessor).</a:t>
          </a:r>
          <a:endParaRPr lang="en-US" sz="1900" kern="1200"/>
        </a:p>
      </dsp:txBody>
      <dsp:txXfrm>
        <a:off x="805166" y="874665"/>
        <a:ext cx="10227862" cy="697113"/>
      </dsp:txXfrm>
    </dsp:sp>
    <dsp:sp modelId="{16B258A5-83B6-464D-B76F-97643BC13381}">
      <dsp:nvSpPr>
        <dsp:cNvPr id="0" name=""/>
        <dsp:cNvSpPr/>
      </dsp:nvSpPr>
      <dsp:spPr>
        <a:xfrm>
          <a:off x="0" y="1746057"/>
          <a:ext cx="11033029" cy="69711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EA22BE-FC6B-4DE0-8FCB-9D34ED016126}">
      <dsp:nvSpPr>
        <dsp:cNvPr id="0" name=""/>
        <dsp:cNvSpPr/>
      </dsp:nvSpPr>
      <dsp:spPr>
        <a:xfrm>
          <a:off x="210876" y="1902908"/>
          <a:ext cx="383412" cy="3834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9248C-9261-4F4A-A5D4-D7C799C6FAC4}">
      <dsp:nvSpPr>
        <dsp:cNvPr id="0" name=""/>
        <dsp:cNvSpPr/>
      </dsp:nvSpPr>
      <dsp:spPr>
        <a:xfrm>
          <a:off x="805166" y="1746057"/>
          <a:ext cx="10227862" cy="69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78" tIns="73778" rIns="73778" bIns="73778" numCol="1" spcCol="1270" anchor="ctr" anchorCtr="0">
          <a:noAutofit/>
        </a:bodyPr>
        <a:lstStyle/>
        <a:p>
          <a:pPr marL="0" lvl="0" indent="0" algn="l" defTabSz="844550">
            <a:lnSpc>
              <a:spcPct val="90000"/>
            </a:lnSpc>
            <a:spcBef>
              <a:spcPct val="0"/>
            </a:spcBef>
            <a:spcAft>
              <a:spcPct val="35000"/>
            </a:spcAft>
            <a:buNone/>
          </a:pPr>
          <a:r>
            <a:rPr lang="en-US" sz="1900" b="0" i="0" kern="1200"/>
            <a:t>Length of Address Bus of 8085 microprocessor is 16 Bit (That is, Four Hexadecimal Digits), ranging from 0000 H to FFFF H, (H denotes Hexadecimal). </a:t>
          </a:r>
          <a:endParaRPr lang="en-US" sz="1900" kern="1200"/>
        </a:p>
      </dsp:txBody>
      <dsp:txXfrm>
        <a:off x="805166" y="1746057"/>
        <a:ext cx="10227862" cy="697113"/>
      </dsp:txXfrm>
    </dsp:sp>
    <dsp:sp modelId="{205BD48A-639B-4596-83E9-2C2DE4E14A1B}">
      <dsp:nvSpPr>
        <dsp:cNvPr id="0" name=""/>
        <dsp:cNvSpPr/>
      </dsp:nvSpPr>
      <dsp:spPr>
        <a:xfrm>
          <a:off x="0" y="2617449"/>
          <a:ext cx="11033029" cy="69711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F79CA7-40D0-475F-BE50-9B96E3DC7E4E}">
      <dsp:nvSpPr>
        <dsp:cNvPr id="0" name=""/>
        <dsp:cNvSpPr/>
      </dsp:nvSpPr>
      <dsp:spPr>
        <a:xfrm>
          <a:off x="210876" y="2774300"/>
          <a:ext cx="383412" cy="3834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93B698-D69E-4D3A-B181-6DAAB04D794A}">
      <dsp:nvSpPr>
        <dsp:cNvPr id="0" name=""/>
        <dsp:cNvSpPr/>
      </dsp:nvSpPr>
      <dsp:spPr>
        <a:xfrm>
          <a:off x="805166" y="2617449"/>
          <a:ext cx="10227862" cy="69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78" tIns="73778" rIns="73778" bIns="73778" numCol="1" spcCol="1270" anchor="ctr" anchorCtr="0">
          <a:noAutofit/>
        </a:bodyPr>
        <a:lstStyle/>
        <a:p>
          <a:pPr marL="0" lvl="0" indent="0" algn="l" defTabSz="844550">
            <a:lnSpc>
              <a:spcPct val="90000"/>
            </a:lnSpc>
            <a:spcBef>
              <a:spcPct val="0"/>
            </a:spcBef>
            <a:spcAft>
              <a:spcPct val="35000"/>
            </a:spcAft>
            <a:buNone/>
          </a:pPr>
          <a:r>
            <a:rPr lang="en-US" sz="1900" b="0" i="0" kern="1200"/>
            <a:t>The microprocessor 8085 can transfer maximum 16-bit address which means it can address 65, 536 different memory location.</a:t>
          </a:r>
          <a:endParaRPr lang="en-US" sz="1900" kern="1200"/>
        </a:p>
      </dsp:txBody>
      <dsp:txXfrm>
        <a:off x="805166" y="2617449"/>
        <a:ext cx="10227862" cy="697113"/>
      </dsp:txXfrm>
    </dsp:sp>
    <dsp:sp modelId="{0E3483D6-D6BC-4F59-8755-CDDB3E116132}">
      <dsp:nvSpPr>
        <dsp:cNvPr id="0" name=""/>
        <dsp:cNvSpPr/>
      </dsp:nvSpPr>
      <dsp:spPr>
        <a:xfrm>
          <a:off x="0" y="3488842"/>
          <a:ext cx="11033029" cy="69711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50B959-4524-4B5B-8C78-1CC667282498}">
      <dsp:nvSpPr>
        <dsp:cNvPr id="0" name=""/>
        <dsp:cNvSpPr/>
      </dsp:nvSpPr>
      <dsp:spPr>
        <a:xfrm>
          <a:off x="210876" y="3645692"/>
          <a:ext cx="383412" cy="3834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CBF3B5-EE73-45A8-BAF0-18142D498379}">
      <dsp:nvSpPr>
        <dsp:cNvPr id="0" name=""/>
        <dsp:cNvSpPr/>
      </dsp:nvSpPr>
      <dsp:spPr>
        <a:xfrm>
          <a:off x="805166" y="3488842"/>
          <a:ext cx="10227862" cy="69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78" tIns="73778" rIns="73778" bIns="73778" numCol="1" spcCol="1270" anchor="ctr" anchorCtr="0">
          <a:noAutofit/>
        </a:bodyPr>
        <a:lstStyle/>
        <a:p>
          <a:pPr marL="0" lvl="0" indent="0" algn="l" defTabSz="844550">
            <a:lnSpc>
              <a:spcPct val="90000"/>
            </a:lnSpc>
            <a:spcBef>
              <a:spcPct val="0"/>
            </a:spcBef>
            <a:spcAft>
              <a:spcPct val="35000"/>
            </a:spcAft>
            <a:buNone/>
          </a:pPr>
          <a:r>
            <a:rPr lang="en-US" sz="1900" b="0" i="0" kern="1200"/>
            <a:t>The Length of the address bus determines the amount of memory a system can address. </a:t>
          </a:r>
          <a:endParaRPr lang="en-US" sz="1900" kern="1200"/>
        </a:p>
      </dsp:txBody>
      <dsp:txXfrm>
        <a:off x="805166" y="3488842"/>
        <a:ext cx="10227862" cy="6971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24.147"/>
    </inkml:context>
    <inkml:brush xml:id="br0">
      <inkml:brushProperty name="width" value="0.05" units="cm"/>
      <inkml:brushProperty name="height" value="0.05" units="cm"/>
    </inkml:brush>
  </inkml:definitions>
  <inkml:trace contextRef="#ctx0" brushRef="#br0">2125 489 3073,'0'0'3501,"-27"1"-2730,-216 9-275,-209-7 3703,275-3-3017,162-1-951,0-1 0,1 0 0,-18-5 0,17 3-180,-1 1-1,0 0 0,-21 0 1,32 3-40,-33 1 50,0-2 0,0-1 1,1-2-1,-65-15 0,5-23 130,7 2-75,53 26-42,1-2 0,-60-37 0,68 37-61,21 12-13,-38-24 0,-1 3 0,-1 1 0,-1 3 0,-72-22 0,94 37 4,12 4 5,1-2 0,0 1 0,-26-11 0,39 13-75,-1 1 0,1 0 0,-1-1-1,1 1 1,0-1 0,-1 1 0,1-1 0,-1 1 0,1-1 0,0 1-1,0-1 1,-1 1 0,1-1 0,0 1 0,0-1 0,0 1 0,-1-1-1,1 0 1,0 1 0,0-1 0,0 1 0,0-1 0,0 1 0,0-1-1,0 0 1,0 1 0,1-1 0,-1 1 0,0-1 0,0 1 0,0-1-1,1 1 1,-1-1 0,0 1 0,0-1 0,1 1 0,-1-1 0,0 1-1,1-1 1,-1 1 0,1-1 0,-1 1 0,1 0 0,-1-1 0,1 1-1,0-1 1,24-19-2300,-23 18 2220,23-20-2327,-6-8-2999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3.901"/>
    </inkml:context>
    <inkml:brush xml:id="br0">
      <inkml:brushProperty name="width" value="0.05" units="cm"/>
      <inkml:brushProperty name="height" value="0.05" units="cm"/>
    </inkml:brush>
  </inkml:definitions>
  <inkml:trace contextRef="#ctx0" brushRef="#br0">92 191 9652,'0'0'3474,"14"-37"-3076,-11 16-322,-2-1 1,0 1 0,-3-28-1,2 47-54,-1 0-1,1 0 1,-1 0-1,1 1 1,-1-1-1,0 0 1,0 0-1,0 0 0,0 1 1,0-1-1,0 0 1,0 1-1,0-1 1,-1 1-1,1-1 1,0 1-1,-1 0 1,0 0-1,1-1 0,-1 1 1,0 0-1,1 1 1,-1-1-1,0 0 1,0 0-1,0 1 1,0-1-1,0 1 1,1-1-1,-1 1 0,0 0 1,-3 0-1,3 0-20,-1-1 1,1 1-1,0 0 0,-1 0 0,1 1 0,0-1 0,-1 0 0,1 1 0,0-1 0,-1 1 0,1 0 0,0 0 1,0 0-1,0 0 0,0 0 0,0 0 0,0 0 0,0 1 0,0-1 0,0 1 0,1 0 0,-1-1 0,1 1 0,-1 0 1,-2 4-1,-2 21-73,6-26 67,0 0 0,0 0-1,0-1 1,0 1-1,1 0 1,-1-1 0,0 1-1,0 0 1,1-1 0,-1 1-1,0-1 1,1 1 0,-1 0-1,0-1 1,1 1 0,-1-1-1,1 1 1,-1-1 0,1 1-1,-1-1 1,2 1 0,2 0-6,-1 0 0,1 0 1,0 0-1,0-1 0,0 1 1,0-1-1,0 0 1,-1 0-1,7-1 0,1 0 45,-3 0-27,0 0 0,0-1 0,-1 0 0,1 0 0,-1-1 0,14-7 0,-15 7-4,0 0 0,0 1 0,0-1 0,0 1 0,0 0 0,0 1 0,0-1 0,1 1 0,-1 1 0,1-1 1,11 1-1,-16 1-1,0 0 1,1 0-1,-1 1 0,0-1 1,0 0-1,0 1 1,0-1-1,0 1 1,0 0-1,-1 0 1,1 0-1,-1 0 1,1 0-1,-1 0 1,0 0-1,0 0 1,1 0-1,0 5 1,17 50 88,-16-48-72,10 37-94,-10-29-129,1 1 0,1-1 0,1 0 1,0 0-1,2-1 0,-1 0 0,2 0 1,0-1-1,16 19 0,-3-13-2707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48.192"/>
    </inkml:context>
    <inkml:brush xml:id="br0">
      <inkml:brushProperty name="width" value="0.05" units="cm"/>
      <inkml:brushProperty name="height" value="0.05" units="cm"/>
    </inkml:brush>
  </inkml:definitions>
  <inkml:trace contextRef="#ctx0" brushRef="#br0">186 80 8292,'0'0'7134,"0"-13"-6387,0-54-96,-8 78-438,-1-1-213,0 1-1,1 0 1,0 0 0,0 1-1,1 0 1,1 0 0,0 1-1,1-1 1,0 1 0,1 1-1,0-1 1,1 0 0,1 1-1,0 0 1,0 26 0,7 20 2,-4-56-3,0 0 0,1 0 0,0-1 0,0 1 0,0 0 0,0-1 0,0 1 0,1-1 0,-1 0 0,1 1 0,0-1 0,5 3 0,65 50 18,-50-40 14,0 1-1,-2 1 1,27 28 0,-42-39-35,0 0 0,-1 0 0,0 0-1,-1 1 1,1 0 0,-2 0 0,1 0 0,-1 0 0,0 1-1,-1-1 1,1 1 0,-2-1 0,1 1 0,-1 17-1,-1-23 3,-1 0-1,0 0 0,0 0 0,0 0 0,-1 0 0,1 0 0,0-1 1,-1 1-1,0-1 0,0 1 0,0-1 0,0 1 0,0-1 0,0 0 0,0 0 1,-1 0-1,1 0 0,-1-1 0,0 1 0,1-1 0,-1 1 0,0-1 1,0 0-1,0 0 0,0 0 0,-4 0 0,-8 4-15,0-2 0,-1 0 0,-29 3 0,32-5-33,0-1 1,-1 0-1,1-1 0,0 0 0,0-1 0,0 0 1,-22-8-1,29 8-166,1-1 0,-1 0 0,1 0 0,0 0 0,0-1 0,1 0 0,-1 0 0,1 0-1,-1 0 1,1-1 0,1 0 0,-1 1 0,1-1 0,-1-1 0,1 1 0,1 0 0,-1-1 0,-3-11 0,-2-25-3574,7-4-1235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48.762"/>
    </inkml:context>
    <inkml:brush xml:id="br0">
      <inkml:brushProperty name="width" value="0.05" units="cm"/>
      <inkml:brushProperty name="height" value="0.05" units="cm"/>
    </inkml:brush>
  </inkml:definitions>
  <inkml:trace contextRef="#ctx0" brushRef="#br0">0 105 9156,'0'0'4501,"21"-10"-3599,-2 0-723,2-1-46,1 1-1,0 1 1,0 1 0,36-7 0,24 1 93,0 4-1,140 2 1,-220 8-327,-18 5-179,10-3 272,-5 0 29,0 1 0,0 1 0,1 0 0,0 0 1,-16 10-1,23-12 2,0 1 0,0-1 0,0 1 1,1-1-1,-1 1 0,1 0 0,-1 0 0,1 0 1,0 1-1,1-1 0,-1 0 0,0 1 0,1-1 1,0 1-1,0-1 0,0 1 0,0 0 1,1-1-1,-1 1 0,1 0 0,0 5 0,-1-2 15,1 0 0,-1 0 0,1-1-1,1 1 1,-1 0 0,1 0 0,0-1-1,1 1 1,0 0 0,0-1 0,0 1-1,1-1 1,0 0 0,0 0 0,0 0-1,1 0 1,0-1 0,0 1 0,6 4-1,14 12 243,37 27 0,22 19-125,-76-61-150,1 1 1,-1 0-1,0 1 0,-1 0 1,0 0-1,0 0 1,6 16-1,-10-22 4,-1 1-1,0-1 1,1 0-1,-1 1 1,-1-1 0,1 1-1,0-1 1,-1 1-1,0-1 1,0 1-1,0 0 1,0-1 0,0 1-1,-1-1 1,0 1-1,0-1 1,0 1-1,0-1 1,0 0 0,-1 1-1,1-1 1,-1 0-1,0 0 1,0 0 0,0 0-1,0 0 1,0-1-1,-1 1 1,0 0-1,1-1 1,-1 0 0,0 0-1,0 0 1,0 0-1,0 0 1,-5 1-1,-9 4-14,0 0 0,0-1 0,0-1 0,-1-1-1,-34 4 1,37-6-10,-3 0-21,-1 0-1,0 0 0,-36-3 0,52 0-8,-1 1 1,1 0-1,0-1 0,-1 1 0,1-1 0,0 0 0,-1 0 0,1-1 1,0 1-1,0-1 0,0 1 0,0-1 0,0 0 0,1 0 0,-1 0 1,0 0-1,1-1 0,0 1 0,-1-1 0,1 1 0,0-1 1,0 0-1,1 0 0,-1 0 0,1 0 0,-1 0 0,1 0 0,-1-4 1,0-2-381,1-1 1,-1 1 0,2 0 0,-1-1 0,2 1-1,-1 0 1,1-1 0,0 1 0,1 0-1,0 0 1,1 0 0,5-14 0,25-29-3196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49.126"/>
    </inkml:context>
    <inkml:brush xml:id="br0">
      <inkml:brushProperty name="width" value="0.05" units="cm"/>
      <inkml:brushProperty name="height" value="0.05" units="cm"/>
    </inkml:brush>
  </inkml:definitions>
  <inkml:trace contextRef="#ctx0" brushRef="#br0">0 65 9604,'0'0'8276,"168"-42"-7716,-111 33-239,0 0-161,-5 4 80,-3 5-240,-9 0-48,-5 0-1713,-8 14-768,-7 6-3730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49.472"/>
    </inkml:context>
    <inkml:brush xml:id="br0">
      <inkml:brushProperty name="width" value="0.05" units="cm"/>
      <inkml:brushProperty name="height" value="0.05" units="cm"/>
    </inkml:brush>
  </inkml:definitions>
  <inkml:trace contextRef="#ctx0" brushRef="#br0">1 9 10485,'0'0'6755,"84"-2"-6739,-57-3-16,0 3-208,-4 2-705,-1 0-527,-7 0-1570,-5 0-1424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49.822"/>
    </inkml:context>
    <inkml:brush xml:id="br0">
      <inkml:brushProperty name="width" value="0.05" units="cm"/>
      <inkml:brushProperty name="height" value="0.05" units="cm"/>
    </inkml:brush>
  </inkml:definitions>
  <inkml:trace contextRef="#ctx0" brushRef="#br0">0 74 10453,'0'0'7571,"126"-4"-7491,-86-10-64,4 1-16,-4 2-224,-3 0-1280,-5 2-1666,-5-2-4113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2:44.699"/>
    </inkml:context>
    <inkml:brush xml:id="br0">
      <inkml:brushProperty name="width" value="0.05" units="cm"/>
      <inkml:brushProperty name="height" value="0.05" units="cm"/>
    </inkml:brush>
  </inkml:definitions>
  <inkml:trace contextRef="#ctx0" brushRef="#br0">4264 6927 10069,'0'0'1240,"-14"1"646,420 100-1227,-346-88-627,34 4-31,180 9 0,99-25 73,-189-2-134,542-17-130,-549 4 178,0-8 1,183-47 0,62-47 117,-295 74 129,152-73 1,438-239 476,-646 317-608,0-3 0,-3-4-1,-1-2 1,-3-3 0,-2-3 0,-2-2 0,-2-3-1,-3-3 1,-3-2 0,-2-2 0,59-102 0,-40 42-37,-6-3 1,81-236 0,48-289-229,-136 447 185,-23 81-14,-5-3 0,-6 0-1,-5-1 1,0-177-1,-17 209 43,-4 0 0,-26-154-1,-9 69-41,-7 2 0,-9 2 0,-142-313 0,145 393 29,-4 1 0,-79-100 0,-160-154 34,168 224-53,-6 6 0,-5 5 0,-276-174 0,308 224-28,-2 4 1,-3 5-1,-2 5 1,-2 5-1,-2 6 1,-1 4-1,-2 5 1,-2 6-1,-153-12 1,-93 21-80,0 17 0,-448 58 0,144 52 85,5 45-9,416-95 2,-743 207 60,20 81 45,810-277-39,-184 110 0,241-116-23,3 4 0,-146 130 0,142-101-30,5 5 0,4 5 0,-107 152 1,152-182-3,4 2 1,4 3 0,3 1 0,4 2 0,4 2 0,-27 103 0,31-56 8,5 1 0,6 1-1,6 1 1,5 212 0,14-287 6,2-1 0,3 1 0,3-1 0,3-1 1,2-1-1,45 102 0,6-20 156,134 208 1,-96-187-139,215 254 0,-249-338-13,3-4-1,3-2 1,4-5 0,158 104-1,-75-79 170,5-6 0,278 100-1,389 66 55,-487-171-237,3-14 0,544 33 0,41-87-81,-730-15 20,628-45-910,-699 25-292,-1-5 0,-1-6-1,256-96 1,-106-5-5182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2:59"/>
    </inkml:context>
    <inkml:brush xml:id="br0">
      <inkml:brushProperty name="width" value="0.05" units="cm"/>
      <inkml:brushProperty name="height" value="0.05" units="cm"/>
    </inkml:brush>
  </inkml:definitions>
  <inkml:trace contextRef="#ctx0" brushRef="#br0">8 241 7235,'0'0'5755,"-8"0"-3234,10 0-2521,55 1 3,1-2 1,-1-3-1,0-2 0,75-18 0,-58 2 94,2 4 0,0 2 0,1 4 1,97-2-1,-105 11 51,99-17 1,-28 1-78,-14 13-114,167 13-1,-51 1 45,-217-8 10,46 1 1,-1-2 0,0-3 1,0-4-1,79-19 0,-99 13-50,-18 5 44,0 0 0,1 2 0,0 1 0,51-2 0,-26 9 6,102 14 0,144 25-36,45 7-58,-262-36-45,1-4 1,124-6 0,-103-2-2561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00.018"/>
    </inkml:context>
    <inkml:brush xml:id="br0">
      <inkml:brushProperty name="width" value="0.05" units="cm"/>
      <inkml:brushProperty name="height" value="0.05" units="cm"/>
    </inkml:brush>
  </inkml:definitions>
  <inkml:trace contextRef="#ctx0" brushRef="#br0">211 2937 8244,'0'0'3799,"0"0"-3699,-1 1 1,1-1-1,-1 1 0,1-1 1,-1 1-1,0-1 0,1 0 1,-1 0-1,1 1 0,-1-1 1,0 0-1,1 0 0,-1 0 1,0 1-1,1-1 0,-1 0 1,0 0-1,1 0 0,-1 0 1,0 0-1,1 0 0,-1-1 1,0 1-1,1 0 1,-1 0-1,0 0 0,1-1 1,-1 1-1,1 0 0,-2-1 1,-10-33 166,2 0 0,-8-43 0,1 1-204,-72-318 427,70 277-400,-7-169 0,27 36-81,2 197-11,3 1-1,21-90 1,-1 56-10,2 1 0,5 1 0,3 1-1,4 3 1,3 1 0,4 2 0,3 2-1,3 3 1,3 2 0,3 2 0,117-102 0,-121 121-24,133-112-133,-149 132 116,1 1 0,84-44 1,-114 67-57,0 1 1,-1 1 0,1 0-1,0 0 1,1 1 0,-1 0 0,0 1-1,1 0 1,15 1 0,-26 0 84,0 1 1,1 0-1,-1-1 0,0 1 1,1 0-1,-1-1 1,0 1-1,0 0 1,0-1-1,0 1 1,1 0-1,-1-1 1,0 1-1,0 0 1,0 0-1,-1-1 0,1 1 1,0 0-1,0-1 1,0 1-1,0 0 1,-1 0-1,1-1 1,0 1-1,-1-1 1,1 1-1,-1 0 1,-16 0 22,0-1 0,0-1 0,-1-1 1,1-1-1,1 0 0,-31-10 0,-41-7 4,6 13 17,-136 5 1,111 4 552,760-4-720,-652 2 147,0 1 1,-1 0 0,1 0 0,0 0-1,-1-1 1,1 1 0,-1 0-1,1 0 1,-1 0 0,0 0-1,1 0 1,-1 0 0,0 0-1,0 0 1,1 0 0,-1 0-1,0 0 1,0 0 0,0 0-1,0 0 1,-1 2 0,0 33 63,1-31-44,-1 6-15,-1 1 1,0 0-1,-1-1 1,-1 1 0,-6 16-1,4-15-11,2 0 0,0 0 0,0 0-1,-1 15 1,2 20-1689,5 60-1,2-60-1257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0.820"/>
    </inkml:context>
    <inkml:brush xml:id="br0">
      <inkml:brushProperty name="width" value="0.05" units="cm"/>
      <inkml:brushProperty name="height" value="0.05" units="cm"/>
    </inkml:brush>
  </inkml:definitions>
  <inkml:trace contextRef="#ctx0" brushRef="#br0">173 85 6723,'0'0'6171,"-22"0"-5368,-129 0 1545,154 0-2223,46-3-41,0-2-1,95-23 1,12-2-119,-56 21-1659,-99 9 1606,-15-3 61,-8 0 52,-1 1 0,-26 1 0,48 1-22,0 1-1,0-1 1,0 1 0,0-1 0,0 1-1,0 0 1,0 0 0,0-1-1,1 1 1,-1 0 0,0 0-1,0 0 1,1 0 0,-1 0-1,1 0 1,-1 0 0,1 0 0,-1 0-1,1 0 1,-1 1 0,1-1-1,0 0 1,0 0 0,0 0-1,0 0 1,0 2 0,-4 38-2,4-38 0,-1 323 15,1-316-16,-1 1 0,0-1 1,-1 0-1,0 1 1,-1-1-1,0-1 0,0 1 1,-1 0-1,-1-1 0,1 1 1,-2-1-1,-10 15 0,0-6 2,-1 0 0,0-1 0,-1-1-1,-26 18 1,45-34 20,-1 1 0,0-1-1,1 0 1,-1 1 0,1-1 0,-1 0-1,1 1 1,-1-1 0,1 0 0,-1 0 0,1 0-1,0 1 1,-1-1 0,1 0 0,-1 0-1,1 0 1,-1 0 0,1 0 0,0 0-1,-1 0 1,1 0 0,-1 0 0,1 0 0,0 0-1,-1 0 1,1-1 0,-1 1 0,1 0-1,-1 0 1,2-1 0,32-4 61,102-48 107,14-4-266,21 19-2341,-93 22-949</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1.200"/>
    </inkml:context>
    <inkml:brush xml:id="br0">
      <inkml:brushProperty name="width" value="0.05" units="cm"/>
      <inkml:brushProperty name="height" value="0.05" units="cm"/>
    </inkml:brush>
  </inkml:definitions>
  <inkml:trace contextRef="#ctx0" brushRef="#br0">144 87 9636,'0'0'3362,"-22"-15"-2033,-67-47-177,66 52-81,23 11-1060,-1-1-1,1 0 0,-1 0 0,1 0 0,-1 0 0,1 0 0,0 1 0,-1-1 0,1 0 1,-1 0-1,1 1 0,0-1 0,-1 0 0,1 1 0,0-1 0,-1 0 0,1 1 0,0-1 1,-1 0-1,1 1 0,0-1 0,0 1 0,-1-1 0,1 0 0,0 1 0,0-1 0,0 2 1,1 34-271,0-28 360,6 56-100,3-1 0,24 86 0,-8-40-8,-21-85-73,66 288 48,-11-107-3457,-37-131-821,-2-9-3191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4.296"/>
    </inkml:context>
    <inkml:brush xml:id="br0">
      <inkml:brushProperty name="width" value="0.05" units="cm"/>
      <inkml:brushProperty name="height" value="0.05" units="cm"/>
    </inkml:brush>
  </inkml:definitions>
  <inkml:trace contextRef="#ctx0" brushRef="#br0">1 289 7828,'0'0'1173,"24"-5"-783,77-19-238,-96 22-108,-1 1 0,1-1 0,-1 0-1,1 0 1,-1 0 0,0 0 0,0-1 0,0 0 0,0 0-1,0 0 1,0 0 0,-1-1 0,0 1 0,1-1 0,-2 0 0,1 0-1,0 0 1,-1 0 0,1-1 0,-1 1 0,-1-1 0,1 1 0,1-6-1,-1-2 265,0-1 0,-1 1 0,0-1-1,-1 1 1,-1-1 0,-2-15 0,2 24-209,-1 0 0,0-1 1,0 1-1,0 0 0,0 0 1,-1 1-1,1-1 0,-1 0 0,0 1 1,0 0-1,0-1 0,-1 1 1,1 0-1,-1 1 0,1-1 0,-1 1 1,0 0-1,0-1 0,0 2 1,0-1-1,-1 0 0,1 1 0,0 0 1,-1 0-1,1 0 0,-1 1 0,-4-1 1,7 1-95,0 1 0,0-1 0,0 1 0,0 0 0,1-1 1,-1 1-1,0 0 0,0 0 0,1 0 0,-1 1 0,1-1 0,-1 0 0,1 0 1,-1 1-1,1-1 0,0 1 0,0-1 0,0 1 0,-1 0 0,2-1 0,-2 3 1,-20 44-56,19-39 45,-4 9-3,0 1 0,1 1-1,1-1 1,1 1 0,1 0-1,0 0 1,2 0 0,1 39-1,1-52-3,0 0 0,0 0 0,1 0 0,0 0-1,0 0 1,1 0 0,-1 0 0,1-1 0,1 1-1,0-1 1,0 0 0,0 0 0,0 0 0,1 0 0,0-1-1,0 0 1,1 0 0,-1 0 0,1-1 0,0 0 0,0 0-1,0 0 1,1-1 0,0 0 0,-1 0 0,1-1-1,12 3 1,13 1-774,0-1-1,0-2 1,0-1-1,45-3 0,-61 0 126,36-1-3242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1.581"/>
    </inkml:context>
    <inkml:brush xml:id="br0">
      <inkml:brushProperty name="width" value="0.05" units="cm"/>
      <inkml:brushProperty name="height" value="0.05" units="cm"/>
    </inkml:brush>
  </inkml:definitions>
  <inkml:trace contextRef="#ctx0" brushRef="#br0">0 35 10453,'0'0'603,"17"23"525,119 168 873,-127-180-1970,0-1 0,1 1-1,0-1 1,0-1 0,1 0 0,0 0-1,0-1 1,18 8 0,-21-12-28,1 0 0,0-1 1,1 0-1,-1-1 0,1 0 1,-1 0-1,1-1 0,-1 0 0,1-1 1,0 0-1,-1-1 0,1 0 1,9-2-1,-15 2 1,0 0 1,-1 0-1,1-1 1,0 0-1,-1 0 1,1 0-1,-1 0 1,0 0-1,0-1 1,0 1-1,0-1 1,0 0-1,-1 0 1,1 0-1,-1 0 1,0 0-1,1-1 1,-2 1-1,1-1 1,0 1-1,-1-1 1,1 0-1,-1 0 1,0 0-1,0-7 1,3-10 140,-1-1-1,-2 0 1,0-31 0,-1 36 106,0 9-75,-1 0 0,1 0-1,-1 0 1,0 1 0,-1-1 0,0 0-1,0 1 1,-1-1 0,-6-13 0,6 17-118,1 0 1,-1 1-1,0-1 1,0 1-1,0 0 0,0 0 1,0 0-1,-1 0 1,1 0-1,-1 1 1,0-1-1,0 1 1,0 0-1,0 1 0,0-1 1,0 1-1,-1-1 1,1 1-1,-6 0 1,1-1-98,1 1 1,-1 1-1,1 0 0,0 0 1,-1 0-1,1 1 0,-1 1 1,1-1-1,0 1 1,0 1-1,0-1 0,0 1 1,0 1-1,1-1 1,-1 2-1,1-1 0,0 1 1,0 0-1,1 0 1,-1 0-1,1 1 0,-6 8 1,4-4-448,1 1-1,0 0 1,0 0 0,1 0 0,1 1 0,0 0 0,0 0 0,2 0-1,-1 1 1,1-1 0,1 1 0,0 0 0,1 24 0,1 15-3015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2.654"/>
    </inkml:context>
    <inkml:brush xml:id="br0">
      <inkml:brushProperty name="width" value="0.05" units="cm"/>
      <inkml:brushProperty name="height" value="0.05" units="cm"/>
    </inkml:brush>
  </inkml:definitions>
  <inkml:trace contextRef="#ctx0" brushRef="#br0">246 437 8932,'0'0'4221,"-23"-19"-3186,-73-56-293,90 70-631,0 1 0,0 0 1,0 1-1,0-1 0,0 1 1,-14-4-1,18 6-78,0 1 0,-1-1-1,1 1 1,0 0 0,-1 0 0,1 0-1,0 1 1,-1-1 0,1 0 0,0 1-1,0-1 1,-1 1 0,-1 1-1,2-1-31,0 1 0,1-1 0,0 0 0,-1 1 0,1-1 0,0 1 0,0-1 0,0 1 0,0 0 0,0 0 0,0-1 0,0 1 0,0 0 0,1 0 0,-1 0 0,1 0 0,0 0 0,-1 0 0,1 0 0,0 0 0,0 2-1,-1 6-5,-6 38-45,1-1 0,3 1 0,3 0 0,5 57 0,-5-101 31,0 1 1,1-1 0,-1 1 0,1-1 0,0 1-1,0-1 1,1 0 0,0 1 0,-1-1-1,1 0 1,1 0 0,-1 0 0,1 0 0,-1-1-1,1 1 1,0-1 0,0 1 0,0-1-1,1 0 1,-1 0 0,1-1 0,0 1 0,0-1-1,0 0 1,0 0 0,0 0 0,0 0-1,1-1 1,-1 1 0,0-1 0,1 0 0,-1-1-1,1 1 1,-1-1 0,1 0 0,0 0-1,-1 0 1,1-1 0,-1 1 0,8-3 0,-7 2-19,0-1 1,0 1-1,-1-1 1,1 0-1,-1 0 1,1 0 0,-1-1-1,0 0 1,0 1-1,0-2 1,0 1-1,-1 0 1,1-1-1,-1 1 1,0-1 0,0 0-1,0 0 1,0 0-1,-1-1 1,0 1-1,1-1 1,-2 1-1,1-1 1,0 0 0,-1 1-1,1-10 1,2-11 10,-1 0 1,-1-1 0,-3-46 0,1 66 37,-2-17 33,0 0 0,-2 0 0,-1 0 0,0 1-1,-16-38 1,-56-103 477,-3-9 928,84 195-874,10 24-648,53 111-41,34 70 112,-94-213 5,1-1-1,1 0 1,0-1 0,1 0 0,0 0 0,1-1 0,19 16 0,-21-21 7,0 0 1,1-1 0,0 0 0,0-1 0,1 0 0,-1 0 0,1-1 0,0-1-1,0 0 1,1 0 0,16 1 0,-16-3-15,6 1 1,1 0 0,-1-1 0,1-1 0,18-3 0,-32 2-17,-1 1 1,1-1 0,0-1-1,-1 1 1,0-1 0,1 1-1,-1-1 1,0 0 0,0-1 0,0 1-1,0-1 1,0 0 0,-1 0-1,1 0 1,-1 0 0,0-1-1,0 1 1,0-1 0,0 0-1,0 0 1,1-5 0,2-4-85,-1-1 0,0-1 1,-1 1-1,-1-1 0,-1 0 1,0 0-1,-1 1 0,0-1 1,-2-17-1,1 21 90,-1 1 1,0 0-1,-1 0 1,0 0 0,0 1-1,-1-1 1,-1 0-1,1 1 1,-1 0-1,-1 0 1,0 0-1,0 0 1,-1 1-1,-9-11 1,15 18 13,-1 1-1,1-1 1,0 1 0,0-1 0,-1 0-1,1 1 1,-1-1 0,1 1 0,-1-1-1,1 1 1,-1 0 0,1-1 0,-1 1-1,1-1 1,-1 1 0,1 0 0,-1-1-1,0 1 1,1 0 0,-1 0 0,1 0-1,-1-1 1,0 1 0,1 0 0,-1 0-1,0 0 1,1 0 0,-1 0 0,0 0-1,1 0 1,-1 0 0,0 0-1,1 1 1,-1-1 0,0 0 0,1 0-1,-1 1 1,1-1 0,-1 0 0,0 1-1,0 0 1,0 1 5,0 0 1,0 1-1,1 0 0,-1-1 0,1 1 0,-1 0 1,1-1-1,0 1 0,0 0 0,0 4 0,13 73 90,-8-65-96,0-1 0,0 0 0,1-1 1,1 1-1,0-1 0,1-1 0,16 21 0,-19-27-2,1 0 0,-1 0 0,1-1 0,0 0 0,1 0 1,-1-1-1,1 1 0,0-1 0,0-1 0,0 1 0,1-1 0,-1-1 0,1 1 0,-1-1 0,1-1 0,9 2 0,-6-2-68,0 0 1,0-1 0,0 0 0,0-1-1,0 0 1,0-1 0,0 0 0,0 0-1,15-7 1,-21 6-8,0 1 0,0-1 0,-1 0-1,1 0 1,-1-1 0,0 1 0,0-1 0,0 0 0,-1 0-1,0-1 1,1 1 0,-1-1 0,-1 1 0,1-1 0,-1 0-1,0 0 1,0 0 0,0 0 0,0 0 0,-1-1-1,1-5 1,1-12-95,-1 1 0,-1-1 0,-3-46 0,11 80 488,0-1 0,1-1 0,0 0 0,0 0 0,22 13 0,-6-1-168,11 12-145,19 14 78,-52-44-175,0-1-1,0 1 1,0-1 0,1 0-1,-1 0 1,1 0-1,0 0 1,-1-1-1,1 0 1,0 0 0,8 0-1,-12-1 81,1 0-1,-1-1 1,0 1 0,0 0-1,0-1 1,0 1 0,0-1-1,0 1 1,0-1 0,0 0-1,0 1 1,0-1 0,0 0-1,0 0 1,0 0 0,-1 0-1,1 0 1,0 0 0,-1 0-1,1 0 1,-1 0 0,1 0-1,-1 0 1,1 0 0,-1 0-1,1 0 1,-1 0 0,0 0-1,0-1 1,0 1 0,0 0-1,0-2 1,1-48 88,-2 36-86,2-3 10,-1-1-1,-1 1 0,-1-1 1,0 1-1,-2 0 0,0 0 1,-1 0-1,0 1 0,-2-1 1,0 1-1,-1 0 0,-13-20 1,19 34-255,1 0-1052</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3.030"/>
    </inkml:context>
    <inkml:brush xml:id="br0">
      <inkml:brushProperty name="width" value="0.05" units="cm"/>
      <inkml:brushProperty name="height" value="0.05" units="cm"/>
    </inkml:brush>
  </inkml:definitions>
  <inkml:trace contextRef="#ctx0" brushRef="#br0">1 374 6819,'0'0'2481,"121"117"-1536,-99-70 47,-4 2-432,-9 4-448,1 3-112,-5-7-304,-5-11-2369</inkml:trace>
  <inkml:trace contextRef="#ctx0" brushRef="#br0" timeOffset="1">139 0 5442,'0'0'3554,"-12"134"-6323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3.405"/>
    </inkml:context>
    <inkml:brush xml:id="br0">
      <inkml:brushProperty name="width" value="0.05" units="cm"/>
      <inkml:brushProperty name="height" value="0.05" units="cm"/>
    </inkml:brush>
  </inkml:definitions>
  <inkml:trace contextRef="#ctx0" brushRef="#br0">0 1 7395,'0'0'2754,"13"122"-1410,-6-87-127,1 3-705,6-2-208,1-3-288,0-2 16,7-4 96,1-9-128,6-9-224,6-9-640,2 0-801,2-16-384,1-13-432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3.819"/>
    </inkml:context>
    <inkml:brush xml:id="br0">
      <inkml:brushProperty name="width" value="0.05" units="cm"/>
      <inkml:brushProperty name="height" value="0.05" units="cm"/>
    </inkml:brush>
  </inkml:definitions>
  <inkml:trace contextRef="#ctx0" brushRef="#br0">61 380 7716,'0'0'6485,"4"-17"-6229,2-7-87,-1-1-1,3-35 1,-8 51-132,1 0 0,-1 0 1,-1 1-1,0-1 0,0 0 0,-1 0 1,0 0-1,0 1 0,-1-1 0,0 1 1,0 0-1,-8-12 0,5 10 22,5 6-10,-1 1 1,0 0 0,0 0-1,0 0 1,0 0-1,0 0 1,-1 1-1,1-1 1,-1 1-1,0-1 1,0 1-1,0 0 1,-3-2-1,5 4-46,1 1 0,-1-1-1,1 0 1,-1 0-1,1 0 1,-1 1 0,1-1-1,0 0 1,-1 1-1,1-1 1,0 0 0,-1 1-1,1-1 1,0 0-1,-1 1 1,1-1 0,0 1-1,0-1 1,-1 1-1,1-1 1,0 1 0,0-1-1,0 0 1,0 1-1,0-1 1,0 1 0,0-1-1,0 1 1,0-1-1,0 1 1,0-1 0,0 1-1,0-1 1,0 1-1,0-1 1,0 1 0,1 0-1,-6 50-61,3 0 1,8 94-1,-5-138 57,1 1-1,-1-1 1,2 0-1,-1 1 1,1-1-1,0 0 1,0-1-1,1 1 1,-1-1-1,10 13 1,-9-16-7,-1 1 0,0-1 0,1 0-1,-1 0 1,1 0 0,0 0 0,0-1 0,0 0 0,0 0 0,1 0 0,-1 0 0,1 0 0,-1-1-1,1 0 1,-1 0 0,1 0 0,0 0 0,5-1 0,-5 1 6,0-1 0,1 0 1,-1 0-1,0-1 0,0 1 0,0-1 1,0 0-1,0 0 0,0-1 0,0 0 1,0 1-1,-1-2 0,1 1 0,0 0 0,-1-1 1,0 0-1,0 0 0,0 0 0,0-1 1,0 1-1,-1-1 0,1 0 0,-1 0 1,0 0-1,0-1 0,4-8 0,-1 0-25,0 0 0,-1 0-1,0 0 1,-1-1 0,-1 1 0,0-1-1,1-18 1,-1-101 305,-4 80 70,-1 5 111,2 45-350,0 0-1,-1 0 0,1 0 1,-1 0-1,0 0 1,0 0-1,0 0 0,0 0 1,0 0-1,-1 0 0,1 0 1,-4-3-1,5 6-110,0 0 0,0 0 0,0 0-1,-1 0 1,1-1 0,0 1 0,0 0 0,-1 0 0,1 0 0,0 0 0,0 0 0,-1 0-1,1 0 1,0 0 0,0 0 0,-1 0 0,1 0 0,0 0 0,0 0 0,-1 0-1,1 0 1,0 0 0,0 0 0,-1 0 0,1 0 0,0 0 0,0 0 0,-1 0 0,1 0-1,0 0 1,0 1 0,-1-1 0,1 0 0,0 0 0,0 0 0,0 0 0,-1 1-1,1-1 1,0 0 0,0 0 0,0 0 0,0 1 0,0-1 0,-1 0 0,1 0-1,0 1 1,0-1 0,0 0 0,0 0 0,0 1 0,0-1 0,0 0 0,0 1 0,0-1-1,0 0 1,0 0 0,0 1 0,0-1 0,0 0 0,0 0 0,0 1 0,1-1-1,-2 23-137,1-20 143,0 8-22,0 1-1,1-1 1,0 1 0,1 0 0,0-1-1,1 0 1,0 0 0,7 15 0,-6-19 10,0 1 0,1-1 0,0 0 0,0 0 1,1-1-1,-1 0 0,2 0 0,-1 0 1,0-1-1,1 0 0,0 0 0,11 5 0,36 15-33,-43-21-15,-1 0 0,1 1-1,-1 0 1,0 0 0,-1 1-1,1 0 1,-1 1-1,16 16 1,-23-21-21,-1 0 0,1 1 0,-1-1 0,1 1 0,-1-1 0,0 1 0,0 0-1,0 0 1,-1-1 0,1 1 0,-1 0 0,1 0 0,-1 0 0,0 0 0,0-1 0,0 1 0,-1 0 0,1 0 0,-1 0 0,1 0 0,-1-1-1,0 1 1,0 0 0,0-1 0,0 1 0,-4 4 0,0 2-462,-1 0-1,-1-1 1,1 0-1,-2-1 1,-14 14-1,-24 15-2827</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5.302"/>
    </inkml:context>
    <inkml:brush xml:id="br0">
      <inkml:brushProperty name="width" value="0.05" units="cm"/>
      <inkml:brushProperty name="height" value="0.05" units="cm"/>
    </inkml:brush>
  </inkml:definitions>
  <inkml:trace contextRef="#ctx0" brushRef="#br0">433 218 7299,'0'0'5219,"0"4"-4952,-1 11-173,-1 1 1,0-1 0,-1 0 0,-1 0-1,-1-1 1,0 1 0,0-1 0,-15 26 0,-8 7-66,-37 51 1,60-91 0,-25 32-15,28-37 1,1 0-1,-1-1 1,0 1-1,0 0 1,1-1-1,-1 1 1,0-1-1,-1 1 1,1-1-1,0 0 1,0 0-1,0 0 1,-1 0-1,1 0 1,-3 0-1,4-1 15,0 0-1,0-1 0,0 1 0,0 0 0,0-1 1,0 1-1,0-1 0,0 1 0,0-1 0,0 0 1,0 1-1,0-1 0,0 0 0,1 0 1,-1 1-1,0-1 0,1 0 0,-1 0 0,0 0 1,1 0-1,-1 0 0,1 0 0,0 0 0,-1 0 1,1 0-1,0 0 0,-1-2 0,-5-33 81,6 33-74,-5-97 297,14-164 0,-4 182 294,-4 78-590,-1 1 0,0 0 0,0-1 0,0 1 0,0 0 0,-1 0 0,1-1 0,-1 1 0,0 0 0,0 0 0,0 0 0,0 0 0,-1 0 0,1 0 0,-1 0 0,1 0 0,-1 1 0,-4-5 0,3 4-33,-1 1 1,0 0-1,0 0 0,1 0 1,-1 0-1,-1 0 1,1 1-1,0 0 0,0-1 1,0 2-1,-1-1 1,1 0-1,0 1 0,-5 0 1,-7-1-3,0 0-25,1 1 0,-1 0-1,-19 3 1,34-2 20,-1 0 1,1-1-1,-1 1 0,1 0 0,0 0 1,-1 1-1,1-1 0,0 0 0,0 0 1,0 1-1,0-1 0,0 1 1,0-1-1,0 1 0,0-1 0,0 1 1,1-1-1,-1 1 0,1 0 0,-1-1 1,1 1-1,0 0 0,0 0 0,-1-1 1,1 1-1,0 0 0,1 3 1,-1 3-6,0 1 1,1-1 0,0 1 0,4 15 0,0-11 0,0-1-1,1 1 1,1-1-1,0 0 1,1 0-1,0-1 1,1 0-1,0-1 1,11 11-1,105 85 24,-96-83-13,57 43-135,2-3-1,156 82 1,-184-115-2345,75 24-1,-64-32-1836</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6.219"/>
    </inkml:context>
    <inkml:brush xml:id="br0">
      <inkml:brushProperty name="width" value="0.05" units="cm"/>
      <inkml:brushProperty name="height" value="0.05" units="cm"/>
    </inkml:brush>
  </inkml:definitions>
  <inkml:trace contextRef="#ctx0" brushRef="#br0">242 315 9812,'0'0'4008,"-26"-10"-2941,-80-32-398,104 41-641,0 0-1,-1 0 0,1 0 0,0 0 1,-1 1-1,1-1 0,-1 1 0,1-1 1,-1 1-1,1 0 0,-1 0 0,1 0 0,-1 0 1,1 1-1,-1-1 0,1 1 0,-1-1 1,1 1-1,-1 0 0,1 0 0,0 0 0,-1 0 1,1 0-1,0 1 0,0-1 0,0 1 1,0-1-1,0 1 0,0 0 0,1 0 1,-1-1-1,-2 6 0,0 0-42,1 0 0,0 1 0,0 0-1,1 0 1,0 0 0,1 0 0,-2 10 0,2-9 65,-4 21-64,2 0 0,1-1 0,2 1 0,0 0 1,7 39-1,-6-59 1,1 1 0,0-1 0,1 0 1,0 0-1,0-1 0,1 1 0,0-1 1,1 1-1,0-1 0,1-1 0,0 1 0,0-1 1,1 0-1,0 0 0,0-1 0,0 0 1,1 0-1,16 10 0,-19-14-48,0-1 0,1 1 0,0-1 1,-1 0-1,1 0 0,0-1 0,0 1 0,0-1 0,0-1 0,0 1 1,0-1-1,0 0 0,0 0 0,0-1 0,0 0 0,0 0 0,0 0 1,0-1-1,0 0 0,0 0 0,-1 0 0,1-1 0,-1 0 0,9-6 1,-7 4 1,0-1 0,0 0 1,-1 0-1,0-1 0,0 1 1,-1-1-1,0-1 0,0 1 1,0-1-1,-1 0 0,0 0 1,-1 0-1,0 0 0,0-1 1,0 1-1,0-10 1,1-8-34,1-50 0,-5 70 155,0 0 0,0 0-1,-1 0 1,0-1 0,0 1 0,0 0-1,-1 0 1,0 0 0,0 1-1,0-1 1,-1 0 0,0 1 0,0 0-1,-4-6 1,6 11-39,1 0-1,0 0 1,-1 1 0,1-1-1,0 0 1,-1 1 0,1-1-1,0 0 1,-1 1-1,1-1 1,0 0 0,0 1-1,-1-1 1,1 1 0,0-1-1,0 0 1,0 1 0,-1-1-1,1 1 1,0-1-1,0 1 1,0-1 0,0 1-1,0-1 1,0 1 0,0-1-1,0 0 1,0 1-1,0-1 1,0 1 0,0-1-1,1 1 1,-1-1 0,0 1-1,1 0 1,0 26-72,3-15 81,0 1 0,1-1 0,0-1 0,1 1 0,0-1 0,1 1 0,0-2 0,1 1 0,0-1 0,1 0 0,0-1 0,0 0 0,19 13-1,-16-13-17,0-1-1,1 0 0,0-1 0,0-1 0,1 0 0,0 0 0,0-2 0,0 0 0,0 0 0,1-1 0,28 1 0,-28-3-26,0-1-1,-1-1 1,1 0 0,-1-1 0,1 0 0,-1-2-1,18-5 1,-27 7-27,0 0-1,0-1 0,-1 1 1,1-1-1,-1 0 0,0 0 1,0-1-1,0 1 1,0-1-1,-1 0 0,1 0 1,-1 0-1,0 0 1,0-1-1,-1 1 0,1-1 1,-1 0-1,0 0 0,0 0 1,-1 0-1,1 0 1,-1 0-1,1-10 0,-1 2 44,-1 0 0,0 0 0,-1 0-1,-1 0 1,0 1 0,0-1-1,-1 0 1,-1 1 0,0 0-1,-1 0 1,0 0 0,-1 0 0,-9-13-1,-11-14 209,-2 1-1,-42-44 0,40 47 18,10 11 41,-33-33 1099,54 79-951,10 4-430,2-1-1,1-1 0,1 0 0,0-1 0,2-1 0,20 21 0,-17-19 7,2 3-29,0-1 0,2-1 0,38 30 0,-52-47-134,0-1 0,1 0 1,0-1-1,0 0 0,0-1 0,1 0 1,0-1-1,0 0 0,0 0 0,1-2 0,-1 1 1,19 0-1,-24-3 22,-1 0 1,0 0-1,1 0 0,-1-1 0,1 1 1,-1-2-1,0 1 0,0-1 1,0 0-1,0 0 0,0 0 1,7-5-1,-10 4 80,0 1 1,0-1-1,0 0 1,0-1 0,0 1-1,-1-1 1,1 1-1,-1-1 1,0 0-1,0 1 1,0-1-1,-1 0 1,1 0 0,-1-1-1,0 1 1,0 0-1,-1 0 1,1-1-1,-1-5 1,1-7 257,-2 0 0,0 0 0,-1 0 0,-1 0 0,0 0 0,-1 1-1,-1-1 1,-1 1 0,-10-21 0,-11-17 1047,-43-64-1,53 92-1024,11 16-117,3 4 22,-1 0 0,0 0 0,0 0 0,-1 0 1,1 1-1,-10-8 0,14 12-111,-1 1-1,1 0 1,0 0 0,0 0 0,0 0 0,0 0 0,-1 0 0,1 0 0,0 0-1,0 0 1,0 0 0,-1 0 0,1 0 0,0 0 0,0 1 0,0-1 0,0 0-1,-1 0 1,1 0 0,0 0 0,0 0 0,0 0 0,0 0 0,-1 0 0,1 1-1,0-1 1,0 0 0,0 0 0,0 0 0,0 0 0,0 0 0,0 1 0,-1-1-1,1 0 1,0 0 0,0 0 0,0 0 0,0 1 0,0-1 0,0 0 0,0 0 0,0 0-1,0 1 1,0-1 0,0 0 0,0 0 0,0 0 0,0 1 0,0-1 0,0 0-1,0 0 1,0 0 0,0 0 0,1 1 0,-1-1 0,0 0 0,0 0 0,0 0-1,2 16-56,6 11 8,1 0 1,2 0-1,1-1 1,24 40-1,73 98-65,-100-151-296,-1-1 0,2 0 1,0-1-1,0 0 1,1 0-1,0-1 0,1 0 1,0-1-1,1-1 1,23 13-1,22-5-3687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6.702"/>
    </inkml:context>
    <inkml:brush xml:id="br0">
      <inkml:brushProperty name="width" value="0.05" units="cm"/>
      <inkml:brushProperty name="height" value="0.05" units="cm"/>
    </inkml:brush>
  </inkml:definitions>
  <inkml:trace contextRef="#ctx0" brushRef="#br0">0 301 12214,'0'0'2358,"28"-15"-1960,-13 6-372,23-11-11,-1-2 0,-2-1 0,0-2 0,37-34 0,-65 52-34,0-1 1,0 0-1,-1 0 0,6-11 1,-10 16-37,0-1 1,-1 1-1,1 0 1,-1-1-1,0 1 1,0-1 0,0 0-1,0 1 1,-1-1-1,0 0 1,1 1-1,-1-1 1,-1 0 0,0-5-1,1 8 43,0 0 0,0 0 0,-1 0 0,1 0 0,0 1 0,-1-1 0,1 0 0,-1 0 0,1 0 0,-1 0 0,0 1 0,1-1 0,-1 0 0,0 0 0,1 1 0,-1-1 0,0 0 0,0 1 0,0-1 0,1 1 0,-1-1 0,0 1-1,0 0 1,0-1 0,0 1 0,0 0 0,0 0 0,0-1 0,0 1 0,0 0 0,0 0 0,0 0 0,0 0 0,0 0 0,0 1 0,0-1 0,0 0 0,0 0 0,0 1 0,-1-1 0,0 1 10,0 0-1,0 0 1,0 0 0,0 0 0,0 0-1,0 0 1,0 1 0,0-1-1,0 0 1,1 1 0,-1 0 0,1-1-1,-1 1 1,1 0 0,0 0-1,-1 0 1,1 0 0,0 0 0,-1 2-1,-3 22 106,1 0 0,2 0 0,0 1 0,2-1 0,0 0 1,2 0-1,10 50 0,-8-59-68,1 0 0,1 0-1,1-1 1,0 0 0,1 0 0,14 20 0,68 80 124,-73-95-154,-13-17-68,0 1 0,0 0 0,-1 0 0,0 1 0,0-1 0,-1 1 0,1-1 0,-1 1 0,1 7 0,-2-10 27,-1 0 1,1 0 0,-1 0 0,0 0 0,0 0 0,0 0 0,0 0 0,-1 0 0,1-1 0,-1 1 0,0 0 0,0 0 0,0 0 0,0-1 0,0 1 0,-1 0 0,1-1 0,-1 1 0,0-1 0,1 1 0,-4 1 0,-13 13-103,-2-1 0,-26 17 0,-32 27 41,71-53 133,0-1 1,1 1-1,0 0 0,0 0 1,1 1-1,0 0 0,0 0 1,-4 11-1,8-18-7,0 1 1,1-1-1,-1 1 0,1-1 1,-1 0-1,1 1 1,-1-1-1,1 1 0,0-1 1,0 1-1,0 0 0,0-1 1,0 1-1,0-1 0,0 1 1,0-1-1,1 1 0,-1-1 1,1 1-1,-1-1 0,1 1 1,-1-1-1,1 0 0,1 2 1,0-1-2,-1-1 0,1 0 0,0 0 1,0 0-1,-1 0 0,1 0 0,0 0 0,0 0 1,0-1-1,0 1 0,0-1 0,0 1 0,1-1 0,-1 0 1,3 0-1,7 0 50,0-1 0,0 0 1,0-1-1,0-1 0,15-4 0,0-3-92,-1-2-1,0 0 1,0-2 0,31-22-1,90-77-3573,-77 53-265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7.266"/>
    </inkml:context>
    <inkml:brush xml:id="br0">
      <inkml:brushProperty name="width" value="0.05" units="cm"/>
      <inkml:brushProperty name="height" value="0.05" units="cm"/>
    </inkml:brush>
  </inkml:definitions>
  <inkml:trace contextRef="#ctx0" brushRef="#br0">31 1 9524,'0'0'5563,"-5"11"-5342,-3 23 40,2 0 1,1 1-1,1-1 0,2 1 0,2-1 0,1 1 0,10 62 0,-9-87-232,0-1-1,0 0 0,1-1 0,0 1 1,1 0-1,0-1 0,1 0 1,-1 0-1,11 13 0,-11-16-25,0-1 0,1 0 0,-1 0 0,1 0 0,-1-1 0,1 1 0,1-1 0,-1-1 0,0 1 0,0-1 0,1 1 0,0-2 0,-1 1 0,1 0 0,0-1 0,9 0 0,0 0-83,-1-1-1,1 0 1,0-1 0,-1-1 0,0 0 0,1-1-1,-1-1 1,0 0 0,0-1 0,17-9 0,-13 4-667,0 0-1,0-2 1,-1 0 0,-1-1 0,0-1 0,24-27 0,-31 31 147,0-1 0,-1 0 0,-1-1 0,0 1 0,0-1 0,5-14 0,-6 9 338,-1 0 0,0-1-1,-2 1 1,1-1 0,-2 0 0,0-34 0,-2 50 380,0 0-1,0 1 1,0-1 0,0 0 0,-1 0-1,1 0 1,0 1 0,-1-1 0,0 0-1,1 1 1,-1-1 0,0 0 0,0 1-1,0-1 1,0 1 0,0-1 0,0 1-1,0-1 1,0 1 0,-1 0 0,1 0-1,-1 0 1,1 0 0,-1 0 0,1 0-1,-1 0 1,-2-1 0,1 1 82,0 0 1,-1 0 0,1 1 0,-1-1-1,1 1 1,-1 0 0,1 0-1,-1 0 1,1 1 0,-1-1 0,1 1-1,0-1 1,-7 4 0,7-3-100,0 1 0,0 0 1,0-1-1,1 1 0,-1 1 0,0-1 1,1 0-1,0 1 0,0-1 1,-1 1-1,1-1 0,1 1 0,-1 0 1,0 0-1,1 0 0,0 0 1,-1 0-1,1 0 0,0 1 0,1-1 1,-1 0-1,0 4 0,-1 8 183,1 0 0,0 0 0,2 23 0,0-35-246,-1 0 0,1 0 0,0 0 0,1 0 0,-1 0 0,0 0 0,1 0 0,0-1 0,-1 1 0,1 0 0,0-1 0,0 0 0,1 1 0,-1-1 0,0 0 0,1 0 0,0 0 0,-1-1 0,1 1 0,0-1-1,3 2 1,69 27 408,-64-27-345,50 14 74,-43-14-169,0 2 1,-1 0-1,1 1 0,31 16 0,-48-21-6,0 0 1,1-1 0,-1 1 0,0 0-1,0 0 1,0 0 0,1 0-1,-1 0 1,0 0 0,0 0 0,0 0-1,-1 1 1,1-1 0,0 0-1,0 0 1,-1 1 0,1-1 0,-1 1-1,1-1 1,-1 0 0,1 1-1,-1-1 1,0 1 0,0-1 0,0 1-1,0-1 1,0 1 0,0-1-1,0 1 1,0-1 0,-1 1 0,1-1-1,-1 1 1,1-1 0,-1 0-1,1 1 1,-1-1 0,0 0 0,1 1-1,-1-1 1,0 0 0,0 0-1,-2 2 1,-3 4 1,-1 0 1,1-1-1,-1 0 0,-1 0 1,-12 7-1,-36 21-103,-49 32-233,40-15-3219,46-35-844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8.655"/>
    </inkml:context>
    <inkml:brush xml:id="br0">
      <inkml:brushProperty name="width" value="0.05" units="cm"/>
      <inkml:brushProperty name="height" value="0.05" units="cm"/>
    </inkml:brush>
  </inkml:definitions>
  <inkml:trace contextRef="#ctx0" brushRef="#br0">85 125 7507,'0'0'6601,"-14"-20"-5161,-3-4-1005,3 6 97,0-2 0,-11-22 0,25 41 113,7 15-503,58 65-290,-16-19 78,47 72 0,12 54-4674,-80-150 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4.950"/>
    </inkml:context>
    <inkml:brush xml:id="br0">
      <inkml:brushProperty name="width" value="0.05" units="cm"/>
      <inkml:brushProperty name="height" value="0.05" units="cm"/>
    </inkml:brush>
  </inkml:definitions>
  <inkml:trace contextRef="#ctx0" brushRef="#br0">92 391 7684,'0'0'4930,"-10"-1"-4402,-34-4-291,43 5-232,0 0-1,0 0 1,0 0-1,0 0 1,-1 0-1,1 0 1,0 0-1,0 0 1,0 1-1,0-1 1,0 0-1,0 1 1,0-1-1,0 1 1,0-1-1,0 1 1,0-1-1,0 1 0,0 0 1,0-1-1,1 1 1,-1 0-1,0 0 1,0-1-1,1 1 1,-1 0-1,0 0 1,1 0-1,-1 0 1,0 1-1,-3 30-19,3-26 25,-1 19 119,1-1 1,0 1-1,2 0 1,1-1-1,8 39 1,-8-55-118,0-1 0,1 0 1,-1 0-1,2 0 0,-1 0 0,1 0 1,0-1-1,0 0 0,0 0 1,1 0-1,0 0 0,1-1 0,-1 1 1,1-1-1,0-1 0,0 1 0,0-1 1,1 0-1,-1-1 0,1 1 0,0-1 1,12 3-1,-4-2-59,1 0 0,0-1-1,1-1 1,-1-1 0,0 0 0,1-1 0,-1-1-1,0 0 1,0-1 0,0-1 0,0-1-1,0 0 1,0-1 0,-1 0 0,0-1 0,0-1-1,-1-1 1,1 0 0,-2-1 0,1 0 0,-1-1-1,13-13 1,-19 15 63,-1-1-1,0 0 1,0 0-1,0 0 0,-2 0 1,1-1-1,-1 0 1,0 0-1,-1 0 1,0 0-1,-1-1 0,0 1 1,-1-1-1,0 1 1,0-1-1,-1 0 1,-1 1-1,0-1 1,-4-18-1,-1-3 240,-2 0 1,-2 1-1,0 0 0,-2 1 1,-19-33-1,-16-20 1064,27 50-264,2 0 1,-18-44-1,36 75-981,2 42-151,2 0 1,2 0-1,2 0 0,20 61 0,-4-14 5,-13-43 32,33 118-163,-36-139-593,0-2-1,1 1 1,1-1-1,25 38 0,-8-27-2105,-2-8-1300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9.036"/>
    </inkml:context>
    <inkml:brush xml:id="br0">
      <inkml:brushProperty name="width" value="0.05" units="cm"/>
      <inkml:brushProperty name="height" value="0.05" units="cm"/>
    </inkml:brush>
  </inkml:definitions>
  <inkml:trace contextRef="#ctx0" brushRef="#br0">55 112 12454,'0'0'3761,"-55"-111"-4433,90 117-1105,9 28-784,6 15-304,-8 4-5203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29.454"/>
    </inkml:context>
    <inkml:brush xml:id="br0">
      <inkml:brushProperty name="width" value="0.05" units="cm"/>
      <inkml:brushProperty name="height" value="0.05" units="cm"/>
    </inkml:brush>
  </inkml:definitions>
  <inkml:trace contextRef="#ctx0" brushRef="#br0">0 666 9092,'0'0'3380,"24"12"-1814,182 84 972,-189-89-2516,0 1 0,-1 0 0,0 1 0,0 0 0,-1 2 0,0-1 0,-1 2 0,0 0 0,0 1 0,14 19 0,-28-48-150,-23-32 233,11 24 211,-18-51 1,27 66-230,1-1 1,0 1 0,0 0-1,1-1 1,1 1 0,0 0-1,0-1 1,0 1 0,4-17-1,-3 23-70,0 0 0,1 0 0,-1 1 0,0-1 0,1 0-1,0 1 1,0-1 0,0 1 0,0 0 0,0-1-1,0 1 1,0 0 0,1 0 0,-1 1 0,1-1 0,-1 0-1,1 1 1,0 0 0,0-1 0,0 1 0,0 0 0,-1 1-1,1-1 1,0 0 0,0 1 0,4-1 0,9 0-17,-1 0 0,0 1 1,1 0-1,14 3 1,-16-1 1,0 1 0,0 0 0,0 1 0,-1 1 0,1 0 0,-1 1 0,0 0 0,22 16 0,5 7 24,46 43 0,28 21-19,-107-89-81,0 0 0,1 0 0,-1 0 0,1-1-1,-1 0 1,1-1 0,0 0 0,0 0 0,13 1 0,-18-2 42,0-1-1,0 0 1,0 0-1,0 0 1,0 0-1,0-1 1,-1 1-1,1-1 1,0 0-1,0 0 1,0 0-1,-1 0 1,1 0-1,0 0 1,-1-1-1,1 1 1,-1-1-1,0 0 1,1 0-1,-1 0 1,0 0-1,0 0 1,0 0-1,-1 0 1,1-1-1,0 1 1,-1-1-1,0 1 1,2-5 0,1-7 31,0 0 1,-1 0 0,-1 0-1,0-1 1,-1 1 0,-1-1-1,0 1 1,-1 0 0,-1-1 0,0 1-1,0 0 1,-8-21 0,-5-9 42,-2 0 0,-32-61 0,-3 12 722,-4 2 0,-121-148 0,272 343-791,25 28-34,-53-35-2148,69 129 1,-22-32-1496,-97-168-565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0.434"/>
    </inkml:context>
    <inkml:brush xml:id="br0">
      <inkml:brushProperty name="width" value="0.05" units="cm"/>
      <inkml:brushProperty name="height" value="0.05" units="cm"/>
    </inkml:brush>
  </inkml:definitions>
  <inkml:trace contextRef="#ctx0" brushRef="#br0">0 456 12406,'0'0'2716,"21"-8"-2161,17-7-239,38-13-34,-2-3 0,111-64 1,-168 83-300,0 0 1,-1 0-1,22-23 1,-34 31 13,-1 1 1,1-1 0,-1 0 0,0-1 0,0 1 0,-1 0-1,1-1 1,-1 0 0,0 1 0,0-1 0,-1 0 0,0 0-1,1 0 1,-1 0 0,-1 0 0,1 0 0,-1-1 0,0 1-1,-1-7 1,0 10 7,0 1-1,0 0 1,0-1-1,0 1 1,0 0-1,0-1 1,0 1-1,-1 0 1,1 0-1,0 0 1,-1 0-1,1 0 1,-1 0-1,1 1 1,-1-1-1,1 0 1,-1 1-1,0-1 1,1 1-1,-1 0 1,0-1-1,0 1 1,1 0-1,-1 0 1,0 0-1,-2 1 1,-2-2-5,-1 1 0,1 1 0,-1-1 1,1 1-1,-1 0 0,-6 2 0,8 0-3,-1 0-1,1 0 1,0 1 0,0-1 0,0 1-1,1 0 1,0 1 0,-1-1 0,1 1-1,1-1 1,-1 1 0,1 0-1,0 1 1,0-1 0,0 1 0,1-1-1,-1 1 1,1 0 0,1-1-1,-2 12 1,-2 7 64,2-1 1,1 1-1,2 46 0,0-61-58,1 1 0,0-1 0,1 1 0,0-1 0,0 0 0,1 0 0,0 0 0,1 0 0,-1-1 0,2 1 0,-1-1 0,1 0 0,1 0 0,0-1 0,0 1 0,0-1 0,0-1 0,15 12 0,-8-9 1,-1-2 1,1 0 0,0 0-1,0-1 1,1-1-1,0 0 1,0 0 0,0-2-1,0 0 1,0-1 0,26 2-1,-18-3-214,0-1 1,0-1-1,0-1 0,0-1 0,-1-1 0,1-1 1,-1 0-1,33-14 0,-44 14-2,1 0 0,-2 0-1,1-1 1,-1 0 0,0-1 0,0 0 0,0 0-1,-1-1 1,-1 0 0,1-1 0,-1 0 0,-1 0-1,1 0 1,-1-1 0,-1 1 0,0-1 0,-1-1-1,6-18 1,-5 12 206,-1 0-1,-1-1 0,-1 1 1,0-1-1,-2 0 1,0 1-1,0-1 1,-2 0-1,0 1 1,-6-20-1,8 36 76,0-1 0,-1 1-1,1-1 1,0 1 0,-1-1 0,1 1-1,-1 0 1,0-1 0,1 1 0,-1 0-1,0 0 1,0 0 0,0-1-1,0 1 1,0 0 0,0 0 0,0 0-1,0 0 1,0 1 0,0-1 0,-1 0-1,1 0 1,0 1 0,-1-1 0,1 1-1,0-1 1,-1 1 0,1-1 0,-1 1-1,1 0 1,-1 0 0,1 0 0,-1 0-1,1 0 1,0 0 0,-1 0-1,1 0 1,-1 0 0,1 1 0,-1-1-1,1 1 1,-3 0 0,0 2 25,-1 0 0,0 0 0,1 1 0,0-1 0,0 1 0,0 0-1,0 0 1,0 1 0,-4 6 0,-18 37 652,25-45-730,-1 0 0,1 0 1,0 0-1,0 0 0,0 0 0,1 0 1,-1 0-1,1 1 0,0-1 0,0 0 1,0 0-1,0 0 0,0 0 0,1 0 1,1 5-1,-1-7-29,0 0 0,0 0 0,0 0 0,0 0 0,0 0 1,0-1-1,0 1 0,1 0 0,-1-1 0,0 1 0,0-1 0,1 1 0,-1-1 0,0 0 0,1 0 0,-1 1 0,0-1 1,1 0-1,-1 0 0,0 0 0,1-1 0,-1 1 0,1 0 0,-1 0 0,3-2 0,-1 2-4,-1-1 0,1 1 0,0-1 0,0 0 1,-1 0-1,1 0 0,0 0 0,-1-1 0,1 1 0,-1-1 0,4-2 0,-5 1 30,1 1 1,0-1-1,-1 0 0,0 0 1,0 1-1,0-1 0,0 0 1,0 0-1,0 0 0,-1 0 1,1 0-1,-1-6 1,0 9-12,0 0 1,0 0 0,1 0 0,-1-1 0,0 1 0,0 0-1,0 0 1,0 0 0,1 0 0,-1-1 0,0 1 0,0 0 0,1 0-1,-1 0 1,0 0 0,0 0 0,1 0 0,-1 0 0,0 0-1,0 0 1,1 0 0,-1 0 0,0 0 0,0 0 0,1 0 0,-1 0-1,0 0 1,0 0 0,1 0 0,-1 0 0,0 0 0,0 0-1,1 0 1,-1 0 0,0 1 0,0-1 0,0 0 0,1 0-1,-1 0 1,0 0 0,0 1 0,0-1 0,0 0 0,1 0 0,-1 0-1,0 1 1,0-1 0,0 0 0,0 0 0,0 0 0,0 1-1,0-1 1,1 0 0,-1 0 0,0 1 0,16 17-24,84 140-44,41 57 509,21-27 900,19 24-512,-155-177-894,0 2 1,-3 1-1,-1 0 0,18 46 1,-34-71-60,0 0 1,-1 1 0,-1-1-1,0 1 1,-1 0 0,-1 0-1,0 0 1,0 0 0,-2 22-1,-1-34 110,1-1 0,-1 0-1,1 0 1,-1 1-1,0-1 1,0 0 0,0 0-1,0 0 1,0 0-1,0 0 1,0-1 0,0 1-1,0 0 1,0 0-1,0-1 1,-1 1 0,1 0-1,0-1 1,0 1-1,-1-1 1,1 0 0,0 1-1,-1-1 1,1 0-1,-1 0 1,1 0 0,0 0-1,-1 0 1,1 0 0,0 0-1,-1-1 1,1 1-1,0 0 1,-3-2 0,-5 1-28,-3 0 21,0-1 0,1-1 1,-1 0-1,1 0 0,0-1 1,0-1-1,0 1 0,0-2 1,1 0-1,0 0 0,0-1 1,0 0-1,-14-15 0,-5-7-15,1-1 0,-42-59 0,27 27 64,3-2 0,2-2 0,3-2 1,4-1-1,-36-113 0,58 154 97,2 0 0,1 0 0,1 0 0,1 0 0,1-46 0,3 65-85,0 1 0,1-1 1,0 0-1,1 0 0,0 0 0,0 1 1,1-1-1,0 1 0,1-1 1,0 1-1,0 0 0,0 1 1,1-1-1,0 1 0,1 0 1,0 0-1,0 0 0,0 1 1,1 0-1,0 0 0,10-6 1,-3 4-35,0 1 0,1 0 1,0 1-1,0 0 1,1 1-1,0 1 1,0 0-1,0 2 0,0 0 1,0 0-1,0 1 1,1 1-1,-1 1 1,0 1-1,0 0 1,18 5-1,-20-4-60,-1 1 0,1 1 0,-1 0 0,0 1 0,-1 0 0,1 1 0,-1 0 0,-1 1 0,1 1 0,-2 0 0,1 0 0,-1 1 0,0 0 0,-1 1 0,0 0 0,-1 0 0,0 1 0,10 22 0,-11-19-121,0 0 0,-1 0-1,-1 1 1,-1 0 0,0 0 0,2 22-1,-8-66 383,-1 1 0,-7-32 0,-6-48-85,17-113-840,-1 213 356,1-1-1,0 1 0,1-1 1,0 1-1,0 0 0,0 0 1,1 0-1,0 0 0,0 0 1,7-10-1,18-17-4608</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1.034"/>
    </inkml:context>
    <inkml:brush xml:id="br0">
      <inkml:brushProperty name="width" value="0.05" units="cm"/>
      <inkml:brushProperty name="height" value="0.05" units="cm"/>
    </inkml:brush>
  </inkml:definitions>
  <inkml:trace contextRef="#ctx0" brushRef="#br0">196 271 10773,'0'0'2967,"-23"15"-2322,-74 56-68,90-65-541,1 0 1,0 1 0,0-1 0,1 1 0,-1 1 0,2-1 0,-1 1 0,1 0 0,0 0-1,0 0 1,1 0 0,-3 13 0,3-2-2,0 1-1,1-1 1,1 33-1,1-51-30,-1 7-4,1 0 0,1 0 0,-1 0 0,1 0 0,1-1 0,-1 1 0,1 0 0,1-1 0,-1 1 0,7 10 0,-7-15-4,1 1 0,-1-1 0,1 0-1,0 0 1,0-1 0,0 1 0,1-1-1,-1 1 1,1-1 0,-1 0 0,1 0-1,0-1 1,0 1 0,0-1 0,-1 0-1,1 0 1,1 0 0,-1 0 0,0-1-1,0 1 1,7-1 0,-5 0-44,0 0 0,-1 0 0,1-1 0,-1 0 0,1 0 0,0 0 1,-1 0-1,0-1 0,1 0 0,-1 0 0,0-1 0,0 1 0,0-1 0,0 0 0,-1 0 0,1-1 1,7-7-1,-7 5 23,0 0 1,0-1 0,-1 0-1,0 0 1,0 0-1,-1 0 1,0-1 0,0 1-1,-1-1 1,0 0-1,0 0 1,1-10 0,0-86 2451,-3 111-2417,0 0-1,0-1 1,1 1-1,0 0 1,0-1-1,0 1 1,1-1-1,0 1 1,0-1-1,0 0 1,1 0-1,0 0 1,1 0-1,-1 0 0,1-1 1,0 0-1,0 1 1,1-1-1,-1-1 1,1 1-1,0-1 1,1 0-1,-1 0 1,1 0-1,-1-1 1,1 0-1,0 0 1,11 3-1,-6-3-4,-1 0 1,1-2-1,0 1 0,0-1 0,0-1 1,0 0-1,-1-1 0,1 0 0,0 0 1,0-1-1,-1 0 0,1-1 1,-1-1-1,0 1 0,0-2 0,0 1 1,0-1-1,-1-1 0,0 0 0,0 0 1,0-1-1,-1 0 0,8-8 0,-10 8-11,0 1 0,0-1-1,-1-1 1,0 1 0,0-1-1,0 0 1,-1 0 0,-1-1 0,1 1-1,-1-1 1,-1 1 0,0-1-1,0 0 1,0 0 0,-1 0-1,-1 0 1,1 0 0,-2 0-1,1-1 1,-1 1 0,-1 0-1,1 0 1,-1 1 0,-1-1-1,0 0 1,0 1 0,-8-16-1,-25-33 103,-3 1 1,-2 2-1,-67-68 0,93 109 475,8 13 82,7 3-638,0-1 1,0 0-1,0 0 1,1 1 0,-1-1-1,1 0 1,-1 0-1,1 1 1,0-1 0,0 0-1,1 3 1,21 38-35,1 0-1,3-2 1,1-1 0,36 39 0,35 51 0,-46-48-727,-34-50-237,1-1 1,2 0 0,1-2-1,43 43 1,-24-43-2033,-10-25-40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1.434"/>
    </inkml:context>
    <inkml:brush xml:id="br0">
      <inkml:brushProperty name="width" value="0.05" units="cm"/>
      <inkml:brushProperty name="height" value="0.05" units="cm"/>
    </inkml:brush>
  </inkml:definitions>
  <inkml:trace contextRef="#ctx0" brushRef="#br0">0 424 15703,'0'0'547,"22"-17"-397,322-223 418,-311 220-582,-6 4-33,0-2-1,0-1 1,-2 0-1,24-24 1,-48 41 44,0 1-1,0 0 1,0 0 0,0-1 0,0 1-1,0-1 1,0 1 0,0-1 0,0 1-1,-1-1 1,1 0 0,-1 1 0,1-3-1,-1 3 3,0 1 0,0-1 0,-1 1 0,1-1 0,0 1 0,0 0 0,-1-1-1,1 1 1,0-1 0,0 1 0,-1 0 0,1-1 0,-1 1 0,1 0 0,0-1 0,-1 1-1,1 0 1,-1 0 0,1-1 0,0 1 0,-1 0 0,1 0 0,-1 0 0,1 0 0,-1 0-1,1 0 1,-1 0 0,1-1 0,-1 1 0,1 0 0,-1 1 0,1-1 0,-1 0 0,1 0-1,-1 0 1,1 0 0,-1 0 0,1 0 0,0 1 0,-1-1 0,1 0 0,-1 1 0,-1-1-3,0 1 0,1 0 0,-1 0 0,1 0 0,-1 0 0,1 0 0,0 0 0,-1 0 0,1 1 0,0-1 0,0 0 0,0 1 0,0-1 0,0 1 0,0-1 0,0 1 1,0 0-1,1-1 0,-1 1 0,1 0 0,-1-1 0,1 1 0,-1 2 0,-4 46-57,4-45 54,0 12 2,1 0 1,1 0-1,0-1 1,1 1-1,0 0 1,2-1-1,0 1 1,10 25-1,-10-34 5,0 0-1,0 0 0,1-1 1,0 0-1,1 0 0,-1 0 1,1-1-1,0 1 0,1-1 1,0-1-1,-1 1 0,2-1 1,-1 0-1,1-1 0,0 0 1,-1 0-1,2-1 0,13 5 1,-6-4-279,1-1 0,-1 0 0,1-1 0,0-1 0,0 0 0,0-1 1,0-1-1,-1-1 0,1 0 0,0-1 0,-1-1 0,1-1 0,-1 0 1,0-1-1,-1-1 0,0 0 0,0-1 0,0-1 0,-1 0 0,18-15 0,17-26-3437</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1.803"/>
    </inkml:context>
    <inkml:brush xml:id="br0">
      <inkml:brushProperty name="width" value="0.05" units="cm"/>
      <inkml:brushProperty name="height" value="0.05" units="cm"/>
    </inkml:brush>
  </inkml:definitions>
  <inkml:trace contextRef="#ctx0" brushRef="#br0">108 386 7139,'0'0'3959,"-16"25"-2622,-47 83 181,59-99-1412,0 0 0,1 1 0,0-1 0,1 1 0,0-1 0,0 1-1,1 0 1,0 0 0,1-1 0,0 1 0,0 0 0,3 13 0,-1 0-26,-2-21-75,1 1 0,-1 0 0,0 0 0,1-1 0,0 1 1,-1-1-1,1 1 0,0 0 0,0-1 0,1 1 0,-1-1 0,0 0 1,1 1-1,0-1 0,-1 0 0,1 0 0,0 0 0,0 0 0,0-1 1,4 4-1,-2-3-3,0 0 1,0-1 0,0 1-1,0-1 1,0 0-1,1 0 1,-1 0 0,0 0-1,1-1 1,-1 0-1,9 0 1,-4-1-5,-1 0-1,1-1 1,0 0 0,0 0 0,-1 0-1,0-1 1,1-1 0,-1 0-1,0 0 1,-1 0 0,1-1-1,8-6 1,-9 4-59,-1 0 0,1-1-1,-1 0 1,-1 1 0,1-2 0,-1 1 0,-1-1-1,0 0 1,0 0 0,0 0 0,-1 0 0,2-12-1,-3 7 30,0 0 0,-2 1 0,1-1 0,-2 0-1,0 0 1,0 0 0,-7-24 0,-2 4 95,-2-1 1,-2 2-1,-1 0 1,-1 1-1,-34-49 1,33 55 95,1-1 121,-1 1 0,-1 1-1,-1 1 1,-44-43 0,62 67-266,1 0 0,0 0 0,0 0 0,0 0 0,-1 0 0,1 0 0,0 0 0,0 0 0,0 0 0,-1 0-1,1 0 1,0 0 0,0 0 0,-1 0 0,1 0 0,0 0 0,0 0 0,0 0 0,-1 0 0,1 0 0,0 0 0,0 0 0,-1 0 0,1 0 0,0 0 0,0 0 0,0 1 0,0-1 0,-1 0 0,1 0 0,0 0 0,0 0 0,0 1 0,0-1 0,0 0 0,-1 0 0,1 0 0,0 0 0,0 1 0,0-1 0,0 0 0,0 0-1,0 1 1,0-1 0,0 0 0,0 0 0,0 0 0,0 1 0,0-1 0,0 0 0,0 0 0,0 1 0,0-1 0,0 0 0,0 0 0,0 0 0,0 1 0,0-1 0,0 0 0,0 0 0,1 0 0,-1 1 0,0-1 0,2 21-102,7 13 64,2-1 0,1 0 0,1 0 0,2-2 0,19 31 0,8 17 5,84 234-566,-26-55-1658,-39-133-2613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2.549"/>
    </inkml:context>
    <inkml:brush xml:id="br0">
      <inkml:brushProperty name="width" value="0.05" units="cm"/>
      <inkml:brushProperty name="height" value="0.05" units="cm"/>
    </inkml:brush>
  </inkml:definitions>
  <inkml:trace contextRef="#ctx0" brushRef="#br0">304 152 9845,'0'0'570,"-22"-8"644,-76-23 160,92 29-1252,1 1 0,-1-1 0,0 1 0,0 0-1,0 1 1,0 0 0,0 0 0,0 0 0,0 0 0,0 1-1,0 0 1,1 0 0,-1 1 0,0 0 0,0 0 0,-6 3-1,7-2-72,0 1 0,1 0 0,0-1 0,-1 1-1,1 0 1,1 1 0,-1-1 0,1 1-1,-1 0 1,2 0 0,-1 0 0,0 0-1,-3 10 1,0 9-20,0 1 0,2-1-1,0 1 1,2 0-1,1 44 1,1-68-20,0 8 6,0 1 1,1-1-1,0 0 0,0 0 0,1 0 1,0 0-1,1-1 0,0 1 1,0 0-1,1-1 0,9 15 0,-9-18-8,0 0-1,0 0 0,0-1 0,1 1 0,0-1 0,0 0 0,0-1 0,0 1 0,1-1 1,-1 0-1,1 0 0,0-1 0,0 1 0,0-1 0,0-1 0,1 1 0,11 0 0,-2 0-51,0 0 0,0-2 0,0 0 0,0 0 0,0-2 0,0 0-1,21-6 1,-31 7 15,-1-1 0,0 0 0,1 0 0,-1-1 0,0 1 0,0-1 0,0 0 0,0 0 0,-1-1 0,0 1 0,1-1 0,-1 0 0,0 0 0,-1-1-1,1 1 1,-1-1 0,0 0 0,0 0 0,0 0 0,-1 0 0,0 0 0,0-1 0,0 1 0,1-7 0,1-14 170,-2-1 0,-1 0 0,-3-37 1,1 39 311,0 0 0,2 0 1,1 1-1,4-27 1,-5 49-417,1-1 0,-1 1 0,0 0 0,1 0 0,-1 0 0,1 0 0,-1 0 0,1 0 1,0 0-1,0 1 0,0-1 0,0 1 0,0-1 0,0 1 0,0 0 0,1 0 0,-1 0 1,0 0-1,1 0 0,-1 0 0,0 1 0,1-1 0,-1 1 0,1-1 0,-1 1 0,1 0 1,0 0-1,3 1 0,7-1-62,1 1 0,-1 0 1,27 6-1,-24-2 49,0 0 0,-1 1 0,1 1 0,-1 0 0,0 1 1,-1 1-1,25 18 0,-33-22-197,0 0 1,0 0-1,0 1 1,-1 0 0,1 0-1,-1 0 1,-1 0-1,1 1 1,-1 0-1,0 0 1,-1 0-1,0 1 1,0-1-1,-1 1 1,1 0 0,-2-1-1,1 1 1,0 10-1,-13-91 168,0 0 516,9 38-276,1 18-160,-1 1-1,2-1 1,0 0-1,1 1 1,6-31-1,-6 45-63,0 0 0,0 0 0,0 0-1,1 0 1,-1 0 0,0 0-1,1 0 1,0 1 0,-1-1 0,1 0-1,0 1 1,0-1 0,-1 1-1,1 0 1,0 0 0,1-1 0,-1 1-1,0 1 1,0-1 0,0 0-1,0 0 1,1 1 0,-1-1 0,0 1-1,1 0 1,-1 0 0,0 0-1,1 0 1,-1 0 0,0 0 0,4 2-1,2-1-14,-1 0-1,1 1 1,0 0-1,-1 0 1,0 1-1,0 0 1,0 1-1,11 6 1,3 7-74,-1 1 1,-1 1 0,-1 0-1,0 2 1,-2 0 0,19 31-1,-11-17-1976,42 47 1,-32-49-1908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2.974"/>
    </inkml:context>
    <inkml:brush xml:id="br0">
      <inkml:brushProperty name="width" value="0.05" units="cm"/>
      <inkml:brushProperty name="height" value="0.05" units="cm"/>
    </inkml:brush>
  </inkml:definitions>
  <inkml:trace contextRef="#ctx0" brushRef="#br0">1 1 15831,'0'0'1137,"51"151"-1009,-21-109-96,2 3 48,-5 8-80,1 5-80,-11 9-352,-15-3-2450,-2-11-2912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3.451"/>
    </inkml:context>
    <inkml:brush xml:id="br0">
      <inkml:brushProperty name="width" value="0.05" units="cm"/>
      <inkml:brushProperty name="height" value="0.05" units="cm"/>
    </inkml:brush>
  </inkml:definitions>
  <inkml:trace contextRef="#ctx0" brushRef="#br0">1 531 9764,'0'0'1028,"7"-23"380,-3 8-1183,0 0-127,0 1 1,1 1 0,0-1-1,1 1 1,0 0 0,1 0-1,1 0 1,0 1 0,19-21-1,7 1 49,2 1 0,48-31-1,-40 31-155,50-46 0,-90 74 167,-1-1-1,-1 0 1,1 0 0,-1 0-1,1 0 1,-1-1 0,0 1-1,-1 0 1,1-1-1,-1 0 1,0 1 0,0-1-1,0 0 1,0 0 0,-1 1-1,0-1 1,0 0 0,-2-8-1,2-2 1493,2 20-1655,-1 0 0,1 0 0,1 0 0,-1-1 0,1 1 1,-1-1-1,1 1 0,0-1 0,6 5 0,1 5-13,103 176-223,-49-58-2951,-58-208 5126,-6 75-1921,-1 1 0,1-1 0,1 0 0,-1 1 0,0-1 0,0 1 0,0-1 0,0 1 0,0-1 0,0 1 0,1-1 1,-1 1-1,0-1 0,0 1 0,1-1 0,-1 1 0,0-1 0,1 1 0,-1-1 0,1 1 0,-1 0 0,0-1 0,1 1 0,-1 0 0,1-1 0,-1 1 0,1 0 1,-1-1-1,1 1 0,-1 0 0,1 0 0,-1 0 0,1 0 0,0 0 0,-1-1 0,1 1 0,-1 0 0,1 0 0,-1 0 0,1 0 0,0 1 0,-1-1 0,1 0 1,-1 0-1,1 0 0,-1 0 0,1 0 0,-1 1 0,2 0 0,29 14-138,43 52 92,-56-49 6,1 0 0,36 25 1,-47-39-76,-1 1 1,1-1 0,-1-1 0,1 1-1,0-1 1,0-1 0,1 0-1,-1 0 1,0 0 0,1-1 0,-1 0-1,13-1 1,-16-1 44,-1 0 0,1 0 1,0-1-1,0 1 0,0-1 0,-1 0 1,1-1-1,-1 1 0,0-1 0,0 0 0,0 0 1,0 0-1,0 0 0,0-1 0,-1 0 0,0 1 1,0-1-1,0 0 0,0-1 0,-1 1 1,1-1-1,-1 1 0,0-1 0,2-7 0,3-6 71,-1-1-1,-1 0 1,-1-1-1,4-38 0,-4-110 2244,-5 168-2231,1-1-1,-1 1 0,1-1 1,-1 1-1,1-1 0,-1 1 1,1 0-1,-1-1 0,0 1 1,1 0-1,-1 0 0,1-1 0,-1 1 1,0 0-1,1 0 0,-1 0 1,0 0-1,1 0 0,-1 0 1,0 0-1,1 0 0,-1 0 1,0 0-1,1 0 0,-1 0 0,0 0 1,1 1-1,-1-1 0,1 0 1,-1 0-1,0 1 0,1-1 1,-1 1-1,1-1 0,-1 0 1,0 2-1,-3 2-28,0 1-1,1-1 1,0 1 0,-1 0-1,2 0 1,-1 0 0,0 1-1,1-1 1,0 1 0,1-1-1,-1 1 1,1 0 0,-1 11 0,0 1-14,0 1 1,2-1-1,2 24 1,-1-37 3,0 0 0,0 0 0,0 0-1,1 0 1,0-1 0,0 1 0,0 0 0,0-1 0,1 0 0,0 1 0,0-1 0,0 0 0,0-1 0,1 1 0,-1 0-1,1-1 1,0 0 0,0 0 0,0 0 0,0 0 0,1-1 0,-1 0 0,1 0 0,0 0 0,-1 0 0,1-1 0,0 1-1,8 0 1,16 3-613,0-2 0,0-1-1,54-2 1,-43-1-456,55-2-1909,3-10-2924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4.587"/>
    </inkml:context>
    <inkml:brush xml:id="br0">
      <inkml:brushProperty name="width" value="0.05" units="cm"/>
      <inkml:brushProperty name="height" value="0.05" units="cm"/>
    </inkml:brush>
  </inkml:definitions>
  <inkml:trace contextRef="#ctx0" brushRef="#br0">0 131 12838,'0'0'3916,"8"2"-3884,0 2-16,1 0-1,-1 0 0,0 0 1,-1 1-1,1 0 0,-1 1 1,0 0-1,0 0 0,-1 0 0,1 1 1,-2 0-1,1 0 0,-1 0 1,0 1-1,7 13 0,0 3-527,-2 1-1,0-1 0,-1 2 1,7 36-1,-17-78 856,-1 0 0,2 1 0,2-30 0,0 12 182,-2 29-417,0-1 0,0 0 0,1 0 0,0 0 1,0 0-1,0 0 0,0 0 0,1 1 0,-1-1 0,1 0 1,5-7-1,-4 9-59,-1 1 0,0 0 1,1 0-1,-1 0 0,1 0 0,-1 1 1,1-1-1,0 1 0,0-1 1,0 1-1,0 0 0,0 0 1,0 0-1,0 1 0,0-1 0,0 1 1,0 0-1,0-1 0,6 2 1,1-2-88,-1 1 0,1 0 0,-1 1 0,1 0 0,-1 0 0,0 1 0,1 0 0,-1 0 0,0 1 0,0 1 0,-1 0 0,1 0 0,-1 0 1,0 1-1,0 0 0,0 1 0,0 0 0,-1 0 0,0 0 0,-1 1 0,1 0 0,6 10 0,-9-9-320,7 7-447,-11-15 787,0-1 0,0 1 0,0 0 0,0 0 0,0 0 0,0 0 0,0 0 0,0-1 0,0 1 0,0 0 0,0 0 0,0 0 0,0 0 0,0 0 0,0 0 0,0-1 0,0 1 0,0 0 0,0 0 0,0 0 0,0 0 0,0 0 0,0 0 0,0-1 0,0 1 0,1 0 0,-1 0 0,0 0 0,0 0 0,0 0 0,0 0 0,0 0 0,0 0 0,0 0 0,1 0 0,-1 0 0,0 0 0,0 0 0,0 0 0,0-1 0,0 1 0,1 0 0,-1 0 0,0 0 0,0 0 0,0 1 0,0-1 0,0 0 0,1 0 0,-1 0 0,0 0 0,0 0 0,0 0 0,0 0 0,0 0-1,-2-18 230,-1 0 0,-1 0 0,-7-19-1,6 24 26,1 0 0,0-1 0,1 1 0,1-1 0,0 0 0,1 0 0,0 0 0,2-18 0,0 32-225,1-1-1,-1 0 1,0 1-1,1-1 0,-1 1 1,0-1-1,1 1 1,-1 0-1,1-1 1,-1 1-1,0 0 1,1 0-1,-1 0 1,1 0-1,-1 0 1,1 1-1,-1-1 0,2 1 1,0-1 1,10 2-9,0 1 0,-1 1-1,0-1 1,1 2 0,-2 0 0,1 0 0,0 1 0,-1 1-1,14 10 1,-15-9-108,1-1 0,0-1-1,0 1 1,0-2 0,0 0-1,1 0 1,0-1 0,0 0 0,0-1-1,1-1 1,14 2 0,-24-4 88,-1 0-1,1-1 1,-1 1 0,0-1 0,1 0-1,-1 1 1,0-1 0,1 0 0,-1 0 0,0-1-1,0 1 1,0 0 0,0-1 0,0 1 0,0-1-1,0 0 1,-1 0 0,1 0 0,-1 1 0,1-1-1,-1-1 1,2-2 0,0-1 20,1-1 0,-1 0 1,-1 1-1,0-1 0,0 0 0,2-10 0,0 14-97,3 10 64,4 10-6,-5-7 31,0 0 0,0 0 0,0 0 0,2-1 0,-1 0 0,1 0 0,0-1 0,14 11 0,-16-16 14,0 1 1,0-1-1,1 0 1,-1 0-1,1-1 1,-1 0-1,1 0 1,0-1-1,0 1 1,0-2-1,0 1 1,0-1-1,0 0 1,0 0-1,12-3 1,-12 2-14,-1-1 1,1 0-1,0 0 0,-1-1 1,1 1-1,-1-2 1,0 1-1,0-1 0,0 0 1,0 0-1,-1 0 0,1-1 1,4-6-1,-6 8 31,-1-1 1,0 1-1,0-1 0,0 0 1,-1 0-1,1-1 0,-1 1 1,0 0-1,0-1 0,-1 0 1,1 1-1,-1-1 0,0 0 1,0 1-1,-1-1 0,0 0 0,1 0 1,-1 0-1,-1 0 0,0-6 1,-1 7 26,0 0 0,0 0-1,0 1 1,-1-1 0,1 1 0,-1 0 0,0 0 0,1 0 0,-2 0 0,1 0 0,0 1 0,0-1 0,-1 1-1,0 0 1,1 0 0,-1 0 0,0 0 0,0 1 0,0 0 0,-5-2 0,-8-2-40,0 1 1,0 0-1,-26-1 1,37 4-20,-9 0-13,0 0 0,1 1-1,-28 3 1,39-3-38,0 1 1,0-1-1,0 1 1,0 0-1,0 0 0,0 0 1,1 0-1,-1 0 1,0 1-1,1-1 0,-1 1 1,1 0-1,-1 0 1,1 0-1,0 0 0,0 0 1,0 0-1,0 0 0,0 1 1,1-1-1,-1 1 1,1-1-1,-1 1 0,1 0 1,-1 3-1,0-1-172,1 0 1,0 1-1,1-1 0,-1 0 0,1 0 0,0 1 1,1 7-1,-1-11-12,1 0 0,-1 0 0,0 0 0,1 0 0,0 0 0,-1-1 0,1 1 0,0 0 0,0 0 0,0-1 0,0 1 0,0-1 0,0 1 0,1-1 0,-1 1 0,0-1 0,1 0 0,-1 1 0,1-1 0,-1 0 0,1 0 0,0 0 0,3 1 0,36 5-7198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5.387"/>
    </inkml:context>
    <inkml:brush xml:id="br0">
      <inkml:brushProperty name="width" value="0.05" units="cm"/>
      <inkml:brushProperty name="height" value="0.05" units="cm"/>
    </inkml:brush>
  </inkml:definitions>
  <inkml:trace contextRef="#ctx0" brushRef="#br0">0 52 9252,'0'0'1620,"17"-2"-1097,106-15-69,-26 2 230,111-2 0,-201 16-674,-1 2-1,1-1 1,0 1 0,-1 0 0,1 0 0,-1 1 0,0 0 0,1 0 0,-1 0-1,0 1 1,0 0 0,-1 0 0,1 0 0,0 1 0,5 5 0,-4-3 65,-2 1 0,1-1 0,-1 1 1,0 0-1,0 1 0,-1-1 0,0 1 1,-1 0-1,1 0 0,2 11 0,2 15-480,-3 1 0,0-1 1,-2 1-1,-3 57 0,0-66-696,0-3-2260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4.991"/>
    </inkml:context>
    <inkml:brush xml:id="br0">
      <inkml:brushProperty name="width" value="0.05" units="cm"/>
      <inkml:brushProperty name="height" value="0.05" units="cm"/>
    </inkml:brush>
  </inkml:definitions>
  <inkml:trace contextRef="#ctx0" brushRef="#br0">1 0 13366,'0'0'4658,"54"107"-4658,-12-50 192,-2-8-160,-6 0 0,-2-4-64,-2 1-656,-8-1-1329,-10-5-3105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5.387"/>
    </inkml:context>
    <inkml:brush xml:id="br0">
      <inkml:brushProperty name="width" value="0.05" units="cm"/>
      <inkml:brushProperty name="height" value="0.05" units="cm"/>
    </inkml:brush>
  </inkml:definitions>
  <inkml:trace contextRef="#ctx0" brushRef="#br0">1 534 11189,'0'0'2681,"21"-24"-2425,0 1-194,3-5 26,1 2-1,1 1 0,46-34 0,-38 34-51,7-3 120,72-69-1,-110 94-89,0 0-1,-1-1 1,1 1-1,-1-1 1,0 0-1,0 0 1,-1 0-1,1 0 1,-1 0 0,0 0-1,0 0 1,0 0-1,-1-1 1,1 1-1,-1 0 1,0-1-1,0 1 1,0 0-1,-1 0 1,0-1-1,0 1 1,0 0 0,-3-8-1,1 3 159,-1-1 1,-1 2-1,1-1 0,-1 0 0,-1 1 0,0 0 1,0 0-1,0 1 0,-9-8 0,15 15-209,0-1 0,0 1 0,0 0 0,0 0 0,0 0 0,0 0 0,-1 0 0,1-1 0,0 1 0,0 0 0,0 0 0,0 0 0,0 0 0,0 0 0,0 0 0,-1-1-1,1 1 1,0 0 0,0 0 0,0 0 0,0 0 0,0 0 0,-1 0 0,1 0 0,0 0 0,0 0 0,0 0 0,0 0 0,-1 0 0,1 0 0,0 0 0,0 0 0,0 0 0,0 0 0,-1 0 0,1 0 0,0 0 0,0 0 0,0 0-1,0 0 1,-1 0 0,1 0 0,0 0 0,0 0 0,0 1 0,0-1 0,0 0 0,-1 0 0,1 0 0,0 0 0,0 0 0,0 0 0,0 0 0,0 1 0,0-1 0,0 0 0,0 0 0,0 0 0,0 0 0,-1 1 0,1-1 0,0 0-1,0 0 1,0 0 0,0 0 0,0 1 0,0-1 0,2 14 27,2 0-56,1-1 0,0 0 0,1 0-1,0 0 1,1-1 0,12 17 0,62 73 11,-41-52 33,24 39-676,-24-28-3166,-39-88 4339,-6-18 416,3 36-668,0-1-1,1 0 1,0 1-1,0-1 0,1 0 1,2-15-1,-1 24-259,-1 0-1,1 0 0,-1 0 1,1 0-1,0 1 1,0-1-1,-1 0 0,1 0 1,0 1-1,0-1 1,0 1-1,0-1 0,0 1 1,0-1-1,0 1 0,0 0 1,0-1-1,0 1 1,0 0-1,0 0 0,0-1 1,0 1-1,0 0 1,0 0-1,0 0 0,0 1 1,2-1-1,32 4-70,-28-2 52,0 0-1,0 1 1,0 0-1,0 0 1,0 0-1,-1 1 1,1 0-1,-1 1 1,0-1-1,10 11 1,2 4-481,28 40 1,-32-39-959,1-1 0,19 19 1,-7-18-2107,7-8-1432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5.936"/>
    </inkml:context>
    <inkml:brush xml:id="br0">
      <inkml:brushProperty name="width" value="0.05" units="cm"/>
      <inkml:brushProperty name="height" value="0.05" units="cm"/>
    </inkml:brush>
  </inkml:definitions>
  <inkml:trace contextRef="#ctx0" brushRef="#br0">26 297 10053,'0'0'4938,"2"-11"-4359,7-31-459,8-33-114,-16 68 21,0 0-1,-1 0 0,1 0 0,-1 1 1,0-1-1,-1 0 0,0 0 0,-2-9 1,-12 1 487,14 15-503,1-1 1,-1 1 0,1 0-1,-1-1 1,1 1-1,-1 0 1,1 0 0,-1 0-1,0 0 1,1 0 0,-1-1-1,1 1 1,-1 0-1,1 0 1,-1 0 0,0 1-1,1-1 1,-1 0 0,1 0-1,-1 0 1,1 0-1,-1 0 1,1 1 0,-1-1-1,1 0 1,-1 0 0,1 1-1,-1-1 1,1 0-1,-1 1 1,1-1 0,-1 1-1,1-1 1,0 1 0,-1-1-1,1 0 1,0 1-1,-1-1 1,1 2 0,-5 14-7,2 1-1,-1 0 1,2 0 0,1 0 0,0 0 0,1 1 0,3 27-1,-2-31 8,-1-8 14,1 1-1,0-1 0,0 1 0,0-1 0,1 0 0,0 0 0,1 0 0,-1 0 0,1 0 0,0 0 0,0-1 1,1 1-1,0-1 0,0 0 0,0 0 0,0 0 0,1-1 0,0 1 0,0-1 0,0 0 0,0-1 0,1 1 0,-1-1 1,10 4-1,-8-4 0,0-1 0,1 0 1,0 0-1,-1 0 1,1-1-1,0 0 0,-1-1 1,1 0-1,0 0 1,0 0-1,-1-1 0,1 0 1,0-1-1,-1 0 1,1 0-1,-1-1 0,0 1 1,1-2-1,-2 1 1,9-5-1,-9 4-14,0-1 0,0 1 0,0-1 0,-1-1 0,0 1 0,1-1 0,-2 1 1,1-1-1,-1-1 0,0 1 0,0-1 0,-1 1 0,0-1 0,0 0 0,-1 0 0,1-1 0,-2 1 0,1 0 0,-1-1 0,0 1 1,0-1-1,-1 1 0,0-1 0,-1 1 0,1-1 0,-1 1 0,-1-1 0,0 1 0,0 0 0,0 0 0,-1 0 0,-3-8 0,-1 2 4,0 0-1,0 0 1,-1 1-1,-1 0 1,0 0-1,-14-13 1,23 24-15,-1 1 1,1-1-1,-1 0 0,1 1 1,-1-1-1,1 1 0,-1-1 1,1 1-1,-1-1 1,0 1-1,1-1 0,-1 1 1,1 0-1,-1-1 0,0 1 1,0 0-1,1-1 1,-1 1-1,0 0 0,1 0 1,-1 0-1,0 0 0,0-1 1,0 1-1,1 0 1,-1 1-1,0-1 0,0 0 1,1 0-1,-1 0 0,0 0 1,0 0-1,1 1 1,-1-1-1,0 0 0,1 1 1,-1-1-1,0 1 0,1-1 1,-1 0-1,1 1 1,-1-1-1,0 1 0,1 0 1,0-1-1,-1 1 0,1-1 1,-1 1-1,1 0 1,-1-1-1,1 2 0,-2 2-17,0 1 0,1-1 0,0 0 0,0 0 0,0 0 0,1 1 0,-1 5-1,8-9-12,-1 0-1,1 0 1,-1-1-1,1 0 1,8-1-1,-13 1 33,6-1-2,0-1 1,0 0-1,0 0 0,0 0 1,-1-1-1,1-1 1,-1 1-1,0-1 0,0 0 1,0-1-1,-1 1 0,1-1 1,-1-1-1,0 1 0,-1-1 1,7-9-1,5-1-9,-16 14 12,1 1-1,-1 0 0,0 0 0,1 0 1,-1 0-1,1 0 0,0 0 0,-1 0 1,1 0-1,0 1 0,-1-1 0,1 0 0,0 1 1,0 0-1,0-1 0,-1 1 0,1 0 1,0 0-1,0 0 0,0 0 0,-1 1 1,1-1-1,0 0 0,0 1 0,0-1 1,-1 1-1,1-1 0,0 1 0,-1 0 0,1 0 1,-1 0-1,1 0 0,-1 0 0,1 0 1,-1 0-1,2 3 0,6 4-16,-2 0 0,1 1 0,-1 0 0,9 16 0,-11-18 23,28 54-113,-21-37 12,29 43 0,-37-62-202,-1 0 1,1-1 0,0 1 0,0-1 0,1 0 0,-1 0 0,1-1 0,0 1 0,0-1-1,0 0 1,0 0 0,1-1 0,-1 0 0,7 2 0,22 0-3263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6.355"/>
    </inkml:context>
    <inkml:brush xml:id="br0">
      <inkml:brushProperty name="width" value="0.05" units="cm"/>
      <inkml:brushProperty name="height" value="0.05" units="cm"/>
    </inkml:brush>
  </inkml:definitions>
  <inkml:trace contextRef="#ctx0" brushRef="#br0">25 0 13990,'0'0'5149,"-6"16"-5106,3-8-30,0-3-4,1 0 0,0 0 0,0 1 1,0-1-1,1 1 0,0-1 0,0 1 0,0-1 0,0 1 1,1 0-1,0-1 0,0 1 0,1 0 0,0-1 1,0 1-1,0-1 0,0 1 0,1-1 0,0 0 0,3 6 1,10 14 42,2-1 0,1 0 0,1-2 0,0 0 0,42 35 0,-20-24-336,1-2 0,63 35 1,-102-64 199,41 20-1392,-43-21 1393,1 0-1,0 0 0,0 0 0,-1-1 0,1 1 1,0-1-1,0 1 0,0-1 0,0 0 0,-1 1 1,1-1-1,0 0 0,0 0 0,0-1 1,0 1-1,0 0 0,0-1 0,-1 1 0,1-1 1,3-1-1,-4-2 136,0 0 0,-1 0 0,1-1 1,-1 1-1,0 0 0,0 0 0,-1-1 0,1 1 1,-1 0-1,0-1 0,0 1 0,0 0 1,-4-7-1,2 6-29,-1-1 0,0 1 1,0 1-1,0-1 0,0 1 1,-1-1-1,1 1 0,-1 0 1,0 1-1,0-1 1,-1 1-1,1 0 0,-1 1 1,0-1-1,1 1 0,-11-3 1,-2 1-396,0 0 1,0 2 0,0 0 0,-26 0-1,49 10-4160,20-5 1834</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6.773"/>
    </inkml:context>
    <inkml:brush xml:id="br0">
      <inkml:brushProperty name="width" value="0.05" units="cm"/>
      <inkml:brushProperty name="height" value="0.05" units="cm"/>
    </inkml:brush>
  </inkml:definitions>
  <inkml:trace contextRef="#ctx0" brushRef="#br0">1 79 9284,'0'0'6107,"3"14"-5573,2 3-335,0-1 0,1 0 0,0-1 0,1 1 1,1-1-1,10 14 0,-14-23-167,1 1-1,0-1 1,0 0 0,0 0-1,0 0 1,1-1-1,0 0 1,0 0 0,1 0-1,0-1 1,-1 0-1,1 0 1,1-1 0,-1 0-1,0 0 1,1-1 0,14 4-1,-11-5-16,0 0 1,0-1-1,0 0 0,0-1 1,0 0-1,0 0 0,17-6 1,-24 6-20,-1 0 1,1-1 0,-1 1-1,1-1 1,-1 0-1,0 0 1,0 0 0,0 0-1,0-1 1,0 1 0,0-1-1,-1 0 1,1 0 0,-1 0-1,0 0 1,0 0 0,0 0-1,0-1 1,0 1 0,-1 0-1,1-1 1,-1 0 0,0 1-1,0-1 1,-1 0 0,1-4-1,0 0-1,0-1 0,-1 0 0,0 0 0,-1 0 0,0 0 0,0 0 0,-1 1 0,0-1 0,-1 0 0,0 1 0,0 0 0,0-1 0,-1 1-1,-1 1 1,1-1 0,-1 1 0,-1-1 0,1 2 0,-1-1 0,0 0 0,-1 1 0,1 0 0,-1 1 0,-1 0 0,1 0 0,-1 0 0,-9-4 0,16 8-46,0 1 0,0-1 1,0 1-1,0-1 0,0 1 1,-1 0-1,1-1 0,0 1 1,0 0-1,0 0 0,0 0 1,-1 0-1,1 0 0,0 0 1,0 0-1,0 0 0,0 0 0,-1 1 1,1-1-1,0 0 0,0 1 1,0-1-1,0 1 0,0-1 1,0 1-1,0-1 0,0 1 1,0 0-1,0 0 0,0-1 1,0 1-1,1 0 0,-1 0 0,0 0 1,0 0-1,1 0 0,-1 0 1,1 0-1,-1 0 0,1 0 1,-1 0-1,1 2 0,-1 0-328,0 0-1,1 1 0,0-1 0,-1 0 1,1 1-1,1-1 0,-1 1 0,0-1 1,1 0-1,-1 1 0,1-1 0,0 0 1,0 0-1,3 4 0,12 8-4353</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7.669"/>
    </inkml:context>
    <inkml:brush xml:id="br0">
      <inkml:brushProperty name="width" value="0.05" units="cm"/>
      <inkml:brushProperty name="height" value="0.05" units="cm"/>
    </inkml:brush>
  </inkml:definitions>
  <inkml:trace contextRef="#ctx0" brushRef="#br0">181 726 10501,'-16'21'1131,"1"-2"-717,-4 4 352,0 2-1,2 0 1,-27 53-1,35-59-539,1 1 0,1 0 0,0 0 0,2 0 0,0 1 1,2 0-1,0 0 0,1 0 0,1 0 0,2 23 0,-1-42-223,0 1 1,1-1 0,-1 0 0,1 0-1,-1 0 1,1 0 0,0 0 0,0 0-1,0 0 1,0 0 0,0 0 0,0-1-1,1 1 1,-1 0 0,0-1-1,1 1 1,0-1 0,-1 1 0,1-1-1,0 0 1,2 2 0,0-1-4,1 0 1,-1-1-1,1 1 1,-1-1-1,1 0 1,0 0-1,-1 0 1,1-1-1,7 1 1,-4-1-40,0-1-1,0 1 1,0-1 0,0-1-1,0 0 1,0 0 0,0 0 0,-1-1-1,1 0 1,-1 0 0,12-8 0,-12 4 42,0 0 1,0-1-1,0 0 1,-1 0 0,-1-1-1,1 0 1,-1 0 0,-1 0-1,1 0 1,-2-1 0,1 0-1,-1 0 1,3-17-1,-2-1 95,-1 0-1,-1-50 0,-2 67-90,0 42 22,-1-18 26,0 0 0,1 1 0,1-1 0,1 1 0,4 23 0,-4-34-45,-1 1 0,0-1 1,1 0-1,0 1 0,0-1 0,0 0 0,0 0 0,0 0 0,1 0 0,-1 0 0,1-1 1,0 1-1,-1-1 0,1 0 0,0 0 0,1 0 0,-1 0 0,0 0 0,1-1 1,-1 1-1,1-1 0,-1 0 0,1 0 0,-1 0 0,1-1 0,5 1 0,1 0 0,1 0 0,-1-1-1,1 0 1,-1-1-1,0 0 1,1-1-1,-1 0 1,0-1 0,0 0-1,0 0 1,0-1-1,0 0 1,-1-1 0,9-6-1,-11 6-14,0 1 0,-1-2 0,0 1 1,0-1-1,0 0 0,-1 0 0,1 0 0,-2-1 0,1 0 0,-1 0 0,0 0 0,0 0 0,-1-1 1,0 0-1,0 1 0,-1-1 0,0 0 0,1-14 0,-2 12 4,0 0 1,-1 0-1,0 0 1,-1 0-1,0 0 1,-1 0-1,0 0 0,0 0 1,-1 0-1,-1 1 1,0-1-1,0 1 0,-8-14 1,8 17 12,0 1 1,-1-1 0,1 1-1,-1 1 1,0-1 0,0 1-1,0-1 1,-1 1-1,1 1 1,-1-1 0,0 1-1,0 0 1,0 1 0,-1-1-1,1 1 1,-1 0-1,1 1 1,-1 0 0,0 0-1,1 0 1,-10 1-1,14-1-7,0 1-1,0 0 0,0 0 0,0 0 0,0 0 0,0 0 0,0 0 0,0 1 0,0-1 0,0 1 0,1-1 0,-1 1 0,0 0 0,0 0 0,0-1 0,1 1 0,-1 1 0,1-1 0,-1 0 0,1 0 0,-1 0 0,1 1 0,-1-1 0,1 1 0,0-1 0,0 1 0,0 0 1,0-1-1,0 1 0,0 0 0,0 0 0,1 0 0,-1-1 0,1 1 0,-1 0 0,1 0 0,0 0 0,0 2 0,0-3-10,0-1 1,0 1-1,0 0 1,1-1-1,-1 1 0,0-1 1,0 1-1,1-1 1,-1 1-1,1-1 1,-1 1-1,0-1 0,1 1 1,-1-1-1,1 1 1,-1-1-1,1 0 0,-1 1 1,1-1-1,-1 0 1,1 0-1,0 1 1,-1-1-1,1 0 0,-1 0 1,1 0-1,0 0 1,-1 0-1,1 1 0,0-1 1,0-1-1,24 2-30,-19-1 24,7-1 8,1-1 0,-1 0 1,1-1-1,-1 0 0,0-1 0,0-1 0,13-6 1,-14 5-50,1 1 0,0 1 0,1-1 0,-1 2 0,1 0 0,0 1 0,14-1 1,-24 3 35,-1 0 1,1 1 0,-1 0 0,1-1 0,-1 1 0,0 1-1,1-1 1,-1 0 0,0 1 0,0-1 0,0 1-1,0 0 1,0 0 0,0 0 0,0 1 0,-1-1 0,5 6-1,3 5-15,-1 0-1,15 26 1,11 15-14,-30-49-51,1 0 0,0 0 0,0 0 0,1-1 0,-1 0 0,1 0 0,0-1 0,0 1 0,0-2 0,0 1 0,1-1 0,-1 0 1,1 0-1,-1-1 0,14 0 0,-6 0-191,-1-1 1,1 0 0,-1-2-1,1 0 1,-1 0 0,1-1-1,21-8 1,-22 5 309,0 0-1,0-1 1,-1-1 0,0 0 0,0 0-1,-1-1 1,0-1 0,-1 0 0,0-1-1,0 0 1,-1-1 0,-1 0 0,0 0-1,0-1 1,-1 0 0,-1-1 0,0 0-1,-1 0 1,-1 0 0,0-1 0,-1 0 0,-1 1-1,0-2 1,-1 1 0,1-29 0,-1 16 373,-1 19-217,0 0-1,0-1 0,-1 1 1,0-1-1,-1 1 0,0 0 1,0-1-1,-1 1 0,-4-13 1,5 21-143,0-1 0,0 1 0,0 0 1,0-1-1,0 1 0,0 0 0,0 0 1,0 0-1,-1 0 0,1 0 0,0 0 1,-1 0-1,1 1 0,-1-1 0,1 0 1,-1 1-1,1-1 0,-1 1 0,1 0 1,-1-1-1,1 1 0,-1 0 1,0 0-1,1 0 0,-1 0 0,1 0 1,-1 0-1,0 1 0,1-1 0,-1 0 1,1 1-1,-4 1 0,1-1-15,-1 1 1,0 1-1,1-1 0,-1 1 0,1-1 1,0 1-1,0 1 0,0-1 0,-5 6 0,-4 8-7,1 0 0,1 1-1,0 1 1,1 0 0,1 0-1,1 1 1,1 0 0,1 0-1,0 1 1,2 0-1,0 0 1,1 0 0,2 0-1,0 35 1,1-54-10,0 0-1,1 0 1,-1-1-1,1 1 1,-1 0 0,1 0-1,-1 0 1,1 0 0,0-1-1,0 1 1,0 0-1,0-1 1,0 1 0,0 0-1,0-1 1,1 1 0,-1-1-1,0 0 1,1 0-1,-1 1 1,3 0 0,0 0-15,1 1 0,-1-1 0,1-1 0,0 1 0,-1-1 0,1 0 0,0 0 0,7 1 0,1-1-151,1-1 0,-1 0 0,1-1 1,-1-1-1,21-4 0,-27 4-54,1 0 0,-1-1 0,0 0 0,0 0 0,-1 0 1,1-1-1,-1 0 0,1 0 0,-1-1 0,-1 0 0,1 0 0,-1 0 1,0-1-1,0 0 0,5-7 0,-4 3-35,-1 0 1,0 0-1,0-1 0,-1 0 1,-1 0-1,0 0 0,0 0 1,-1 0-1,1-14 0,-2-3 398,-1 1 0,-1-1 0,-2 0 0,0 1 0,-2 0 0,-1 0 1,-16-44-1,-1 13 1209,-33-64 0,44 100-898,-1 1 1,0 0 0,-2 0-1,0 2 1,-33-32-1,32 41 517,9 16-556,5 28-392,3-22-16,0 9-16,1 0 1,0 0-1,2 0 0,1 0 1,8 24-1,48 106 8,-4-8-5,-30-59-11,10 34-1123,6-1 1,75 149 0,-61-167-2946</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38.028"/>
    </inkml:context>
    <inkml:brush xml:id="br0">
      <inkml:brushProperty name="width" value="0.05" units="cm"/>
      <inkml:brushProperty name="height" value="0.05" units="cm"/>
    </inkml:brush>
  </inkml:definitions>
  <inkml:trace contextRef="#ctx0" brushRef="#br0">0 182 13494,'0'0'2484,"24"-9"-2175,111-44 270,123-47-483,-247 96-313,0 0-1,0 1 0,0 0 0,0 1 1,1 0-1,-1 1 0,13 0 0,-24 1 165,1 0 0,-1 0 0,1 0 0,-1 0 1,1 0-1,-1 0 0,1 0 0,-1 0 0,0 1 0,1-1 0,-1 0 0,1 0 0,-1 0 0,0 0 0,1 1 0,-1-1 0,1 0 0,-1 0 0,0 1 0,1-1 0,-1 0 0,0 1 0,0-1 0,1 0 0,-1 1 0,0-1 0,0 0 0,1 1 1,-1-1-1,0 1 0,0-1 0,0 1 0,0-1 0,0 0 0,0 1 0,1-1 0,-1 1 0,0-1 0,0 1 0,0 5-228,-1 0 1,1 0-1,-1-1 1,1 1-1,-2-1 1,1 1-1,-1 0 0,1-1 1,-2 0-1,1 1 1,0-1-1,-1 0 0,0 0 1,-5 6-1,-11 14-313,-32 32 0,26-29 284,-41 46 85,18-23 1657,3 1 0,-74 115 1,111-146-28,8-21-1357,1 0 0,-1 1 1,0-1-1,0 0 0,0 1 0,0-1 1,0 0-1,0 1 0,0-1 1,1 0-1,-1 1 0,0-1 0,0 0 1,0 0-1,1 1 0,-1-1 0,0 0 1,0 0-1,1 0 0,-1 1 0,0-1 1,0 0-1,1 0 0,-1 0 1,0 0-1,1 0 0,-1 1 0,0-1 1,1 0-1,-1 0 0,0 0 0,1 0 1,0 0-1,4-1 134,0 1 0,0-1 0,-1 0-1,1 0 1,0-1 0,7-3 0,313-147 1386,-200 90-1557,7-1-218,125-65-2742,-177 80-1736</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46.025"/>
    </inkml:context>
    <inkml:brush xml:id="br0">
      <inkml:brushProperty name="width" value="0.05" units="cm"/>
      <inkml:brushProperty name="height" value="0.05" units="cm"/>
    </inkml:brush>
  </inkml:definitions>
  <inkml:trace contextRef="#ctx0" brushRef="#br0">0 121 9732,'0'0'4608,"12"-15"-4224,41-47-138,-47 57-212,0 1 1,-1 0-1,2 0 1,-1 0-1,0 0 1,1 1-1,-1 0 1,1 1 0,0-1-1,0 1 1,0 1-1,0-1 1,0 1-1,0 0 1,1 1-1,-1 0 1,0 0 0,10 2-1,1-2-18,-12 1-16,0 0 1,0 0-1,0 0 1,-1 1-1,1 0 1,0 0-1,-1 0 1,0 1-1,1 0 1,-1 0-1,0 0 1,-1 1-1,1-1 1,-1 1-1,1 0 1,-1 1-1,0-1 1,-1 1-1,1 0 1,-1 0-1,0 0 1,0 0-1,0 0 1,2 7-1,4 9 8,-1 1 0,0 0-1,-2 0 1,7 45 0,-7-19 29,-3 1 1,-1-1-1,-9 76 1,-4-34-45,-24 87 0,1-21 112,7 2 1,7 0 0,6 1-1,9 170 1,7-294-66,2-1-1,1 1 1,1-1 0,2 0-1,2-1 1,1 0 0,29 60 0,-30-73-24,0-1 0,2 0 1,0-1-1,1-1 0,1 0 1,1 0-1,0-2 1,1 0-1,0 0 0,2-2 1,-1 0-1,2-1 0,29 15 1,-37-23-14,-1 0 1,1 0-1,0-1 0,1 0 1,-1-1-1,0 0 1,1-1-1,-1 0 0,1-1 1,-1 0-1,1-1 0,-1 0 1,16-4-1,-11 0-9,0-1-1,0 0 1,-1-1-1,0 0 1,0-1-1,0-1 1,-1-1 0,15-13-1,-20 16-33,-20 17 53,-1 0 0,1 0 0,1 1-1,-15 20 1,1-1-8,-2-2 104,1 3-1,1 0 0,2 1 1,2 1-1,1 1 0,1 0 0,2 2 1,1 0-1,2 1 0,2 0 0,-12 69 1,13-14-21,4 1 1,10 145-1,48 181-119,-17-199 49,9 405-1,-43-613-10,-1 1 0,-1 0-1,0 0 1,0 0 0,-2-1 0,1 1-1,-2-1 1,0 0 0,0 1-1,-1-2 1,0 1 0,-1-1 0,-1 1-1,0-2 1,0 1 0,-1-1 0,0 0-1,-1-1 1,0 0 0,-13 11 0,-19 9 45,0-3 0,-2-1 1,-47 20-1,48-25 80,0 1 0,2 3-1,-60 44 1,87-57-118,-1 0 0,2 1 0,-1 0 0,2 1 0,0 1 0,0-1 0,-14 26 0,26-48-4512,9-20 784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46.775"/>
    </inkml:context>
    <inkml:brush xml:id="br0">
      <inkml:brushProperty name="width" value="0.05" units="cm"/>
      <inkml:brushProperty name="height" value="0.05" units="cm"/>
    </inkml:brush>
  </inkml:definitions>
  <inkml:trace contextRef="#ctx0" brushRef="#br0">5 309 11477,'0'0'6547,"-5"9"-5938,65-53-129,11-14-272,3-2-208,-2 4-16,-10 12-48,-5 15-544,-15 9-1345,-15 13-769,-15 7-3376</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47.211"/>
    </inkml:context>
    <inkml:brush xml:id="br0">
      <inkml:brushProperty name="width" value="0.05" units="cm"/>
      <inkml:brushProperty name="height" value="0.05" units="cm"/>
    </inkml:brush>
  </inkml:definitions>
  <inkml:trace contextRef="#ctx0" brushRef="#br0">0 267 9989,'0'0'3937,"10"127"-3312,32-125 31,13-2-96,11-9-352,6-26-96,2-12 16,-2-8-128,-10-3-96,-6 0-432,-9 2-881,-15 12-1584,-9 11-4338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5.792"/>
    </inkml:context>
    <inkml:brush xml:id="br0">
      <inkml:brushProperty name="width" value="0.05" units="cm"/>
      <inkml:brushProperty name="height" value="0.05" units="cm"/>
    </inkml:brush>
  </inkml:definitions>
  <inkml:trace contextRef="#ctx0" brushRef="#br0">0 0 9652,'0'0'64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56.506"/>
    </inkml:context>
    <inkml:brush xml:id="br0">
      <inkml:brushProperty name="width" value="0.05" units="cm"/>
      <inkml:brushProperty name="height" value="0.05" units="cm"/>
    </inkml:brush>
  </inkml:definitions>
  <inkml:trace contextRef="#ctx0" brushRef="#br0">54 415 6643,'0'0'6160,"-6"0"-5399,4-1-522,-24 0 7,6 1 3316,164-4-3626,239-38 0,135-69 85,-83-24-52,-148 42-50,-269 88 29,-4 0-140,-1 0 0,1 2-1,0-1 1,0 2 0,0 0 0,0 1-1,24 0 1,-37 2 97,1-1 0,-1 0 0,0 1 0,1-1 0,-1 1 0,0-1 0,1 1 0,-1 0 0,0 0 0,0-1 0,0 1 1,0 0-1,0 0 0,0 0 0,0 0 0,0 0 0,0 0 0,0 1 0,-1-1 0,1 0 0,0 0 0,-1 1 0,1-1 0,-1 0 0,1 1 0,-1-1 0,0 0 0,0 1 0,1 1 0,-1 46-3384,-1-38 2145,-3 42-6630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57.120"/>
    </inkml:context>
    <inkml:brush xml:id="br0">
      <inkml:brushProperty name="width" value="0.05" units="cm"/>
      <inkml:brushProperty name="height" value="0.05" units="cm"/>
    </inkml:brush>
  </inkml:definitions>
  <inkml:trace contextRef="#ctx0" brushRef="#br0">30 1041 7828,'0'0'5688,"-7"3"-4837,-16 9-265,29-10-299,21-8-155,25-9 285,-1-3-1,-1-3 0,53-28 1,-24 11-210,234-111 713,596-265 239,-673 320-1876,474-120 1,-654 201-1287,1 3 0,94-6 1,-119 16-2229</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3:57.718"/>
    </inkml:context>
    <inkml:brush xml:id="br0">
      <inkml:brushProperty name="width" value="0.05" units="cm"/>
      <inkml:brushProperty name="height" value="0.05" units="cm"/>
    </inkml:brush>
  </inkml:definitions>
  <inkml:trace contextRef="#ctx0" brushRef="#br0">11 1346 6243,'0'0'6013,"-4"3"-4975,-3 6-631,11-5-201,32-12 136,26-18 615,89-51 0,-46 20-539,411-208 1074,434-219-1170,-298 188-1184,-437 202-2160,-200 88 2257,-10 4 162,0 0 0,0 0 0,0 0 1,0-1-1,-1 1 0,1-1 0,-1 0 1,0-1-1,7-6 0,-4-5-6459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1.005"/>
    </inkml:context>
    <inkml:brush xml:id="br0">
      <inkml:brushProperty name="width" value="0.05" units="cm"/>
      <inkml:brushProperty name="height" value="0.05" units="cm"/>
    </inkml:brush>
  </inkml:definitions>
  <inkml:trace contextRef="#ctx0" brushRef="#br0">66 132 7379,'0'0'3791,"-9"-8"-2734,-28-25 42,23 25 490,9 11-1001,5 17-697,1-12 218,0 10-26,1 1-1,1-1 0,0 1 1,2-1-1,0 0 1,1-1-1,1 1 1,1-1-1,0 0 1,16 23-1,-9-16-58,2-1 0,1 0 0,1-1 0,0-1 0,2-1 0,30 22 0,-44-36-26,1-1 1,0 0-1,0 0 0,0-1 0,1 0 1,-1-1-1,1 0 0,0 0 0,0-1 1,0 0-1,0-1 0,1 1 0,17-2 0,-22 0-12,-1-1 0,1 1-1,0-1 1,0-1-1,-1 1 1,1-1-1,0 0 1,-1 0-1,0 0 1,1 0-1,-1-1 1,0 0 0,0 0-1,0 0 1,-1 0-1,1-1 1,-1 1-1,0-1 1,0 0-1,0 0 1,0 0-1,-1 0 1,0 0 0,1-1-1,-2 1 1,1-1-1,1-6 1,1-2 22,-1 0 0,-1-1 0,0 1 0,-1 0-1,-1 0 1,0-1 0,0 1 0,-2 0 0,1-1 0,-2 1 0,0 0 0,0 0 0,-1 1 0,-1-1 0,-6-12 0,-10-15 150,-2 1 0,-2 2 0,-31-39 0,22 32 11,30 37-182,4 6-161,24 21-1768,48 40-2124,-32-25 803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1.555"/>
    </inkml:context>
    <inkml:brush xml:id="br0">
      <inkml:brushProperty name="width" value="0.05" units="cm"/>
      <inkml:brushProperty name="height" value="0.05" units="cm"/>
    </inkml:brush>
  </inkml:definitions>
  <inkml:trace contextRef="#ctx0" brushRef="#br0">0 0 7619,'0'0'5214,"21"22"-3982,65 70-477,-75-79-815,-1 1 0,0 0 0,-1 0 0,0 1 0,-1 0-1,-1 1 1,0 0 0,-1 0 0,-1 0 0,0 1 0,-2-1 0,0 1 0,0 0-1,-1 29 1,-6-122 205,2 42 284,2-50 0,0 81-415,0 1-1,1 0 1,-1-1-1,1 1 0,0-1 1,0 1-1,0 0 0,0 0 1,0-1-1,0 1 0,1 0 1,-1 0-1,1 0 1,-1 1-1,1-1 0,0 0 1,0 0-1,0 1 0,0-1 1,0 1-1,0 0 1,0 0-1,0 0 0,1 0 1,-1 0-1,0 0 0,1 0 1,-1 1-1,1-1 0,-1 1 1,5-1-1,-2 1-3,0 0 0,0-1-1,0 2 1,0-1 0,0 1 0,1-1-1,-1 1 1,0 1 0,0-1-1,-1 1 1,1 0 0,0 0 0,0 0-1,6 5 1,3 6 17,0 0 0,-1 0 0,14 20 0,-16-19-15,0 0 1,1-1-1,21 17 0,-28-26-38,1 0-1,0-1 1,-1 0 0,1 0 0,0 0-1,1-1 1,-1 1 0,0-2 0,1 1-1,-1-1 1,1 0 0,-1 0 0,10 0-1,-10-1-152,-1 0-1,1 0 0,0 0 1,-1-1-1,1 0 1,-1 0-1,0-1 0,11-3 1,-13 3 142,-1 1 1,0-1 0,1 0 0,-1 0-1,0 0 1,0 0 0,0-1-1,0 1 1,-1 0 0,1-1 0,-1 1-1,1-1 1,-1 0 0,0 1-1,0-1 1,0 0 0,0 0 0,0 0-1,0-4 1,1-8 230,0-1 1,-1 1-1,0-1 1,-1 0-1,-1 1 0,-1-1 1,0 1-1,-1-1 1,0 1-1,-2 0 0,0 0 1,0 0-1,-1 1 1,-9-15-1,45 99 697,-3-21-1108,37 93-1,-35-57-3981,-19-44-1673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1.910"/>
    </inkml:context>
    <inkml:brush xml:id="br0">
      <inkml:brushProperty name="width" value="0.05" units="cm"/>
      <inkml:brushProperty name="height" value="0.05" units="cm"/>
    </inkml:brush>
  </inkml:definitions>
  <inkml:trace contextRef="#ctx0" brushRef="#br0">1 0 12022,'0'0'1952,"5"3"-3888,29 25-1106</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2.369"/>
    </inkml:context>
    <inkml:brush xml:id="br0">
      <inkml:brushProperty name="width" value="0.05" units="cm"/>
      <inkml:brushProperty name="height" value="0.05" units="cm"/>
    </inkml:brush>
  </inkml:definitions>
  <inkml:trace contextRef="#ctx0" brushRef="#br0">126 294 8900,'0'0'5488,"-11"22"-4920,-33 79-245,40-89-291,1-1 0,0 0-1,1 1 1,1 0 0,-1 0 0,2-1 0,0 1-1,2 22 1,0-4-6,-2-26-26,1-1-1,-1 0 1,0 0 0,1 0-1,0 0 1,0 0-1,0 0 1,0 0 0,0 0-1,1 0 1,-1 0 0,1 0-1,0-1 1,0 1-1,0-1 1,0 1 0,0-1-1,1 0 1,-1 0-1,1 0 1,-1 0 0,1 0-1,0-1 1,-1 1 0,1-1-1,0 0 1,0 1-1,0-1 1,0-1 0,1 1-1,-1 0 1,0-1-1,6 1 1,-4-1-110,0 0 1,0 0-1,0 0 0,0-1 0,0 1 1,0-1-1,0 0 0,-1-1 0,1 1 0,0-1 1,-1 0-1,1 0 0,-1 0 0,0-1 1,1 1-1,-1-1 0,-1 0 0,1-1 1,0 1-1,-1-1 0,5-5 0,-3 1 14,-2 0-1,1 0 0,-1 0 0,0-1 0,-1 1 0,0-1 1,0 1-1,-1-1 0,0 0 0,-1 0 0,0 0 1,0 1-1,-3-15 0,0 5 389,0 0 1,-1 1 0,-1 0-1,-1-1 1,-13-26 0,-30-44 1020,-109-150 1,146 228-307,22 32-821,59 97 4,64 123 25,-121-217-203,-1 1-16,1-1 0,1-1 0,26 36 0,-35-54-76,1 0 1,0 0 0,1-1-1,-1 1 1,1-1 0,0-1-1,1 1 1,-1-1 0,1 0-1,0 0 1,0-1 0,0 0-1,0 0 1,0-1 0,1 0-1,-1 0 1,14 1 0,-11-2-105,1-1 0,0 0 0,0-1 0,-1 0 0,1-1 0,-1 0 0,1 0 0,-1-1 0,0-1 0,0 1 1,18-11-1,-21 10 60,-1 0 0,0-1 0,1 0 0,-1 0 0,-1-1 0,1 1 0,-1-1 0,0 0 0,-1-1 0,1 1 0,-1-1-1,0 0 1,-1 0 0,0 0 0,0 0 0,0-1 0,1-8 0,0-3 233,-1-1 0,-1 0 0,0-22 0,-2 37 22,0-1 0,0 0 0,0 1 1,-1-1-1,1 1 0,-1-1 0,-1 1 0,1-1 1,-1 1-1,0 0 0,0 0 0,-1 0 0,0 0 1,1 0-1,-7-7 0,9 12-114,0-1 1,0 1-1,-1 0 1,1 0-1,0-1 1,0 1-1,0 0 0,0-1 1,-1 1-1,1 0 1,0 0-1,0-1 1,0 1-1,-1 0 1,1 0-1,0 0 0,-1 0 1,1-1-1,0 1 1,0 0-1,-1 0 1,1 0-1,0 0 0,-1 0 1,1 0-1,0 0 1,-1 0-1,1 0 1,0 0-1,0 0 1,-1 0-1,1 0 0,0 0 1,-1 0-1,1 0 1,0 0-1,-1 0 1,1 0-1,0 0 0,-1 0 1,1 0-1,0 1 1,0-1-1,-1 0 1,1 0-1,0 0 1,0 1-1,-1-1 0,1 0 1,0 0-1,0 1 1,0-1-1,0 0 1,-1 0-1,1 1 0,0-1 1,0 0-1,0 1 1,0-1-1,0 0 1,0 0-1,0 1 1,0-1-1,-1 0 0,1 1 1,1-1-1,0 28-162,-1-20 242,3 6-48,-1 0-1,2 0 0,0-1 0,0 1 0,2-1 0,-1 0 0,2 0 1,0-1-1,14 21 0,0-4-1345,1-1 0,47 44 0,-44-49-3775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2.770"/>
    </inkml:context>
    <inkml:brush xml:id="br0">
      <inkml:brushProperty name="width" value="0.05" units="cm"/>
      <inkml:brushProperty name="height" value="0.05" units="cm"/>
    </inkml:brush>
  </inkml:definitions>
  <inkml:trace contextRef="#ctx0" brushRef="#br0">21 0 11365,'0'0'2385,"-20"20"-4290,52 36-95,5 2-1554</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3.790"/>
    </inkml:context>
    <inkml:brush xml:id="br0">
      <inkml:brushProperty name="width" value="0.05" units="cm"/>
      <inkml:brushProperty name="height" value="0.05" units="cm"/>
    </inkml:brush>
  </inkml:definitions>
  <inkml:trace contextRef="#ctx0" brushRef="#br0">0 811 8724,'0'0'4477,"14"-23"-3781,42-73-435,-52 87-223,0 1 0,-1-1 0,1 0 0,-2 0 0,1 0 0,-1 0 0,-1-1 0,1 1 0,-2 0 0,1-1 0,-1 1 0,-2-16 0,0-10 971,-17 75-289,17-29-705,0 0 0,1 0 0,0 0 0,1 12 0,0-19-34,2-3 17,0 0 0,0-1 0,0 1 1,-1-1-1,1 1 0,0-1 0,0 0 0,0 0 1,0 0-1,0 0 0,0 0 0,0 0 0,3-1 1,-5 1 2,6-2 17,0 1-1,0-2 1,0 1 0,-1 0-1,1-1 1,-1 0 0,0 0 0,0-1-1,8-6 1,-8 6-9,1-1 0,0 1 0,1 0 0,-1 1 1,0 0-1,13-5 0,-16 8-17,-1-1 1,1 1 0,-1 0-1,1 0 1,0 0-1,-1 0 1,1 0 0,0 1-1,-1-1 1,1 1 0,-1 0-1,1-1 1,-1 1 0,1 0-1,-1 1 1,0-1-1,0 0 1,1 1 0,-1-1-1,0 1 1,0 0 0,0 0-1,2 3 1,13 14-16,0 2 1,21 35 0,-26-35 36,2-1 1,0-1 0,29 31 0,-37-45-16,0 0 0,0 0 0,0-1 0,1 0 0,-1 0 0,1 0 0,0-1 0,0 0 0,1 0 0,-1-1 0,0 1 0,1-2 0,0 1 0,-1-1 0,16 0 0,-18 0-51,0-1 1,0 0 0,0 0-1,0 0 1,0-1-1,-1 1 1,1-1-1,0 0 1,0-1-1,0 1 1,-1-1-1,1 0 1,0 0 0,-1 0-1,0-1 1,0 1-1,1-1 1,-2 0-1,1-1 1,0 1-1,-1-1 1,1 1-1,-1-1 1,0 0 0,0 0-1,0 0 1,3-9-1,1-4 70,0-1 1,-2 0-1,0 0 0,-1 0 0,-1 0 0,0-1 1,-2 1-1,0-1 0,-1 1 0,-4-32 0,2 39 83,0 1-1,0-1 0,-1 1 0,-1 0 0,0 0 1,0 0-1,-1 0 0,0 1 0,-1 0 1,0 0-1,0 0 0,-1 1 0,-10-11 1,17 19-96,0 0 0,0 0 1,0 0-1,0 0 1,0 0-1,0-1 0,0 1 1,-1 0-1,1 0 1,0 0-1,0 0 0,0 0 1,0 0-1,0 0 0,0 0 1,0 0-1,0 0 1,0 0-1,-1 0 0,1-1 1,0 1-1,0 0 1,0 0-1,0 0 0,0 0 1,0 0-1,0 0 1,-1 0-1,1 0 0,0 0 1,0 0-1,0 0 0,0 0 1,0 0-1,0 0 1,0 0-1,-1 1 0,1-1 1,0 0-1,0 0 1,0 0-1,0 0 0,0 0 1,0 0-1,0 0 1,0 0-1,0 0 0,-1 0 1,1 0-1,0 0 1,0 1-1,0-1 0,0 0 1,0 0-1,0 0 0,0 0 1,0 0-1,0 0 1,0 0-1,0 0 0,0 1 1,-1 9 17,2-5-42,1 22-1,2-1-1,1 1 0,1-1 1,18 48-1,-9-28 26,-9-26-4,1 0 1,0-1 0,2 0-1,19 34 1,-24-47-3,1 0-1,-1-1 1,1 1 0,0-1-1,1 0 1,-1-1 0,1 1-1,0-1 1,0 0 0,0 0-1,1-1 1,-1 0-1,1 0 1,0-1 0,0 0-1,0 0 1,11 2 0,-3-2-43,0 0 0,1-1-1,-1-1 1,0 0 0,0-1 0,0-1 0,0 0 0,0-1 0,0 0 0,0-2 0,21-8 0,-27 8-51,1 0 0,-1-1 0,0 0 1,-1-1-1,1 1 0,-1-2 0,-1 1 0,1-1 0,-1 0 1,0-1-1,-1 0 0,0 0 0,-1 0 0,0 0 0,0-1 1,-1 0-1,4-11 0,-3 3 150,-1 1 0,0-1-1,-2 0 1,0 0 0,0 0 0,-2 0-1,0 0 1,-2 0 0,0 0 0,0 0 0,-2 0-1,0 1 1,-1-1 0,-14-30 0,-32-60 1706,51 108-1741,0 0 1,0 1-1,0-1 1,-1 0 0,1 0-1,0 0 1,0 1-1,0-1 1,0 0 0,0 0-1,0 0 1,0 0 0,-1 1-1,1-1 1,0 0-1,0 0 1,0 0 0,0 0-1,-1 0 1,1 1 0,0-1-1,0 0 1,0 0-1,-1 0 1,1 0 0,0 0-1,0 0 1,-1 0 0,1 0-1,0 0 1,0 0-1,0 0 1,-1 0 0,1 0-1,0 0 1,0 0-1,-1 0 1,1 0 0,0 0-1,0 0 1,0 0 0,-1 0-1,1-1 1,0 1-1,0 0 1,0 0 0,0 0-1,-1 0 1,1 0 0,0-1-1,-2 24-114,4 0 124,0 0 1,1-1-1,2 1 0,10 34 0,38 86 382,-48-129-400,2 1-1,0-1 1,0-1-1,1 1 1,1-1-1,0-1 1,17 18-1,-20-25-8,0 1-1,1-1 0,0 0 0,0 0 1,0-1-1,0 0 0,1 0 0,0-1 1,-1 0-1,1 0 0,0-1 0,1 0 1,-1 0-1,0-1 0,14 0 0,-6 0-74,1-2 1,0 0-1,-1 0 0,1-2 0,-1 0 0,0-1 0,19-7 0,-24 7 11,0-2-1,0 1 0,-1-1 0,0-1 1,0 0-1,0 0 0,-1-1 1,0 0-1,-1 0 0,15-19 0,-13 12 22,0-1 0,-1 1-1,-1-1 1,0-1 0,-1 0-1,-1 0 1,-1 0-1,5-28 1,-5 17 86,-2-1 0,-1 1 0,-2-1 0,-5-50 0,2 61 34,-1 0-1,0 0 1,-2 0 0,0 1-1,-17-32 1,-51-78 993,71 122-991,-11-8 553,10 26-452,10 31-278,7 2 69,2-1 0,39 79 0,-16-38 37,-19-39-240,44 95-136,-53-123-1813,1-1 0,21 28-1,-12-24-4650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4.152"/>
    </inkml:context>
    <inkml:brush xml:id="br0">
      <inkml:brushProperty name="width" value="0.05" units="cm"/>
      <inkml:brushProperty name="height" value="0.05" units="cm"/>
    </inkml:brush>
  </inkml:definitions>
  <inkml:trace contextRef="#ctx0" brushRef="#br0">1 121 12422,'0'0'3665,"155"-103"-3264,-95 90-161,2 9 80,-1 4-80,-4 11 48,-10 22-48,-12 7-208,-8 7-32,-10 2 0,-7-5-448,0-2-1217,-3-11-784,3-8-3906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6.167"/>
    </inkml:context>
    <inkml:brush xml:id="br0">
      <inkml:brushProperty name="width" value="0.05" units="cm"/>
      <inkml:brushProperty name="height" value="0.05" units="cm"/>
    </inkml:brush>
  </inkml:definitions>
  <inkml:trace contextRef="#ctx0" brushRef="#br0">100 0 8708,'0'0'4373,"-15"11"-3965,7-5-385,3-3-22,0 0-1,0 1 1,0-1 0,0 1 0,1 0 0,-1 0 0,1 0 0,0 1-1,1 0 1,-1 0 0,1 0 0,0 0 0,0 0 0,0 0 0,1 1-1,0 0 1,0-1 0,0 1 0,-1 11 0,3-13-10,-3 20 35,2 0-1,1 0 0,1-1 1,0 1-1,7 30 0,-6-49-48,-1 1-1,1-1 0,0 0 0,0 0 0,0 0 0,1 0 0,0 0 0,0-1 0,0 1 0,0-1 1,1 0-1,0 0 0,-1 0 0,2-1 0,-1 1 0,0-1 0,1 0 0,-1 0 0,1 0 0,0-1 1,0 1-1,0-1 0,0-1 0,0 1 0,1-1 0,-1 1 0,1-2 0,9 2 0,-13-2-28,1 1-1,-1-1 0,1 0 1,0 0-1,-1 0 1,1 0-1,-1 0 0,1-1 1,0 1-1,-1-1 1,1 0-1,-1 0 0,1 0 1,-1 0-1,0 0 1,1 0-1,-1 0 0,0-1 1,0 1-1,0-1 1,4-3-1,-4 1-13,0 0 0,0-1 0,0 1 0,0 0 0,0-1 0,-1 1-1,0-1 1,0 1 0,0-1 0,-1 0 0,1-6 0,-1-163 4828,5 173-4683,-1 0 1,0 0-1,0 1 0,0-1 0,1 1 0,-1 0 0,0 1 0,6 0 1,0 1-66,0 1 1,0 0 0,-1 1-1,1 0 1,-1 0-1,0 1 1,0 0 0,-1 1-1,0 0 1,13 11 0,-6-4-2,-1 1 0,0 0 0,-2 1 0,20 29 0,-29-40-165,-1 1 0,0-1 0,0 1 0,0 0 0,-1 0-1,0-1 1,0 1 0,1 10 0,0-1-1488,-9-55 1926,2 14 135,0-1 1,2 1-1,1-1 1,3-42-1,-1 67-398,1 0-1,0 0 1,0 0 0,-1 0-1,2 0 1,-1 1-1,0-1 1,0 0 0,1 1-1,0-1 1,-1 1 0,1-1-1,0 1 1,0 0 0,0 0-1,1 0 1,-1 0-1,0 0 1,1 1 0,-1-1-1,1 1 1,0-1 0,-1 1-1,1 0 1,0 0-1,0 0 1,0 0 0,0 1-1,0-1 1,0 1 0,-1 0-1,1 0 1,0 0-1,5 0 1,-1 0-29,0 1 0,0 0-1,1 0 1,-1 0 0,0 1 0,0 0-1,-1 0 1,1 1 0,0-1-1,-1 2 1,1-1 0,-1 1 0,9 6-1,-6-1 7,-1 0 1,0 1-1,0 0 0,-1 0 0,0 0 0,-1 1 0,10 22 0,-4 1-723,11 50 0,-3-10-4010,-8-43-769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4.556"/>
    </inkml:context>
    <inkml:brush xml:id="br0">
      <inkml:brushProperty name="width" value="0.05" units="cm"/>
      <inkml:brushProperty name="height" value="0.05" units="cm"/>
    </inkml:brush>
  </inkml:definitions>
  <inkml:trace contextRef="#ctx0" brushRef="#br0">0 1 9748,'0'0'225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4.954"/>
    </inkml:context>
    <inkml:brush xml:id="br0">
      <inkml:brushProperty name="width" value="0.05" units="cm"/>
      <inkml:brushProperty name="height" value="0.05" units="cm"/>
    </inkml:brush>
  </inkml:definitions>
  <inkml:trace contextRef="#ctx0" brushRef="#br0">93 1 11077,'0'0'2860,"-13"26"-1603,0 2-825,3-11-156,2 1 1,0-1 0,1 2 0,1-1 0,0 1 0,1 0-1,-2 29 1,2-7 117,2 1 1,2 0-1,6 64 0,-4-102-407,-1-1 1,1 1-1,0-1 0,0 1 1,1-1-1,-1 1 1,1-1-1,0 0 0,0 1 1,0-1-1,0 0 0,0 0 1,1-1-1,-1 1 1,1 0-1,0-1 0,0 0 1,0 1-1,0-1 1,6 2-1,-7-3-44,0 0 1,0 0-1,1 0 0,-1-1 1,0 0-1,1 1 0,-1-1 1,1 0-1,-1 0 0,0 0 1,1 0-1,-1 0 0,1-1 1,-1 1-1,0-1 0,1 0 1,-1 0-1,0 0 0,0 0 1,0 0-1,0 0 0,0 0 1,0 0-1,0-1 0,0 0 1,0 1-1,0-1 0,-1 0 1,1 1-1,-1-1 0,3-4 1,1-2-98,0-1 1,-1 0 0,1-1 0,-2 1-1,1-1 1,-2 0 0,1 0 0,-1 0-1,1-16 1,-1-14 530,-3-45 0,0 29 1741,41 56-1494,-27 4-589,0-1 1,-1 2-1,1 0 0,-1 1 0,20 11 1,25 12-48,-56-28 2,1-1-1,-1 1 1,1-1 0,-1 0-1,0 0 1,1 1 0,-1-1-1,1 0 1,-1 0-1,1 0 1,-1 0 0,1-1-1,-1 1 1,1 0-1,-1-1 1,1 1 0,-1-1-1,0 1 1,1-1-1,-1 1 1,0-1 0,0 0-1,1 0 1,-1 0 0,0 0-1,0 0 1,0 0-1,0 0 1,0 0 0,0 0-1,0 0 1,0-1-1,-1 1 1,1 0 0,0-1-1,-1 1 1,1 0 0,0-2-1,3-9 40,-1 1-1,0-1 1,3-22 0,-2 12-46,-1 7 27,-2 9-1,0 0 0,1 0 1,0 1-1,0-1 0,0 0 0,4-7 0,-5 12-5,0 0-1,0 0 0,0-1 0,0 1 1,0 0-1,0 1 0,0-1 1,0 0-1,0 0 0,0 0 0,1 1 1,-1-1-1,0 0 0,1 1 0,-1 0 1,0-1-1,1 1 0,-1 0 0,1-1 1,-1 1-1,1 0 0,-1 0 0,0 0 1,1 0-1,-1 0 0,1 1 0,-1-1 1,0 0-1,1 1 0,-1-1 0,1 1 1,1 1-1,3 1 3,0 0 1,0 1-1,0 0 1,-1 1-1,1-1 0,-1 1 1,0 0-1,-1 0 1,1 0-1,-1 1 1,0 0-1,0 0 0,4 10 1,3 7 14,0 0-1,10 35 1,-15-32-459,-1-1 0,-1 0-1,-1 1 1,-1 0 0,-1 0 0,-2-1 0,-4 35-1,-10 12-4235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5.321"/>
    </inkml:context>
    <inkml:brush xml:id="br0">
      <inkml:brushProperty name="width" value="0.05" units="cm"/>
      <inkml:brushProperty name="height" value="0.05" units="cm"/>
    </inkml:brush>
  </inkml:definitions>
  <inkml:trace contextRef="#ctx0" brushRef="#br0">23 0 11845,'0'0'7172,"-22"5"-7172,34 35 0,13 11 0,2 4 48,3 3-48,-1 4-32,3 1-561,-7-10-1375,-3-11-1218,-7-17-2769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5.741"/>
    </inkml:context>
    <inkml:brush xml:id="br0">
      <inkml:brushProperty name="width" value="0.05" units="cm"/>
      <inkml:brushProperty name="height" value="0.05" units="cm"/>
    </inkml:brush>
  </inkml:definitions>
  <inkml:trace contextRef="#ctx0" brushRef="#br0">128 374 7171,'0'0'2932,"-18"-24"-811,-58-79-267,72 98-1695,0 0-1,0 0 0,1-1 0,0 1 0,0-1 0,1 0 1,0 0-1,0 0 0,0 0 0,0 0 0,1 0 0,0-1 1,1 1-1,-1 0 0,1-1 0,1-10 0,0-7 480,-1 19-552,1 1 0,-1-1-1,1 1 1,0-1 0,0 1 0,0-1-1,1 1 1,-1 0 0,1 0 0,0-1-1,0 1 1,1 0 0,-1 1-1,1-1 1,0 0 0,0 1 0,0 0-1,0-1 1,1 1 0,-1 0-1,1 1 1,0-1 0,0 1 0,7-4-1,-5 3-76,0 1-1,1 0 1,0 0-1,-1 0 0,1 1 1,0 0-1,0 0 1,0 0-1,0 1 1,0 0-1,0 1 1,-1 0-1,1 0 0,0 0 1,0 1-1,8 3 1,-10-3-10,0 1 0,0 0 0,0 1 0,-1-1 0,1 1 0,-1 0-1,0 0 1,0 1 0,0-1 0,-1 1 0,1 0 0,-1 0 0,0 0 0,-1 0 0,1 0 0,-1 1 0,0-1 0,0 1 0,-1-1 0,0 1 0,1 10 0,1 7-199,-1 0 0,-1 0 1,-1 0-1,-3 28 0,0-38 15,1-1 0,-2 1 0,1-1-1,-2 1 1,0-1 0,0-1 0,-1 1 0,-9 11 0,3-1 135,38-18-56,56 0 117,-59-4 19,0 0 1,0 1 0,0 2 0,-1 0 0,1 2 0,38 12-1,-57-15-29,-1 0 0,1-1 0,-1 1 0,0 0-1,0 0 1,0 1 0,0-1 0,0 1-1,0 0 1,-1-1 0,1 1 0,-1 0-1,0 1 1,0-1 0,0 0 0,0 0-1,-1 1 1,1-1 0,-1 1 0,0 0-1,0-1 1,0 1 0,0 0 0,-1 0 0,0-1-1,0 1 1,0 0 0,0 0 0,0 0-1,-1-1 1,-1 6 0,0 1-1,0-1 0,-1 0 0,-1-1 1,0 1-1,0 0 0,0-1 0,-1 0 0,-1 0 1,1 0-1,-1-1 0,-10 10 0,5-6 7,-1 0-1,0-1 0,-1-1 1,0 0-1,-1 0 0,0-1 1,0-1-1,0-1 0,-1 0 1,0 0-1,0-2 0,-1 0 1,1-1-1,-1 0 0,-23 0 1,37-3-78,1 0 0,0 0 1,0-1-1,0 1 0,0 0 1,0-1-1,-1 0 0,1 1 1,0-1-1,0 1 0,0-1 1,0 0-1,1 0 0,-1 0 1,0 1-1,0-1 1,0 0-1,1 0 0,-1 0 1,0 0-1,1 0 0,-1 0 1,1-1-1,-1 1 0,1 0 1,0 0-1,-1 0 0,1 0 1,0-1-1,0 1 0,0 0 1,0 0-1,0 0 0,0-3 1,5-47-4482,12 8 745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6.137"/>
    </inkml:context>
    <inkml:brush xml:id="br0">
      <inkml:brushProperty name="width" value="0.05" units="cm"/>
      <inkml:brushProperty name="height" value="0.05" units="cm"/>
    </inkml:brush>
  </inkml:definitions>
  <inkml:trace contextRef="#ctx0" brushRef="#br0">0 261 8180,'0'0'6051,"139"33"-5251,-102-4-192,-5 2-320,0 0-240,-5 3-48,-4 1-112,-4-4-1200,-4-6-2722</inkml:trace>
  <inkml:trace contextRef="#ctx0" brushRef="#br0" timeOffset="1">210 1 11477,'0'0'2177,"40"44"-4882,4-10-592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6.568"/>
    </inkml:context>
    <inkml:brush xml:id="br0">
      <inkml:brushProperty name="width" value="0.05" units="cm"/>
      <inkml:brushProperty name="height" value="0.05" units="cm"/>
    </inkml:brush>
  </inkml:definitions>
  <inkml:trace contextRef="#ctx0" brushRef="#br0">150 260 9076,'0'0'3717,"-10"25"-2330,-3 2-1044,6-15-210,1 1 0,1 0-1,0 0 1,1 0 0,0 1-1,1 0 1,0-1 0,1 1-1,0 21 1,2-28-37,-1 7 42,1-1 0,0 1 0,1 0-1,1 0 1,5 23 0,-6-33-133,1-1 0,-1 1-1,1-1 1,0 0-1,0 0 1,0 1 0,0-1-1,0-1 1,1 1 0,-1 0-1,1 0 1,0-1 0,0 0-1,0 1 1,0-1-1,0 0 1,1-1 0,-1 1-1,0-1 1,1 1 0,-1-1-1,1 0 1,0 0-1,-1 0 1,1-1 0,5 1-1,-4 0-75,0-1-1,0 0 0,0 0 0,0 0 0,0 0 0,0-1 1,0 0-1,0 0 0,0 0 0,-1 0 0,1-1 1,0 0-1,-1 0 0,1 0 0,-1-1 0,1 1 0,-1-1 1,6-6-1,-6 4-78,1 1 1,-1-2 0,-1 1 0,1 0-1,-1-1 1,0 1 0,0-1-1,-1 0 1,0 0 0,0 0-1,0-1 1,-1 1 0,0 0-1,1-10 1,-1 4 225,-1-1 0,0 1-1,-1-1 1,0 1 0,-1-1-1,-1 1 1,0 0 0,0 0 0,-1 0-1,-1 0 1,-6-12 0,-7-8 464,-2 1 0,-33-41 0,33 46-526,-9-14 508,13 17-102,0 1-1,-2 0 0,0 1 1,-2 1-1,-31-26 0,52 66 91,12 16-455,2 0 1,2-1-1,1-1 1,27 38-1,-13-19 47,-16-24-66,57 86-58,-66-105 10,1 0-1,1 0 1,-1-1-1,1 0 0,1-1 1,0 0-1,0 0 1,13 7-1,-17-12-144,-1-1 0,1 1 0,0-1-1,-1 0 1,1-1 0,0 1 0,0-1 0,0 0 0,0-1 0,0 1-1,0-1 1,0 0 0,0-1 0,0 1 0,0-1 0,0-1 0,0 1-1,0-1 1,0 0 0,0 0 0,-1-1 0,1 1 0,-1-1 0,0-1-1,0 1 1,0-1 0,0 1 0,-1-1 0,1-1 0,-1 1-1,0-1 1,0 0 0,-1 1 0,0-2 0,1 1 0,-2 0 0,1-1-1,-1 1 1,1-1 0,2-11 0,-3 5 136,-1 0 1,0-1-1,-1 1 1,0 0-1,-3-23 1,2 31 116,1-1 1,-1 0-1,0 1 1,-1-1-1,1 0 1,-1 1-1,0 0 1,0-1-1,0 1 1,-1 0-1,0 0 1,1 0-1,-1 1 1,-1-1 0,1 1-1,0-1 1,-7-3-1,10 25 206,4-3-220,0 1 1,1-1 0,0 0 0,1 0 0,1-1-1,0 0 1,13 18 0,6 6-1004,42 46 0,-50-65-2408</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6.958"/>
    </inkml:context>
    <inkml:brush xml:id="br0">
      <inkml:brushProperty name="width" value="0.05" units="cm"/>
      <inkml:brushProperty name="height" value="0.05" units="cm"/>
    </inkml:brush>
  </inkml:definitions>
  <inkml:trace contextRef="#ctx0" brushRef="#br0">1 0 12854,'0'0'624,"35"78"-5906</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7.318"/>
    </inkml:context>
    <inkml:brush xml:id="br0">
      <inkml:brushProperty name="width" value="0.05" units="cm"/>
      <inkml:brushProperty name="height" value="0.05" units="cm"/>
    </inkml:brush>
  </inkml:definitions>
  <inkml:trace contextRef="#ctx0" brushRef="#br0">57 370 7299,'0'0'4232,"5"-25"-3029,-2 11-1012,4-14 214,-2 0 1,-1 0 0,-1-1 0,-1 1-1,-4-41 1,-16 3 463,16 61-723,0 1 1,0-1 0,0 0 0,-1 1 0,0-1 0,0 1-1,0 0 1,0 0 0,-1 0 0,1 0 0,-5-3 0,7 8-126,0-1-1,1 0 1,-1 1 0,0-1 0,0 1 0,1-1 0,-1 1 0,0-1 0,1 1 0,-1 0 0,0-1 0,1 1 0,-1 0 0,1 0 0,-1-1 0,1 1 0,-1 0 0,1 0 0,0-1 0,-1 1 0,1 0 0,0 0 0,0 0 0,0 0 0,0 0-1,0 0 1,0-1 0,0 1 0,0 2 0,-7 33-85,7-35 79,-1 8-36,-2 7-10,1 1-1,1-1 0,0 1 1,3 31-1,-1-45 25,-1-1-1,0 1 1,1 0-1,0 0 1,0 0 0,0 0-1,0-1 1,0 1-1,1 0 1,-1-1 0,1 1-1,-1-1 1,1 0-1,0 1 1,0-1 0,0 0-1,0 0 1,0 0-1,1-1 1,-1 1 0,1 0-1,-1-1 1,1 0-1,-1 1 1,1-1 0,0 0-1,0 0 1,0-1-1,-1 1 1,1 0 0,0-1-1,0 0 1,0 0-1,3 0 1,-1 0-20,-1 0 0,0 0 0,1 0 0,-1-1 1,0 0-1,0 0 0,1 0 0,-1 0 0,0 0 0,0-1 0,0 0 0,-1 0 0,1 0 0,5-4 1,-2-1 7,0 0 0,-1-1-1,0 0 1,0 0 0,6-11 0,-7 10-2,16-23 66,-21 31-48,1 1 1,-1-1 0,1 0-1,-1 1 1,1-1-1,-1 1 1,1-1 0,0 1-1,-1-1 1,1 1 0,0-1-1,0 1 1,-1-1-1,1 1 1,0 0 0,0 0-1,-1-1 1,1 1 0,0 0-1,0 0 1,0 0 0,0 0-1,-1 0 1,1 0-1,0 0 1,0 0 0,0 0-1,-1 1 1,1-1 0,0 0-1,0 0 1,0 1 0,-1-1-1,1 0 1,0 1-1,-1-1 1,2 1 0,11 12-15,-1 0 1,0 1 0,-1 0 0,17 27-1,-17-23 52,1 0-1,1-1 0,27 27 1,-32-36-142,1 0 0,0-1 1,0 0-1,1-1 0,14 8 0,-19-12-699,0 0 0,0-1 1,0 1-1,1-1 0,-1 0 0,0-1 0,0 1 0,1-1 0,5 0 0,8-2-2783</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7.879"/>
    </inkml:context>
    <inkml:brush xml:id="br0">
      <inkml:brushProperty name="width" value="0.05" units="cm"/>
      <inkml:brushProperty name="height" value="0.05" units="cm"/>
    </inkml:brush>
  </inkml:definitions>
  <inkml:trace contextRef="#ctx0" brushRef="#br0">32 659 6627,'0'0'1073,"0"-21"82,0 12-1091,1-23 946,-2-1 0,-2 0 0,-1 0 0,-8-33 0,4 49 1492,4 33-1842,3 44-958,1-51 644,1 30 13,8 66 0,-8-93-345,2 1 1,0-1 0,0 1-1,1-1 1,0 0-1,1-1 1,1 1 0,0-1-1,10 14 1,-13-22-43,0 1 0,1-1 1,-1 0-1,1-1 0,0 1 1,-1-1-1,1 0 0,0 0 0,1 0 1,-1 0-1,0 0 0,1-1 1,-1 0-1,0 0 0,1 0 0,-1-1 1,1 0-1,0 1 0,-1-1 0,1-1 1,-1 1-1,1-1 0,-1 0 1,9-2-1,1-1-230,-1-1 0,1 0 0,-1 0-1,0-2 1,0 1 0,18-14 0,-19 11-159,-1 0 1,1 0-1,-1-1 0,-1-1 1,0 0-1,9-13 0,-14 17 126,-1-1 1,0 1-1,0-1 0,-1 0 0,0 0 1,0 0-1,-1 0 0,0 0 1,-1-1-1,1 1 0,-2 0 0,1-9 1,-1-3 805,-1 1 0,-5-32 1,-11-8 4026,11 118-3368,5-17-1127,0-11 286,5 59-1,-3-83-286,0 1-1,1-1 1,0 1 0,0-1 0,0 0-1,1 0 1,0 0 0,0 0 0,1 0-1,0-1 1,0 1 0,0-1 0,7 6-1,-8-9-40,0-1 0,0 0 0,1 0-1,-1 0 1,0 0 0,1 0 0,0-1 0,-1 0-1,1 1 1,0-1 0,0-1 0,0 1-1,0-1 1,0 1 0,0-1 0,0 0 0,-1 0-1,1-1 1,8-1 0,-5 0-23,1 1-1,-1-2 1,0 1-1,0-1 1,-1 0 0,1 0-1,0-1 1,-1 0 0,8-6-1,-7 4-37,-1-1 0,1 1 0,-2-1-1,1 0 1,-1-1 0,0 1 0,0-1-1,-1 0 1,0 0 0,-1 0 0,0-1 0,0 1-1,2-14 1,-1-6-14,-1-1 0,-1-53 0,-2 61 64,-4-22 36,-1 0 0,-2 0 0,-3 1 0,-1 0 1,-31-76-1,5 10 1302,47 131-1073,1-1-1,0 0 1,2 0 0,18 23 0,25 43-163,-27-25-485,-2 2 0,-4 0 1,28 123-1,-31-109-2802,-3-19-2932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8.269"/>
    </inkml:context>
    <inkml:brush xml:id="br0">
      <inkml:brushProperty name="width" value="0.05" units="cm"/>
      <inkml:brushProperty name="height" value="0.05" units="cm"/>
    </inkml:brush>
  </inkml:definitions>
  <inkml:trace contextRef="#ctx0" brushRef="#br0">0 340 7716,'0'0'7539,"146"-37"-7155,-84 30-128,-5 7-256,-5 4 16,-10 32-16,-8 8 16,-9 5-32,-13-2-16,1-5-80,-6-8-832,0-14-1633,8-12-2722</inkml:trace>
  <inkml:trace contextRef="#ctx0" brushRef="#br0" timeOffset="1">415 0 6675,'0'0'0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6.838"/>
    </inkml:context>
    <inkml:brush xml:id="br0">
      <inkml:brushProperty name="width" value="0.05" units="cm"/>
      <inkml:brushProperty name="height" value="0.05" units="cm"/>
    </inkml:brush>
  </inkml:definitions>
  <inkml:trace contextRef="#ctx0" brushRef="#br0">223 384 12086,'0'0'3014,"-24"6"-2744,7-2-238,10-4-30,0 1-1,1 0 0,-1 1 0,1 0 0,-1 0 0,1 0 0,0 1 0,-1 0 0,2 0 0,-1 0 0,0 1 0,1 0 0,-1 0 0,1 0 0,0 1 0,0 0 0,1 0 1,-1 0-1,1 0 0,1 1 0,-6 8 0,-2 13 5,1 0 0,2 0 0,1 1 0,0 0 0,3 0 0,0 1 0,1 51 0,2-77-7,1 1 0,0-1 0,0 0-1,0 1 1,1-1 0,-1 0 0,1 0 0,0 1 0,0-1 0,0 0 0,0 0 0,1 0 0,-1 0 0,1 0 0,0 0 0,0 0 0,0-1 0,0 1-1,0-1 1,0 1 0,1-1 0,-1 0 0,4 3 0,1-2-59,-1-1 0,1 1 1,0-1-1,0-1 0,-1 1 0,1-1 0,0 0 0,0 0 0,14-2 0,-16 1 16,0 0-1,0 0 0,0-1 0,-1 0 0,1 0 1,0 0-1,-1-1 0,1 1 0,-1-1 0,1 0 1,-1-1-1,0 1 0,0-1 0,0 0 0,7-5 1,-6 1 7,1 1 1,-1-1 0,1 0 0,-2 0 0,1 0 0,-1-1-1,0 1 1,3-12 0,0-3 69,-1 0 1,-1 0-1,-1 0 0,-1-1 0,1-41 0,-4-16 1301,0 78-816,0 17-342,0-3-193,1 0 1,0 1-1,1-1 0,0 0 1,1 0-1,0 0 0,1 0 1,0-1-1,1 0 0,1 0 1,10 17-1,-12-22 21,1 1 0,0-1 0,1 0 0,-1 0-1,1-1 1,0 0 0,1 0 0,-1 0 0,1-1 0,0 0 0,0 0-1,0-1 1,1 0 0,-1 0 0,1 0 0,0-1 0,-1-1 0,1 1-1,12 0 1,-5-1-5,0 0-1,0 0 1,0-2-1,0 0 1,0-1-1,23-5 1,-34 5 1,1 0 0,-1 0 0,0 0 0,1 0 0,-1-1 1,0 0-1,0 0 0,-1 0 0,1 0 0,-1-1 0,1 1 0,-1-1 0,0 0 0,0 0 0,-1 0 0,1 0 1,-1-1-1,0 1 0,0-1 0,0 1 0,-1-1 0,0 0 0,0 1 0,1-8 0,4-39 355,-2 1 0,-5-95 0,0 125-238,-1-2 67,0 0 1,-1 1-1,-2-1 0,0 1 0,-1 0 1,-1 0-1,-19-39 0,20 48-100,-1 0 0,0 1 0,0 0 0,-1 0-1,-1 0 1,0 1 0,0 0 0,-1 1 0,0 0 0,-1 1 0,0 0-1,0 0 1,-1 1 0,-14-6 0,25 13-86,0 0 0,0-1-1,0 1 1,1 0 0,-1 0 0,0 0 0,0 0-1,0 0 1,0 0 0,0 0 0,0 0 0,0 1-1,0-1 1,0 0 0,1 0 0,-1 1 0,0-1 0,0 1-1,0-1 1,1 0 0,-1 1 0,0 0 0,0-1-1,1 1 1,-1-1 0,0 1 0,1 0 0,-1-1-1,1 1 1,-1 0 0,1 0 0,-1 0 0,1-1-1,0 1 1,-1 0 0,1 0 0,0 0 0,0 0-1,-1 0 1,1 0 0,0 0 0,0-1 0,0 1-1,0 0 1,0 1 0,-2 57-172,2-43 132,-1 22 25,2 0 1,1 0 0,2 0-1,2 0 1,1 0 0,2-1 0,2-1-1,1 1 1,19 38 0,-17-47-134,0-1 0,2-1 0,1 0 0,34 40 0,-38-53-606,0 0 1,1-1 0,0 0-1,1-2 1,24 15-1,12-1-3357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4:09.288"/>
    </inkml:context>
    <inkml:brush xml:id="br0">
      <inkml:brushProperty name="width" value="0.05" units="cm"/>
      <inkml:brushProperty name="height" value="0.05" units="cm"/>
    </inkml:brush>
  </inkml:definitions>
  <inkml:trace contextRef="#ctx0" brushRef="#br0">24 483 11077,'0'0'379,"-4"23"880,1-3-899,-4 18 467,3 0 0,-1 45 0,5-78-696,0 22 465,1-1-1,1 1 1,6 31 0,-7-51-562,1-1 1,0 1-1,0-1 0,0 0 1,1 1-1,0-1 1,0 0-1,0-1 0,1 1 1,0-1-1,0 1 0,0-1 1,1 0-1,-1 0 1,1-1-1,1 0 0,-1 0 1,9 5-1,-13-8-41,1 0-1,0 0 1,-1 0-1,1 0 1,0-1-1,0 1 1,-1 0-1,1-1 0,0 0 1,0 1-1,0-1 1,0 0-1,0 0 1,-1 0-1,1 0 1,0 0-1,0-1 1,0 1-1,0 0 1,0-1-1,-1 1 1,1-1-1,0 0 0,1-1 1,0 0-4,-1 0 1,0 0-1,0 0 0,0-1 1,-1 1-1,1-1 0,0 1 1,-1-1-1,0 0 0,0 0 1,0 1-1,0-1 0,1-5 1,2-13-29,-2 1 1,0 0 0,-2-35 0,-1 38 35,0-8 16,-2 0 0,0 0 0,-11-37 0,0-1 524,13 63-520,1-1 0,0 1 0,0-1 0,0 1 0,0 0 0,0-1 0,-1 1 0,1-1 0,0 1 1,0 0-1,0-1 0,0 1 0,0-1 0,0 1 0,1 0 0,-1-1 0,0 1 0,0-1 0,0 1 0,0 0 0,0-1 0,0 1 0,1 0 0,-1-1 0,0 1 0,0 0 0,1-1 0,-1 1 0,0 0 0,1-1 0,-1 1 0,0 0 0,0 0 0,1-1 0,-1 1 0,1 0 0,-1 0 0,0 0 0,1 0 0,-1-1 0,0 1 0,1 0 0,-1 0 0,1 0 0,-1 0 0,0 0 0,1 0 0,-1 0 0,1 0 0,-1 0 0,1 0 0,0 0 1,22 9-78,-22-9 90,25 15 1,-1 2 0,-1 0 0,0 2 0,-1 0 1,-2 1-1,34 41 0,-25-29-97,1-1 1,43 35-1,-74-66 36,1 1 0,-1-1 1,1 1-1,-1 0 0,1-1 0,0 1 0,-1-1 0,1 0 1,0 1-1,-1-1 0,1 1 0,0-1 0,0 0 0,-1 0 1,1 1-1,0-1 0,0 0 0,0 0 0,-1 0 0,1 0 1,0 0-1,0 0 0,0 0 0,-1 0 0,1 0 0,0 0 1,0-1-1,0 1 0,-1 0 0,1 0 0,0-1 0,0 1 1,-1 0-1,1-1 0,0 1 0,-1-1 0,1 1 0,-1-1 1,1 1-1,0-1 0,-1 0 0,1 1 0,-1-1 0,1 0 1,-1 1-1,0-1 0,1 0 0,-1 1 0,0-2 0,9-45 76,-8 35-153,0 7 113,-1 0-28,1 0 1,0 0-1,0 0 0,0 0 0,0 0 0,1 0 0,4-10 1,-5 14 7,1 0 0,-1 0 0,0 0 0,0 0 0,1 0 1,-1 0-1,0 0 0,1 0 0,-1 0 0,1 1 0,-1-1 1,1 1-1,0-1 0,-1 1 0,1-1 0,0 1 0,-1 0 1,1 0-1,-1 0 0,1 0 0,0 0 0,-1 0 0,1 0 1,0 1-1,-1-1 0,1 1 0,-1-1 0,1 1 0,0-1 1,1 2-1,42 23-24,-40-22 38,0 1 0,0-1 1,0 0-1,1 0 0,-1 0 1,1-1-1,0 0 0,-1 0 0,1 0 1,11 1-1,-8-3-75,-1 0 0,0-1 0,1 0 0,-1 0 1,0-1-1,0 0 0,0 0 0,0-1 0,0 0 0,0 0 0,-1-1 0,1 0 0,-1 0 1,0-1-1,0 0 0,-1 0 0,0 0 0,1-1 0,-2 0 0,1 0 0,-1-1 0,0 0 1,0 0-1,-1 0 0,0 0 0,0 0 0,4-14 0,-4 9 4,0 0 0,0 0 0,-2-1 0,1 1 0,0-19-1,-3 26 77,1-1-1,-1 0 1,0 1-1,-1-1 0,1 0 1,-1 1-1,0-1 0,-1 0 1,1 1-1,-1-1 0,0 1 1,-1 0-1,-4-9 1,6 13 28,0-1 1,1 1-1,-1-1 1,0 1-1,0 0 1,0 0-1,0 0 1,0 0-1,-1 0 1,1 0-1,0 0 1,0 0 0,-1 0-1,1 0 1,0 0-1,-1 1 1,1-1-1,-1 1 1,1-1-1,-1 1 1,1 0-1,-1-1 1,1 1-1,-1 0 1,0 0-1,1 0 1,-1 0 0,1 0-1,-1 1 1,1-1-1,-1 0 1,1 1-1,-1-1 1,1 1-1,-1-1 1,1 1-1,-1 0 1,1 0-1,0-1 1,0 1-1,-1 0 1,1 0 0,0 0-1,0 1 1,0-1-1,0 0 1,0 0-1,-1 3 1,-3 3 133,0 1 0,0 1 0,1-1 0,1 1 0,-1-1 0,-3 18 0,0 12 147,1 0 0,3 1 0,1 51 0,1-87-316,1-1-1,0 1 0,1-1 1,-1 1-1,0 0 1,1-1-1,-1 1 0,1-1 1,0 0-1,0 1 1,0-1-1,0 0 1,0 1-1,1-1 0,-1 0 1,1 0-1,-1 0 1,1 0-1,0 0 0,0 0 1,0-1-1,0 1 1,0-1-1,0 1 0,0-1 1,1 0-1,-1 0 1,0 0-1,1 0 1,-1 0-1,1 0 0,-1-1 1,1 1-1,-1-1 1,1 1-1,2-1 0,2 0-106,0 0-1,1 0 1,-1-1-1,0 0 0,-1 0 1,1-1-1,0 0 1,0 0-1,0-1 0,-1 1 1,0-1-1,8-5 0,0-2-77,-1-1 0,0 0 0,-1-1 0,0 0 0,-1-1 0,0 0 0,-1-1 0,13-23 0,-23 37 199,1-1 0,-1 1 0,0-1 0,1 0 0,-1 1 0,1-1 0,-1 1 0,1-1-1,-1 1 1,1 0 0,0-1 0,-1 1 0,1-1 0,0 1 0,-1 0 0,1 0 0,0-1 0,-1 1 0,1 0 0,0 0 0,-1 0 0,1 0 0,0 0 0,-1 0 0,1 0-1,0 0 1,0 0 0,-1 0 0,1 0 0,0 0 0,-1 0 0,1 1 0,0-1 0,-1 0 0,1 1 0,0-1 0,-1 0 0,1 1 0,0-1 0,-1 1 0,1-1 0,-1 1 0,1-1-1,-1 1 1,1-1 0,-1 1 0,0-1 0,1 2 0,27 36 964,-20-25-662,-3-7-284,1 0-1,0 0 1,1 0-1,-1-1 1,1 0-1,0 0 1,0-1-1,1 0 1,-1 0-1,1-1 1,0 0-1,0 0 1,0 0-1,0-1 1,1-1-1,-1 1 1,0-1-1,1-1 1,14 0-1,-20 0-43,0-1 0,-1 1 0,1 0 0,-1-1 0,1 1 0,-1-1 1,1 0-1,-1 0 0,1 0 0,-1 0 0,0-1 0,0 1 0,0-1 0,1 1 0,-1-1 0,-1 0 0,1 1 0,0-1 0,0 0 0,-1 0 0,1-1 1,-1 1-1,1 0 0,-1 0 0,0-1 0,0 1 0,0-1 0,0 1 0,-1-1 0,2-4 0,1-8-215,-1-1 0,-1 0 0,0-31 1,-1 33 164,-1-3 51,0 0 1,-1 0-1,0 0 1,-2 1-1,-10-32 1,-41-76 769,47 108-650,-13-26 174,-59-112 370,66 130-468,-1 1-1,-1 0 0,-1 1 1,-21-20-1,37 40-170,0 1 1,0-1-1,-1 1 1,1 0-1,-1-1 1,1 1-1,-1 0 1,0 0-1,0 0 1,1 0-1,-1 0 1,0 1-1,0-1 1,0 1-1,0-1 1,-3 0-1,4 1-1,0 1-1,1-1 0,-1 0 1,0 1-1,0-1 0,0 1 0,0-1 1,1 1-1,-1-1 0,0 1 0,1-1 1,-1 1-1,0 0 0,1-1 1,-1 1-1,1 0 0,-1-1 0,1 1 1,-1 0-1,1 0 0,0 0 1,-1 0-1,1-1 0,-1 3 0,-1 7 67,0 1 0,1 0-1,0-1 1,1 19-1,0-15-56,-1 21-4,1 0 0,1 0-1,2 0 1,1 0 0,2 0-1,17 54 1,1-33 51,2-2 1,2 0 0,3-2-1,53 68 1,166 177-1175,-200-242 299,13 22-3191,-18-9-1628</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6:33.865"/>
    </inkml:context>
    <inkml:brush xml:id="br0">
      <inkml:brushProperty name="width" value="0.05" units="cm"/>
      <inkml:brushProperty name="height" value="0.05" units="cm"/>
    </inkml:brush>
  </inkml:definitions>
  <inkml:trace contextRef="#ctx0" brushRef="#br0">32 160 5378,'0'0'5856,"-5"-7"-5197,-13-22-130,17 27-460,0 0 1,0 0-1,0 0 1,0 0 0,0 0-1,0 0 1,1-1-1,-1 1 1,1 0 0,0 0-1,-1-1 1,1 1-1,0 0 1,0 0 0,1-1-1,-1 1 1,0 0-1,1 0 1,-1-1-1,1 1 1,0 0 0,0 0-1,0 0 1,0 0-1,0 0 1,0 0 0,0 0-1,1 0 1,-1 1-1,4-4 1,2-1-86,0 0 1,0 0-1,0 1 0,1 0 1,11-5-1,-19 10 28,5-3-11,-1 1 1,1 0-1,0 0 0,0 0 0,0 0 0,0 1 0,0 0 0,0 0 0,0 0 0,0 1 1,1 0-1,-1 0 0,0 0 0,0 1 0,0-1 0,1 1 0,9 3 0,-9 0 0,1-1 0,0 1-1,-1 0 1,0 0 0,0 0 0,0 1-1,0 0 1,-1 0 0,0 1-1,0 0 1,5 7 0,3 7 2,-1 0 1,-1 1-1,-2 0 1,0 0 0,-1 1-1,11 46 1,-7 14 34,-4 0 0,-3 1 1,-7 103-1,3 76 30,77 432-68,-71-641-116,2 0 0,2-1 0,22 61 0,-27-98 26,0 0 1,2 0 0,-1 0-1,2-1 1,0 0 0,1 0 0,0-1-1,1-1 1,0 0 0,1 0 0,0-1-1,1-1 1,0 0 0,24 13 0,-14-12-12,0-2 0,1 0 0,1-1 1,-1-2-1,1 0 0,1-2 1,-1-1-1,0 0 0,1-2 0,-1-2 1,27-2-1,-18-4 437,-14 4 320,-21 4-632,1 1 1,0-1 0,-1 0 0,1 1 0,-1-1-1,1 0 1,-1 1 0,0-1 0,0 0 0,0 0-1,1 0 1,-1 0 0,0 0 0,0 0 0,0 0-1,0 0 1,-2 1 0,-69 71 561,-106 123 449,159-172-918,2 1 0,1 0-1,2 2 1,0-1 0,1 2 0,-17 55-1,17-28-55,2 1 0,3 0 0,2 1-1,2-1 1,5 75 0,5-55 157,4-1 1,3 0-1,32 106 0,140 354 13,20 66-395,-191-550 69,-2 1-1,-3 1 1,5 94 0,-13-121 78,-2 1 1,0 0 0,-2-1 0,-1 0-1,-2 1 1,0-1 0,-2-1-1,0 1 1,-17 33 0,9-28 33,-2-1 0,0 0 0,-2-1 0,-2-1 0,-35 37 0,46-54-3,0-1-1,-1-1 0,0 0 1,0 0-1,-1-1 0,0-1 0,0 0 1,-1-1-1,0 0 0,0-1 0,-1-1 1,1 0-1,-1-1 0,0 0 0,-21 0 1,25-3-54,-12 1-806,0-1 1,0 0 0,0-2 0,-34-7 0,3-10-3309</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6:35.316"/>
    </inkml:context>
    <inkml:brush xml:id="br0">
      <inkml:brushProperty name="width" value="0.05" units="cm"/>
      <inkml:brushProperty name="height" value="0.05" units="cm"/>
    </inkml:brush>
  </inkml:definitions>
  <inkml:trace contextRef="#ctx0" brushRef="#br0">308 7 7652,'0'0'3580,"-6"-1"-2953,3 0-540,0 0 0,-1 0 0,1 0 1,-1 1-1,1-1 0,-1 1 0,1 0 1,-1 0-1,1 0 0,-1 1 0,1-1 1,0 1-1,-1-1 0,1 1 0,0 1 0,-1-1 1,1 0-1,0 1 0,0-1 0,0 1 1,0 0-1,0 0 0,0 0 0,1 1 1,-1-1-1,1 0 0,-1 1 0,1 0 0,0 0 1,0-1-1,0 1 0,-2 6 0,-30 58-47,4 0-1,2 2 1,4 1-1,2 2 1,4 0-1,3 0 1,3 2-1,3-1 1,1 76-1,8-141-37,-1 28 2,1-1 0,2 0 0,2 1 1,1-1-1,15 54 0,54 122 15,7 21 71,-26-34 564,54 373-1,-60 215-818,-49-746 155,-2 0-1,-1 0 0,-14 59 1,14-84 22,-1 0-1,-1 0 1,-1 0 0,0-1 0,-1 0-1,0 0 1,-1-1 0,-1 0 0,0 0-1,0 0 1,-21 18 0,29-30 3,0 0 1,0 0-1,0 0 0,1 0 1,-1 0-1,0 0 1,-1 0-1,1-1 0,0 1 1,0 0-1,0-1 0,0 1 1,-1-1-1,1 1 0,0-1 1,0 0-1,-1 0 1,1 1-1,0-1 0,0 0 1,-1 0-1,1 0 0,0 0 1,-1-1-1,1 1 1,0 0-1,-1 0 0,0-1 1,0-1 0,0 0 1,0 1-1,1-1 1,-1 0-1,1 0 0,-1 0 1,1 1-1,0-2 1,0 1-1,0 0 1,0 0-1,0 0 1,0 0-1,0-3 1,-3-11 4,1 0 1,1 0-1,-1-21 1,3 25-19,0-1 0,0 1 0,2 0 0,-1 0 0,2 0 0,-1 0 0,2 0 0,-1 0 0,2 1 0,-1-1 0,12-18 0,-11 23-11,0 0 0,1 0 1,-1 0-1,1 1 0,0 0 1,1 0-1,0 1 1,-1 0-1,2 0 0,-1 0 1,1 1-1,-1 0 1,1 1-1,0 0 0,0 0 1,1 0-1,15-2 1,-17 4 5,0 0 1,0 1 0,0 0-1,0 0 1,1 0 0,-1 1 0,0 0-1,0 0 1,0 1 0,0 0 0,0 0-1,-1 0 1,1 1 0,-1 0 0,1 1-1,-1-1 1,0 1 0,0 0-1,-1 1 1,1 0 0,-1-1 0,0 2-1,0-1 1,-1 0 0,1 1 0,6 11-1,4 12 0,-1 0 0,-1 1 0,-2 1 0,13 51 0,-22-77 1,28 118 1,-6 0-1,16 252 1,-35 263 3,-7-351-2,1-260-2,2 1 0,1-1 0,1 0 0,2 1 0,14 49 0,-16-68-3,1 1 0,0-1 0,1 0-1,0 0 1,0-1 0,1 1 0,0-1 0,0 0 0,1-1 0,0 0 0,0 0 0,1 0 0,0-1-1,0 0 1,1-1 0,-1 1 0,1-2 0,0 1 0,13 3 0,-8-4-490,1-1 0,-1-1 0,1 0 0,-1-1 0,28-2 1,-16 1-2053,-10 0-597</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6:46.381"/>
    </inkml:context>
    <inkml:brush xml:id="br0">
      <inkml:brushProperty name="width" value="0.05" units="cm"/>
      <inkml:brushProperty name="height" value="0.05" units="cm"/>
    </inkml:brush>
  </inkml:definitions>
  <inkml:trace contextRef="#ctx0" brushRef="#br0">35 376 7155,'0'0'2457,"-6"18"-1771,-18 59-99,23-75-535,0-1 0,0 1 0,1 0 0,-1 0 0,1 0 0,0 0-1,0 0 1,-1 0 0,1 0 0,0 0 0,1 0 0,-1 0 0,0 0 0,0 0 0,1-1 0,-1 1 0,1 0 0,0 0 0,0 0 0,-1 0-1,1-1 1,0 1 0,1 0 0,-1-1 0,0 1 0,0-1 0,1 1 0,-1-1 0,1 0 0,-1 0 0,1 1 0,1 0 0,3 1 30,1-1 1,-1 1-1,1-1 1,0 0-1,0-1 1,12 2-1,-5-1 65,73 10 40,0-4 0,137-5 0,-146-4-91,710-11 659,-360-28-646,-114 6-77,610-50-33,-9-61 96,-756 113-121,2 6 0,290-7 0,56 39-700,-508-31 596,-1 20 124,0 0 1,-1 1-1,0-1 0,0 1 1,0 0-1,0-1 1,-1 2-1,1-1 1,-1 0-1,0 1 0,-1-1 1,1 1-1,0 0 1,-1 1-1,0-1 1,1 1-1,-8-3 0,-9-4 8,-1 2-1,-36-9 1,47 14 30,-41-11 237,0 3-1,-104-6 0,156 16-140,0-1-29,1 1-96,0 0-1,0-1 1,0 1-1,0 0 1,0 0-1,0 0 1,0 0-1,1 0 1,-1 0-1,0 0 1,0 0-1,0 1 1,0-1-1,0 0 1,0 1 0,0-1-1,2 1 1,34 19 75,-2 2 1,1 1 0,49 43 0,-31-23 0,-42-34-57,0 0 0,0 1 0,0 1-1,-2 0 1,1 1 0,-2 0-1,1 0 1,11 22 0,-18-28-46,-1 0 0,0 0 0,0 0 1,0 0-1,-1 0 0,0 1 0,0-1 0,-1 0 1,1 1-1,-1-1 0,-1 1 0,1-1 0,-1 1 0,0-1 1,-1 0-1,0 0 0,0 0 0,0 1 0,0-2 1,-1 1-1,0 0 0,-1-1 0,-5 9 0,-8 8-1045,-2 0 1,0-1-1,-2-1 0,-35 27 0,-39 24-8655</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6:47.529"/>
    </inkml:context>
    <inkml:brush xml:id="br0">
      <inkml:brushProperty name="width" value="0.05" units="cm"/>
      <inkml:brushProperty name="height" value="0.05" units="cm"/>
    </inkml:brush>
  </inkml:definitions>
  <inkml:trace contextRef="#ctx0" brushRef="#br0">5 587 7812,'0'0'3815,"-4"0"-3124,325-20 2265,-44 1-2075,475-25-351,-183-5 275,-4-37-419,30-3-214,965-121-102,-1494 203-307,100 4 1,-114 3-52,-81 2-28,0-2-1,-55-7 1,13-11 328,18 4 156,-60-8 1,132 25-114,0 1-1,0 1 1,-1 1-1,0 0 1,0 1-1,-1 1 1,26 17-1,-35-21-48,0 1-1,0 1 1,-1-1-1,0 1 1,0 1-1,0-1 1,-1 1 0,0 0-1,0 1 1,-1 0-1,0-1 1,0 2-1,-1-1 1,0 0-1,-1 1 1,1 0-1,-2 0 1,1 0-1,1 10 1,-4-9-89,0 1-1,-1-1 1,0 0 0,0 0 0,-1 0 0,0 0-1,-1-1 1,0 1 0,-1-1 0,0 1 0,0-1-1,-1 0 1,0-1 0,0 1 0,-1-1-1,-10 10 1,-7 7-1054,-1-2-1,-1 0 0,-45 30 1,-22 8-3255</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7:12.364"/>
    </inkml:context>
    <inkml:brush xml:id="br0">
      <inkml:brushProperty name="width" value="0.05" units="cm"/>
      <inkml:brushProperty name="height" value="0.05" units="cm"/>
    </inkml:brush>
  </inkml:definitions>
  <inkml:trace contextRef="#ctx0" brushRef="#br0">3 45 8452,'0'0'3041,"-3"13"-2448,11-13-65,2 0-160,5 0-240,2 0 160,3 0-224,4 0-48,6 0-16,5-13-80,-3-7-1697,-3-5-1248</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7:12.820"/>
    </inkml:context>
    <inkml:brush xml:id="br0">
      <inkml:brushProperty name="width" value="0.05" units="cm"/>
      <inkml:brushProperty name="height" value="0.05" units="cm"/>
    </inkml:brush>
  </inkml:definitions>
  <inkml:trace contextRef="#ctx0" brushRef="#br0">1 147 8772,'0'0'2497,"89"31"-2273,-30-62-224,8-9-160,-1-11-672,-1-5-1873</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7:13.203"/>
    </inkml:context>
    <inkml:brush xml:id="br0">
      <inkml:brushProperty name="width" value="0.05" units="cm"/>
      <inkml:brushProperty name="height" value="0.05" units="cm"/>
    </inkml:brush>
  </inkml:definitions>
  <inkml:trace contextRef="#ctx0" brushRef="#br0">0 139 9764,'0'0'3026,"72"-5"-2706,-32-13-80,2-6-64,0-1-176,-3 1-96,1 2-1168,-13 6-1378,-10 12-1696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7:13.605"/>
    </inkml:context>
    <inkml:brush xml:id="br0">
      <inkml:brushProperty name="width" value="0.05" units="cm"/>
      <inkml:brushProperty name="height" value="0.05" units="cm"/>
    </inkml:brush>
  </inkml:definitions>
  <inkml:trace contextRef="#ctx0" brushRef="#br0">0 285 1841,'0'0'11397,"186"-40"-10933,-102-9-336,5-4-128,-8-1-688,-12 5-1937,-14 9-7476</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7:48.400"/>
    </inkml:context>
    <inkml:brush xml:id="br0">
      <inkml:brushProperty name="width" value="0.05" units="cm"/>
      <inkml:brushProperty name="height" value="0.05" units="cm"/>
    </inkml:brush>
  </inkml:definitions>
  <inkml:trace contextRef="#ctx0" brushRef="#br0">49 525 8740,'0'0'2873,"-11"1"-1987,1 1-1300,-18 0 2882,29-8-1029,20-7-1066,26-10-309,1 2-1,2 2 1,0 2 0,81-15-1,215-20 280,540 17-76,-528 31-56,-190-4 37,303-56 0,156-79-309,-375 81 74,-231 57-76,7-3-256,1 2 0,0 1 0,42-1 0,-71 6 292,0 0-1,0 0 1,0 0-1,0 0 1,0 0 0,0 0-1,0 0 1,0 0 0,-1 0-1,1 0 1,0 0-1,0 0 1,0 0 0,0 0-1,0 1 1,0-1 0,0 0-1,0 0 1,0 0 0,0 0-1,0 0 1,0 0-1,0 0 1,0 0 0,0 0-1,0 1 1,0-1 0,0 0-1,0 0 1,0 0-1,0 0 1,0 0 0,0 0-1,0 0 1,0 0 0,0 1-1,0-1 1,0 0-1,0 0 1,0 0 0,0 0-1,0 0 1,0 0 0,0 0-1,0 0 1,1 0-1,-1 0 1,0 0 0,0 1-1,0-1 1,0 0 0,0 0-1,0 0 1,0 0 0,0 0-1,0 0 1,1 0-1,-1 0 1,-2 2-228,-7 7-686,0-1 0,-1 0 0,1 0 0,-2-1 0,-15 8 0,-37 17-8156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7.180"/>
    </inkml:context>
    <inkml:brush xml:id="br0">
      <inkml:brushProperty name="width" value="0.05" units="cm"/>
      <inkml:brushProperty name="height" value="0.05" units="cm"/>
    </inkml:brush>
  </inkml:definitions>
  <inkml:trace contextRef="#ctx0" brushRef="#br0">1 1 9396,'0'0'0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7:49.165"/>
    </inkml:context>
    <inkml:brush xml:id="br0">
      <inkml:brushProperty name="width" value="0.05" units="cm"/>
      <inkml:brushProperty name="height" value="0.05" units="cm"/>
    </inkml:brush>
  </inkml:definitions>
  <inkml:trace contextRef="#ctx0" brushRef="#br0">13 767 9508,'0'0'3253,"-13"1"-1864,31 3-1254,1 0 0,-1-1 0,1-1-1,0 0 1,0-2 0,23-2-1,3 1 23,44-1 186,132-22 1,88-34 214,-258 48-432,632-155 492,-5-31-426,-507 145 9,446-113 107,13 55-901,-663 108-4252,7 1 987</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2.436"/>
    </inkml:context>
    <inkml:brush xml:id="br0">
      <inkml:brushProperty name="width" value="0.05" units="cm"/>
      <inkml:brushProperty name="height" value="0.05" units="cm"/>
    </inkml:brush>
  </inkml:definitions>
  <inkml:trace contextRef="#ctx0" brushRef="#br0">338 101 9380,'0'0'6971,"-11"-3"-6386,-60-15 1939,55 12-2486,0 0 1,0 1 0,-1 1-1,1 0 1,-1 1 0,0 1-1,-26 0 1,40 3-41,-1-1-1,1 1 1,0 0-1,-1 0 1,1 1 0,0-1-1,0 0 1,0 1-1,0 0 1,0 0-1,0 0 1,1 0 0,-1 0-1,1 1 1,-1-1-1,1 1 1,0-1-1,0 1 1,0 0 0,0 0-1,0 0 1,1 0-1,-1 0 1,0 4-1,-3 6-13,0 1-1,1 0 0,0 0 1,-2 25-1,2-3 6,1 0-1,1 0 1,2 0 0,2 1 0,1-1-1,2-1 1,1 1 0,2-1-1,2 0 1,1 0 0,1-1 0,18 32-1,-25-58 11,0 1 0,1-1-1,0-1 1,0 1-1,1-1 1,0 0 0,1-1-1,-1 1 1,1-1 0,0-1-1,1 0 1,-1 0 0,1-1-1,0 1 1,0-2 0,1 0-1,18 5 1,-15-6 2,0 0 0,0-1-1,0 0 1,0-1 0,1 0 0,-1-1 0,0-1 0,0 0 0,0-1-1,0 0 1,-1-1 0,23-10 0,-27 11-37,0-1 0,-1-1 0,1 1 0,-1-2 0,0 1 0,-1 0 0,1-1-1,-1-1 1,0 1 0,-1-1 0,0 0 0,0 0 0,0 0 0,-1-1 0,0 1 0,0-1 0,-1 0 0,0-1 0,-1 1 0,1 0 0,-2-1 0,1 1 0,-1-1 0,0 0 0,-1 1 0,0-1 0,0 0-1,-1 1 1,0-1 0,-1 1 0,0-1 0,0 1 0,-1-1 0,0 1 0,0 0 0,-7-10 0,1 2 12,-1 1 0,-1-1 1,0 2-1,-1 0 0,-1 0 0,0 1 0,-1 1 0,-21-16 1,-11-2 72,-75-37 1,100 57-10,20 9-17,-1 1 0,1-1 0,0 1 0,-1-1 0,1 0 0,0 1 0,0-1 0,0 0 0,0 0 0,0 0 0,-1 0 0,2 0 0,-1 0 0,0 0 0,0-1 0,0 1 0,0 0-1,1 0 1,-1-1 0,1 1 0,-2-3 0,3 3-21,-1-1 0,0 1 0,0 0 0,1 0 0,-1 0 0,1-1 0,-1 1 0,1 0 0,0 0 0,-1 0 0,1 0 0,0 0 0,0 0 0,0 0 0,0 0 0,0 0 0,0 0 0,0 1 0,1-2 0,10-5-56,0 1 0,0 0 0,23-7 0,-24 9 128,119-50-32,-52 21-102,117-34 1,-130 56 36,-61 11 14,-1-1 0,0 1 0,0 1-1,1-1 1,-1 0 0,0 1-1,0-1 1,0 1 0,1 0 0,-1 0-1,0 1 1,0-1 0,-1 0-1,1 1 1,0 0 0,0 0 0,4 4-1,7 14 2,-1 0-1,-1 1 1,-1 1-1,-1 0 0,-1 0 1,7 29-1,13 28 27,-19-55-14,1-1 1,0-1 0,2 0 0,18 24 0,-27-40-3,1 0 0,0-1 1,0 1-1,0-1 1,1 0-1,0 0 0,0-1 1,0 0-1,1 0 0,-1 0 1,1-1-1,0 0 1,0 0-1,0-1 0,0 0 1,1 0-1,-1-1 1,11 2-1,-9-3 19,1 0 0,-1 0 0,0-1 0,0 0 0,0 0 0,0-1-1,-1-1 1,1 1 0,0-1 0,-1-1 0,0 0 0,1 0 0,-2 0 0,1-1 0,0 0 0,-1-1 0,0 1-1,0-1 1,-1-1 0,0 1 0,0-1 0,0-1 0,-1 1 0,8-15 0,-9 17 15,-1 0 1,-1 0 0,1-1-1,-1 1 1,1-1-1,-2 1 1,1-1 0,-1 0-1,0 0 1,0 1-1,0-1 1,-1 0-1,0 0 1,0 0 0,0 0-1,-1 0 1,0 0-1,0 0 1,-1 1-1,1-1 1,-1 0 0,-1 1-1,1-1 1,-1 1-1,0 0 1,0 0 0,0 0-1,-1 0 1,1 1-1,-1-1 1,0 1-1,-1 0 1,1 0 0,-1 0-1,0 1 1,0 0-1,-9-5 1,-24-10-164,-2 1 0,1 2 0,-2 2 0,0 2 0,0 2 0,-51-6 0,91 15 42,1 0-1,-1 0 0,1 0 0,0 0 0,-1-1 0,1 1 0,-1 0 0,1 0 0,-1 0 0,1 0 0,-1 0 0,1 0 0,-1 0 0,1 0 0,-1 0 0,1 0 0,0 0 0,-1 1 1,1-1-1,-1 0 0,1 0 0,-1 0 0,1 1 0,0-1 0,-1 0 0,1 0 0,-1 1 0,1-1 0,0 0 0,-1 1 0,1-1 0,0 0 0,0 1 0,-1-1 0,1 1 0,0-1 1,0 0-1,-1 1 0,1-1 0,0 1 0,0-1 0,0 1 0,0-1 0,0 0 0,0 1 0,0-1 0,0 1 0,0-1 0,0 1 0,0-1 0,0 1 0,0-1 0,0 1 0,0-1 1,0 1-1,1-1 0,-1 0 0,0 1 0,0-1 0,0 1 0,1-1 0,-1 0 0,0 1 0,1-1 0,-1 0 0,0 1 0,1-1 0,-1 0 0,1 1 0,20 24-4497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2.806"/>
    </inkml:context>
    <inkml:brush xml:id="br0">
      <inkml:brushProperty name="width" value="0.05" units="cm"/>
      <inkml:brushProperty name="height" value="0.05" units="cm"/>
    </inkml:brush>
  </inkml:definitions>
  <inkml:trace contextRef="#ctx0" brushRef="#br0">0 200 8132,'0'0'8003,"119"-31"-7618,-80 2-385,3-4-80,3 0-689,2-5-1216,2 2-2113</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3.205"/>
    </inkml:context>
    <inkml:brush xml:id="br0">
      <inkml:brushProperty name="width" value="0.05" units="cm"/>
      <inkml:brushProperty name="height" value="0.05" units="cm"/>
    </inkml:brush>
  </inkml:definitions>
  <inkml:trace contextRef="#ctx0" brushRef="#br0">162 365 12534,'0'0'2027,"0"20"-1253,0 62 275,2-73-837,-1 1 0,1-1 0,1 0 0,0 1 1,0-1-1,1-1 0,0 1 0,0 0 1,1-1-1,0 0 0,7 8 0,10 18 59,19 44-209,-18-31-699,52 75 1,-75-122 598,0 0 1,0 0 0,1-1 0,-1 1 0,0 0 0,0 0 0,0-1 0,0 1 0,0 0-1,0 0 1,1 0 0,-1 0 0,0-1 0,0 1 0,0 0 0,0 0 0,1 0-1,-1 0 1,0 0 0,0 0 0,0 0 0,1-1 0,-1 1 0,0 0 0,0 0 0,1 0-1,-1 0 1,0 0 0,0 0 0,0 0 0,1 0 0,-1 0 0,0 0 0,0 0 0,1 0-1,-1 0 1,0 0 0,0 1 0,0-1 0,1 0 0,-1 0 0,0 0 0,0 0-1,0 0 1,1 0 0,-1 0 0,0 1 0,0-1 0,0 0 0,-3-22 209,-1 9-151,-1 0 0,0 0 0,-1 1 0,0 0 0,-1 0 1,-16-21-1,-60-66 141,69 84-109,-29-33 261,-54-78-1,85 109-133,2 0 0,0-1 0,1 0 0,0-1 0,2 0 0,0 0 0,1-1-1,-6-39 1,11 53-149,1-1 1,-1 1-1,1-1 0,1 1 0,-1-1 0,1 1 0,0-1 1,0 1-1,1-1 0,0 1 0,0 0 0,1 0 0,4-9 1,-2 8-25,1 0 1,0 0 0,0 1 0,0 0 0,1 0 0,0 0 0,0 1-1,1 0 1,10-6 0,2 0-41,1 1-1,0 1 1,0 1-1,1 1 1,0 1-1,25-4 1,-16 5-3441,60 0 0,-69 5-1891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3.705"/>
    </inkml:context>
    <inkml:brush xml:id="br0">
      <inkml:brushProperty name="width" value="0.05" units="cm"/>
      <inkml:brushProperty name="height" value="0.05" units="cm"/>
    </inkml:brush>
  </inkml:definitions>
  <inkml:trace contextRef="#ctx0" brushRef="#br0">1 623 10549,'0'0'3561,"21"9"-2579,-7-2-813,-9-3-134,1-1 1,0 0 0,0 0-1,0 0 1,0-1 0,0 0-1,0 0 1,1-1 0,-1 1-1,1-1 1,-1-1-1,1 1 1,-1-1 0,1 0-1,0-1 1,-1 1 0,1-2-1,-1 1 1,0 0-1,1-1 1,6-3 0,8-8 38,0-1 1,-1-1 0,0-1 0,-2 0 0,19-21 0,79-100-475,-94 108 185,-8 9-266,21-25-498,-34 43 954,0 1-1,0-1 0,0 1 1,1 0-1,-1 0 0,0 0 1,1 0-1,-1 0 0,1 0 1,-1 0-1,1 0 1,0 0-1,-1 1 0,1-1 1,0 1-1,0-1 0,-1 1 1,1 0-1,0 0 0,0 0 1,-1 0-1,1 0 0,3 0 1,-3 1 29,0 1 1,1-1-1,-1 1 1,0-1-1,0 1 0,0 0 1,-1 0-1,1-1 1,0 1-1,-1 1 1,1-1-1,-1 0 1,0 0-1,2 4 1,16 42 396,-12-32-128,19 53 632,44 99 657,-60-149-1513,0 0-1,1-2 1,1 1-1,0-1 1,1-1-1,22 21 1,-35-37-60,1 1 0,-1-1 0,0 0 0,0 0 0,0 1 0,0-1 0,1 0 0,-1 0 0,0 0 0,0 1 0,0-1 1,1 0-1,-1 0 0,0 0 0,0 0 0,1 1 0,-1-1 0,0 0 0,1 0 0,-1 0 0,0 0 0,0 0 0,1 0 0,-1 0 0,0 0 0,1 0 0,-1 0 0,0 0 0,0 0 0,1 0 1,-1 0-1,0 0 0,1 0 0,-1 0 0,0 0 0,0-1 0,1 1 0,-1 0 0,0 0 0,0 0 0,1 0 0,-1-1 0,0 1 0,0 0 0,0 0 0,1 0 0,-1-1 0,0 1 0,0 0 0,0 0 1,0-1-1,0 1 0,1 0 0,-1 0 0,0-1 0,0 1 0,0 0 0,0-1 0,1-29-94,-12-38 138,-3 26-23,-1 0-1,-2 0 0,-26-44 0,-78-111 716,115 187-657,2 5 51,0-1-1,1 0 1,-1 0-1,1 0 1,1-1-1,-1 1 1,1-1-1,0 0 1,1 1-1,0-1 1,0 0-1,0-8 1,1 10-107,1 1 1,0-1-1,0 1 1,0 0-1,1-1 1,-1 1-1,1 0 0,0 0 1,0 0-1,1 0 1,-1 0-1,1 1 1,0-1-1,0 1 1,0 0-1,0-1 1,0 1-1,1 1 1,5-5-1,11-6 13,0 0 0,0 1 0,24-10 0,-36 18-404,-1 1 1,1 0-1,-1 1 1,1 0-1,0 0 1,0 1-1,0 0 1,0 0-1,0 1 1,0 0-1,1 0 1,13 3-1,-21-2 147,1-1 0,-1 0 0,0 1 1,0-1-1,0 1 0,0 0 0,0-1 0,0 1 0,0 0 0,0-1 0,0 1 0,-1 0 0,1 0 0,0 0 0,1 2 0,10 23-5800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4.070"/>
    </inkml:context>
    <inkml:brush xml:id="br0">
      <inkml:brushProperty name="width" value="0.05" units="cm"/>
      <inkml:brushProperty name="height" value="0.05" units="cm"/>
    </inkml:brush>
  </inkml:definitions>
  <inkml:trace contextRef="#ctx0" brushRef="#br0">0 334 10677,'0'0'5282,"163"-82"-4753,-116 44-465,8-2-64,14 2-177,10-6-1279,5-1-2834,-2-1-4962</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4.524"/>
    </inkml:context>
    <inkml:brush xml:id="br0">
      <inkml:brushProperty name="width" value="0.05" units="cm"/>
      <inkml:brushProperty name="height" value="0.05" units="cm"/>
    </inkml:brush>
  </inkml:definitions>
  <inkml:trace contextRef="#ctx0" brushRef="#br0">0 1 2785,'0'0'14113,"22"0"-13432,-10 0-583,1 0 0,-1 1 1,0 0-1,0 1 0,0 0 1,0 1-1,0 1 1,0 0-1,0 0 0,-1 1 1,0 1-1,0 0 0,-1 0 1,18 15-1,-2 1-75,-2 1-1,-1 1 1,0 1 0,-2 1-1,-1 0 1,-1 2 0,-1 1-1,-2 0 1,-1 1 0,-1 0 0,-2 2-1,-1-1 1,-1 1 0,-2 1-1,-1 0 1,-1 0 0,0 33-1,-4-11-767,-3-1 0,-2 0 0,-14 76-1,10-99 39,-1-1 0,-1 0 0,-1 0 0,-2-1-1,-1-1 1,-2 0 0,-24 37 0,-38 34-5619</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4.886"/>
    </inkml:context>
    <inkml:brush xml:id="br0">
      <inkml:brushProperty name="width" value="0.05" units="cm"/>
      <inkml:brushProperty name="height" value="0.05" units="cm"/>
    </inkml:brush>
  </inkml:definitions>
  <inkml:trace contextRef="#ctx0" brushRef="#br0">86 1 10709,'0'0'6197,"-14"15"-5946,7-8-232,0 0-1,1 1 0,0-1 1,0 1-1,0 1 1,1-1-1,1 1 0,0 0 1,0 0-1,0 0 1,1 1-1,1-1 0,-1 1 1,2-1-1,-1 1 0,1 0 1,1 0-1,1 17 1,3 24 116,3 0 1,2 0 0,2 0-1,2-1 1,3-1 0,2 0-1,1-2 1,3 0 0,2-1-1,2-1 1,2-2 0,1 0 0,64 69-1,-70-91-130,0-1 0,2-1 0,0-2 0,1 0 0,0-1 0,1-2 0,1 0 0,0-2 0,1-2 0,56 14 0,-19-12-595,1-2 0,1-4 0,126-3 0,-19-15-1203,2-19-533</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5.290"/>
    </inkml:context>
    <inkml:brush xml:id="br0">
      <inkml:brushProperty name="width" value="0.05" units="cm"/>
      <inkml:brushProperty name="height" value="0.05" units="cm"/>
    </inkml:brush>
  </inkml:definitions>
  <inkml:trace contextRef="#ctx0" brushRef="#br0">0 1 13318,'0'0'2225,"0"122"-752,20-40-481,0-4-544,-1-5-175,4-8-49,-6-12-208,8-6-16,-1-14 0,4-15-721,6-18-1135,-2 0-930,5-25-3761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5.689"/>
    </inkml:context>
    <inkml:brush xml:id="br0">
      <inkml:brushProperty name="width" value="0.05" units="cm"/>
      <inkml:brushProperty name="height" value="0.05" units="cm"/>
    </inkml:brush>
  </inkml:definitions>
  <inkml:trace contextRef="#ctx0" brushRef="#br0">104 1 13558,'0'0'4314,"-3"21"-3319,-5 67-493,8-86-493,-1 0-1,1 0 1,0 0-1,1 0 1,-1 0 0,0 0-1,1 0 1,-1 0 0,1 0-1,-1 0 1,1 0 0,0 0-1,0-1 1,0 1 0,0 0-1,0 0 1,0-1 0,1 1-1,-1-1 1,0 1 0,1-1-1,-1 1 1,1-1 0,0 0-1,-1 0 1,1 0 0,0 0-1,0 0 1,0 0-1,0 0 1,-1-1 0,5 2-1,3 1 35,5 2 5,0 0 1,0-1-1,1 0 1,-1-1-1,1-1 1,0 0-1,0-1 1,0-1-1,0 0 1,0-1-1,16-4 1,-27 4-73,-1-1 1,0 1-1,1-1 0,-1 0 1,0 0-1,0-1 1,-1 1-1,1 0 1,0-1-1,-1 0 1,4-4-1,-6 7 21,1-1 0,-1 1-1,1-1 1,-1 1 0,1-1 0,-1 1-1,1-1 1,-1 0 0,1 1 0,-1-1-1,0 0 1,0 1 0,1-1 0,-1 0-1,0 0 1,0 1 0,0-1 0,1 0-1,-1 0 1,0 1 0,0-1 0,0 0-1,0 0 1,-1 1 0,1-1 0,0 0-1,0 0 1,0 1 0,-1-1 0,1 0-1,0 1 1,-1-1 0,1 0 0,0 1-1,-1-1 1,1 0 0,-1 1 0,1-1-1,-1 1 1,1-1 0,-1 1 0,1-1-1,-1 1 1,0-1 0,1 1 0,-1 0-1,0-1 1,1 1 0,-1 0 0,0 0-1,0-1 1,1 1 0,-1 0 0,0 0-1,0 0 1,1 0 0,-1 0 0,0 0-1,0 0 1,-9-1-47,0 1-1,0 0 1,0 1 0,0 0 0,0 0-1,0 1 1,0 0 0,1 1-1,-1 0 1,1 1 0,0 0-1,-9 5 1,-14 10-1252,-57 44 0,57-39 17,-38 29-2640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35.574"/>
    </inkml:context>
    <inkml:brush xml:id="br0">
      <inkml:brushProperty name="width" value="0.05" units="cm"/>
      <inkml:brushProperty name="height" value="0.05" units="cm"/>
    </inkml:brush>
  </inkml:definitions>
  <inkml:trace contextRef="#ctx0" brushRef="#br0">4144 317 5923,'0'0'4855,"-1"-8"-4105,1 5-683,0 0-18,0 1 0,0 0-1,0 0 1,0-1 0,-1 1 0,1 0-1,-1 0 1,1-1 0,-1 1-1,0 0 1,0 0 0,0 0-1,0 0 1,0 0 0,0 0-1,0 0 1,-1 0 0,1 1-1,-1-1 1,1 0 0,-1 1 0,0 0-1,0-1 1,1 1 0,-1 0-1,0 0 1,0-1 0,0 2-1,-1-1 1,1 0 0,0 0-1,0 1 1,0-1 0,0 1-1,-1 0 1,1-1 0,0 1 0,-3 0-1,-26-2-54,0-1 0,1-2 0,-55-15 0,-12-3 6,81 21 25,-475-67 516,44 2-13,375 57-525,-137-2-1,-21-1 9,86-1 6,-1 7-1,0 6 1,-181 22 0,238-13-19,34-5 18,-1 2 1,1 3-1,0 2 0,-78 26 1,47-5-16,-274 91 14,341-116-5,-1 0-1,2 2 1,-1 0 0,1 0 0,0 2 0,-17 12-1,-87 79 123,81-66-89,-55 39-1,74-60-6,1 1-1,0 1 1,1 0 0,1 1-1,0 2 1,1-1 0,2 2-1,0 0 1,0 1 0,2 1-1,1 0 1,1 0-1,-9 25 1,3-2-12,3 1 0,2 1 0,1 0 0,3 0 0,-4 77 0,11-47 101,-1-25 22,2-1 0,15 103 0,-12-138-137,1 0 1,1-1-1,0 1 1,1-1-1,0 0 1,2 0-1,-1-1 1,2 0-1,0 0 1,0-1-1,2 0 1,-1-1-1,22 19 1,126 98 42,-120-100-29,1 0 0,1-3 1,1-1-1,2-2 0,0-2 1,1-2-1,1-2 0,54 14 1,-51-22-8,0-2 1,1-2-1,-1-2 1,82-5 0,-59 0-24,81 9 1,328 39 53,-378-39-36,110-7-1,-84-2-39,-97 0 55,1-2 1,-1-1-1,-1-1 0,38-13 1,-33 9-21,1 1-1,62-7 1,-16 11-15,0-3 0,-1-4 0,106-30 0,95-23 27,-184 34 34,-1-6-1,-2-3 1,-2-4 0,95-62 0,-154 81-43,0-1 1,-2-1-1,-1-3 0,-1 0 1,-2-2-1,-1 0 0,23-38 1,-39 51-4,0 0 1,-2-1-1,0 0 1,-1-1-1,-1 1 1,-1-2-1,4-22 1,14-157 64,-19 144-66,-1-247 398,-6 168-285,0 125-109,0 0-1,-1 0 0,0 1 1,-1-1-1,0 1 0,-1 0 1,0 0-1,0 1 0,-11-14 1,2 9 254,-2 1 1,1 1-1,-18-11 1,-8-6-120,34 23-224,0 1 1,-1 0-1,0 0 1,0 0-1,0 1 1,0 0 0,-1 1-1,-8-3 1,-48 0-4157,25 6-76</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6.124"/>
    </inkml:context>
    <inkml:brush xml:id="br0">
      <inkml:brushProperty name="width" value="0.05" units="cm"/>
      <inkml:brushProperty name="height" value="0.05" units="cm"/>
    </inkml:brush>
  </inkml:definitions>
  <inkml:trace contextRef="#ctx0" brushRef="#br0">1 53 9060,'0'0'8343,"14"-13"-7783,-10 9-533,0 0-1,1 0 1,0 0 0,-1 0-1,1 1 1,1 0 0,-1 0-1,0 0 1,1 1 0,6-3 0,-8 5-18,1 0 0,-1 0 0,1 0 0,-1 0 1,1 0-1,-1 1 0,0 0 0,1 0 0,-1 0 1,0 1-1,1-1 0,-1 1 0,0 0 0,0 0 0,0 1 1,-1-1-1,1 1 0,0 0 0,4 5 0,24 21 67,0 2 0,-3 1-1,0 1 1,-2 2 0,-2 0-1,37 69 1,-27-35 26,-3 2 1,-4 1-1,21 77 1,-34-90-721,-1 1 0,-4 1 0,-2 0 1,0 70-1,-8-96 41,-1 0 1,-2 0-1,-1 0 0,-2-1 1,-2 0-1,-1 0 0,-1-1 1,-25 55-1,-45 51-3897</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6.499"/>
    </inkml:context>
    <inkml:brush xml:id="br0">
      <inkml:brushProperty name="width" value="0.05" units="cm"/>
      <inkml:brushProperty name="height" value="0.05" units="cm"/>
    </inkml:brush>
  </inkml:definitions>
  <inkml:trace contextRef="#ctx0" brushRef="#br0">40 0 11109,'0'0'5427,"-39"31"-5475,78 85 48,21 33 544,14 15-368,15 7-64,14-6-112,21-21 0,14-33-64,11-39-817,9-41-1279,15-25-3011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6.887"/>
    </inkml:context>
    <inkml:brush xml:id="br0">
      <inkml:brushProperty name="width" value="0.05" units="cm"/>
      <inkml:brushProperty name="height" value="0.05" units="cm"/>
    </inkml:brush>
  </inkml:definitions>
  <inkml:trace contextRef="#ctx0" brushRef="#br0">8 1 13046,'0'0'2097,"-8"144"-1265,21-57 81,2 0-641,-1-7 0,1-9-272,5-7-16,5-10-160,4-19-1441,3-19-1184,3-16-3650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7.244"/>
    </inkml:context>
    <inkml:brush xml:id="br0">
      <inkml:brushProperty name="width" value="0.05" units="cm"/>
      <inkml:brushProperty name="height" value="0.05" units="cm"/>
    </inkml:brush>
  </inkml:definitions>
  <inkml:trace contextRef="#ctx0" brushRef="#br0">4 1 14279,'0'0'2964,"-1"23"-1911,-1 77-407,2-94-624,0 0 1,1 0-1,0 0 1,0 0-1,0-1 1,1 1-1,0 0 1,0-1-1,0 1 0,1-1 1,0 0-1,0 0 1,0 0-1,5 6 1,1-2-16,0 0 0,0-1 1,1 0-1,15 9 0,-12-8 34,-3-1-162,1-2 0,1 1 1,-1-1-1,1-1 0,0 0 1,1-1-1,-1 0 0,1 0 0,-1-2 1,1 0-1,0 0 0,24 0 1,-34-3 101,1 1 1,-1-1 0,1 0-1,-1 0 1,0 0-1,1 0 1,-1 0-1,0-1 1,0 0 0,0 1-1,0-1 1,0 0-1,0 0 1,-1-1 0,1 1-1,-1-1 1,1 1-1,-1-1 1,0 0 0,0 0-1,0 0 1,-1 0-1,1 0 1,0 0-1,-1 0 1,0-1 0,0 1-1,0 0 1,0-1-1,-1 1 1,1-1 0,-1 1-1,0-1 1,0 1-1,0-1 1,-1 1-1,1-1 1,-1 1 0,0 0-1,-1-5 1,1 7 49,0 0 1,0 1-1,0-1 1,0 0-1,0 0 0,0 0 1,0 1-1,0-1 1,0 0-1,0 1 1,-1-1-1,1 1 0,0-1 1,0 1-1,-1 0 1,1 0-1,0-1 1,-1 1-1,1 0 0,0 0 1,-1 0-1,1 1 1,0-1-1,-1 0 1,1 0-1,0 1 0,-2 0 1,-38 11-24,15 5-439,1 1-1,1 2 1,1 0-1,1 1 1,1 2-1,-21 27 1,10-12-2525,-19 21-6827</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8.323"/>
    </inkml:context>
    <inkml:brush xml:id="br0">
      <inkml:brushProperty name="width" value="0.05" units="cm"/>
      <inkml:brushProperty name="height" value="0.05" units="cm"/>
    </inkml:brush>
  </inkml:definitions>
  <inkml:trace contextRef="#ctx0" brushRef="#br0">214 101 9861,'0'0'5842,"-24"-7"-5031,-71-20-309,92 26-444,1 0 1,-1 0-1,0 0 0,0 1 1,1-1-1,-1 1 1,0 0-1,0-1 0,0 1 1,0 0-1,1 1 1,-1-1-1,0 0 0,0 1 1,0 0-1,1 0 1,-1-1-1,0 2 1,1-1-1,-1 0 0,1 0 1,-4 3-1,4-1-31,0 0 0,0 0 0,0 1 0,1-1 0,-1 0 0,1 1 0,0 0 0,0-1 0,0 1 0,0-1 0,0 7 0,-1 4-40,-3 21 116,1 1 0,3 68 1,2-53-86,-1-28-17,2-1-1,0 0 1,2 1-1,0-1 1,1 0-1,2-1 1,0 1-1,15 30 1,-18-43-2,1-1 1,-1 1-1,2-1 0,-1 0 0,1 0 1,0-1-1,1 0 0,0 0 1,0 0-1,0-1 0,1 0 1,0-1-1,0 1 0,0-2 1,1 1-1,0-1 0,-1 0 1,2-1-1,-1 0 0,0-1 1,1 1-1,13 0 0,-10-2-33,0-1-1,0 0 1,0-1-1,0-1 1,0 0-1,0-1 1,-1 0-1,1-1 1,23-10-1,-29 11-47,-1-1 0,0 1 0,0-1 0,-1-1 1,1 1-1,-1-1 0,0 0 0,0 0 0,0 0 0,-1-1 0,1 0 0,-2 0 1,1 0-1,-1 0 0,1-1 0,-2 1 0,1-1 0,-1 0 0,0 1 0,1-10 0,-1 7 23,-1 0 0,0 0-1,-1 1 1,0-1-1,-1 0 1,0 0-1,0 0 1,-1 1 0,0-1-1,0 0 1,-1 1-1,0 0 1,-1-1-1,-7-12 1,3 10 18,0 0 0,0 1 0,-1 0 0,0 0-1,-1 1 1,0 0 0,-1 1 0,1 0 0,-15-7 0,2 3 191,-1 0 0,0 2 1,-1 0-1,-1 2 0,1 1 0,-1 1 1,0 1-1,-1 1 0,-38 0 1,47-1 622,18-6-260,26-12-447,69-35-154,196-87 0,-289 144 80,0 0 0,0 0 0,0 0 0,0 0 0,0 1 0,0-1 0,0 1 0,0-1 0,0 1 0,0 0 0,0-1 0,0 1 0,0 0 0,0 1 0,1-1 0,-1 0 0,0 1 0,0-1 0,0 1 0,0-1 0,0 1 0,0 0 1,0 0-1,0 0 0,-1 0 0,4 2 0,-1 2 10,-1 0 0,0 0 0,0 0 0,0 1 0,0-1 0,-1 1 0,3 11 0,0-4 40,24 72 332,-11-28-44,32 69 1,-42-110-309,0-1 0,1 0 0,1 0 1,0-1-1,1 0 0,0-1 0,1 0 1,25 21-1,-30-29-20,0-1 0,1 0 0,-1 0 0,1 0 0,0-1 0,0 0 0,0-1 0,0 1 0,0-2 0,0 1 0,1-1 0,-1 0 0,1-1 1,-1 0-1,1 0 0,-1-1 0,0 0 0,1-1 0,-1 0 0,0 0 0,0 0 0,0-1 0,0-1 0,0 1 0,-1-1 0,0 0 0,1-1 0,-1 0 0,-1 0 0,1 0 0,-1-1 0,0 0 0,0 0 0,-1-1 1,0 0-1,0 1 0,-1-2 0,1 1 0,-1 0 0,-1-1 0,0 0 0,4-11 0,-5 9 10,1 1 0,-1-1 1,-1 1-1,0-1 0,0 0 0,-1 0 1,0 1-1,-1-1 0,0 0 0,-1 1 1,0-1-1,0 0 0,-1 1 0,-6-16 1,3 14 0,-1 0-1,1 1 1,-1 0 0,-1 1 0,0-1 0,0 1 0,-1 1 0,0 0 0,-1 0-1,-16-10 1,4 5-3,-1 1-1,-1 1 0,0 1 0,0 1 0,-1 1 1,0 1-1,0 1 0,-1 2 0,0 0 1,-37 1-1,58 2-37,1 1 1,0 0 0,0 1-1,-1-1 1,1 1 0,0 0-1,0 0 1,0 0 0,0 1-1,0-1 1,0 1-1,0 0 1,-6 5 0,8-5-75,0 0 0,1 0 0,-1 0 0,1 0-1,-1 0 1,1 0 0,0 0 0,0 0 0,0 1 0,0-1 0,0 1 0,1-1 0,-1 0 0,1 1 0,-1-1 0,1 1 0,0-1 0,0 1-1,0-1 1,0 1 0,1-1 0,-1 1 0,1-1 0,0 5 0,1-4-188,-1 1-1,0-1 1,1 1-1,-1-1 1,1 1-1,0-1 1,0 0-1,4 5 1,29 25-3776</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8.724"/>
    </inkml:context>
    <inkml:brush xml:id="br0">
      <inkml:brushProperty name="width" value="0.05" units="cm"/>
      <inkml:brushProperty name="height" value="0.05" units="cm"/>
    </inkml:brush>
  </inkml:definitions>
  <inkml:trace contextRef="#ctx0" brushRef="#br0">1 1 13686,'0'0'4754,"61"182"-4225,-14-115-193,8-1-240,-3-1-96,-6-1-64,-6 1-80,-5-3-1649,-8-11-1505,-7-15-3217</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9.167"/>
    </inkml:context>
    <inkml:brush xml:id="br0">
      <inkml:brushProperty name="width" value="0.05" units="cm"/>
      <inkml:brushProperty name="height" value="0.05" units="cm"/>
    </inkml:brush>
  </inkml:definitions>
  <inkml:trace contextRef="#ctx0" brushRef="#br0">1 529 10181,'0'0'3793,"23"-14"-3262,-3 3-463,28-16-62,87-65 0,-123 81-10,0 0-1,0 0 1,-1-1 0,-1-1-1,0 1 1,-1-2-1,15-27 1,-20 34 14,-1 0 0,-1 0 0,1-1 0,-1 1 1,-1-1-1,1 1 0,-1-1 0,-1 0 0,1 0 0,-1 1 0,-1-1 1,1 0-1,-1 0 0,-1 1 0,0-1 0,0 1 0,0-1 1,-6-11-1,4 10 296,-2-1 0,1 1 0,-1 0-1,-1 1 1,0-1 0,0 1 0,0 1 0,-1-1 0,0 1 0,0 1 0,-13-9 0,20 15 339,2 5-458,5 13-126,1-1 0,0 0 0,2 0 0,0 0 0,0-1 0,21 25 0,-2-1 83,91 174 130,-47-78-1180,-61-117-647,1 0 0,0-1 1,29 32-1,1-14-2969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9.548"/>
    </inkml:context>
    <inkml:brush xml:id="br0">
      <inkml:brushProperty name="width" value="0.05" units="cm"/>
      <inkml:brushProperty name="height" value="0.05" units="cm"/>
    </inkml:brush>
  </inkml:definitions>
  <inkml:trace contextRef="#ctx0" brushRef="#br0">1 944 13270,'0'0'5651,"123"-96"-5395,-81 72 0,-5-1-48,-2 5-176,-8 5-32,-2 1-448,-5 1-1409,-8-3-1521,-2-4-5426</inkml:trace>
  <inkml:trace contextRef="#ctx0" brushRef="#br0" timeOffset="1">517 6 11109,'0'0'7878,"-5"-6"-7201,5 6-678,0 0 1,0 0-1,0 0 1,0 0 0,0 1-1,0-1 1,0 0-1,0 0 1,0 0-1,0 0 1,0 0-1,0 0 1,0 0 0,0 0-1,0 0 1,0 0-1,0 0 1,0 0-1,0 0 1,-1 0-1,1 0 1,0 0-1,0 0 1,0 0 0,0 0-1,0 0 1,14 25 194,32 45 0,6 7 138,39 96-37,-59-107-523,3-1 0,72 100-1,-103-159-138,1 0 0,1 0 0,-1-1 0,1 0 0,7 6 0,-10-9-134,0 0-1,0-1 1,0 1-1,0-1 1,1 0 0,-1 0-1,0 0 1,6 1-1,9-1-4313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29.920"/>
    </inkml:context>
    <inkml:brush xml:id="br0">
      <inkml:brushProperty name="width" value="0.05" units="cm"/>
      <inkml:brushProperty name="height" value="0.05" units="cm"/>
    </inkml:brush>
  </inkml:definitions>
  <inkml:trace contextRef="#ctx0" brushRef="#br0">356 668 9700,'0'0'7636,"-45"-2"-4192,40 1-3409,0 0 0,-1 0 0,1 0 0,0-1 1,0 0-1,0 0 0,0 0 0,0-1 0,1 0 0,-1 0 0,1 0 0,0 0 0,-5-5 0,-50-52 269,30 27-133,1-2-1,-34-56 1,53 76-148,1 0 0,0-1 0,1 0 1,1 0-1,1-1 0,0 1 1,1-1-1,1 0 0,-2-26 1,4 33-21,1 0 1,0 1-1,1-1 1,0 0-1,1 1 1,0-1-1,6-17 1,-6 21-6,2 1 0,-1-1 0,1 1 1,-1-1-1,2 1 0,-1 0 0,0 1 1,1-1-1,0 1 0,0 0 0,0 0 1,11-5-1,2-1-142,2 1 0,-1 1 0,1 0 1,1 2-1,-1 1 0,1 0 0,0 1 0,0 2 0,0 0 0,0 1 1,22 2-1,-39-1-98,0 0 0,0 0 0,0 1 0,0-1 0,0 1 0,-1 0 0,1 0 0,0 1 0,-1-1 0,1 1 0,-1 0 0,1-1 0,-1 1 0,0 1 0,6 4 0,-6-4-425,0 1 0,0-1 0,0 1 0,-1 0 0,1 0 0,-1 0 1,0 1-1,2 4 0,5 24-8009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0.482"/>
    </inkml:context>
    <inkml:brush xml:id="br0">
      <inkml:brushProperty name="width" value="0.05" units="cm"/>
      <inkml:brushProperty name="height" value="0.05" units="cm"/>
    </inkml:brush>
  </inkml:definitions>
  <inkml:trace contextRef="#ctx0" brushRef="#br0">1 627 11365,'0'0'3079,"24"-4"-2364,-5 1-619,-3 1-51,-1 0 0,1-2 0,-1 0-1,1 0 1,-1-1 0,0-1-1,-1-1 1,23-12 0,-12 4-441,0-2-1,-1 0 1,-1-1 0,-1-1 0,-1-2 0,0 0 0,32-44-1,-52 65 429,-1 0 0,0-1-1,1 1 1,-1 0 0,1 0-1,-1-1 1,0 1 0,1 0-1,-1 0 1,1 0 0,-1-1-1,1 1 1,-1 0 0,1 0-1,-1 0 1,1 0 0,-1 0-1,0 0 1,1 0 0,-1 0-1,1 0 1,-1 0 0,1 0-1,-1 0 1,1 1 0,-1-1-1,1 0 1,-1 0 0,1 0-1,-1 1 1,0-1 0,1 0-1,-1 0 1,1 1 0,-1-1-1,0 0 1,1 1 0,-1-1-1,0 0 1,0 1-1,1-1 1,-1 1 0,0-1-1,0 1 1,1 0 0,19 26 640,-16-20-341,46 67 1362,3-3 1,95 98-1,95 85-927,-242-253-988,-2-5-7,0-1 209,-1 1-1,1 0 0,-1-1 0,0 1 1,0 0-1,0 0 0,-1 0 1,1 0-1,-1 1 0,-4-6 0,-6-8-47,-31-53-15,-3 1 0,-3 3 0,-102-104 1,100 124 50,27 25 241,1-1 0,-36-44 0,53 59-141,2-1 0,-1-1 0,1 1 0,1-1 0,-1 0 0,2 0 0,-1 0 0,1-1 0,0 1 0,1-1 0,0 0 0,1 1 0,0-15 0,1 16-64,0 0-1,0-1 1,1 1-1,1 0 1,0 0-1,0-1 1,0 1 0,1 1-1,0-1 1,1 0-1,-1 1 1,1-1-1,1 1 1,0 0-1,0 1 1,0-1 0,1 1-1,-1 0 1,2 0-1,-1 1 1,1 0-1,-1 0 1,10-5-1,-2 1-121,1 0-1,1 0 0,0 2 1,0 0-1,0 1 1,29-7-1,-36 10-682,1 2 1,1-1-1,-1 1 1,0 1-1,0 0 0,0 1 1,17 2-1,-6 6-4316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36.654"/>
    </inkml:context>
    <inkml:brush xml:id="br0">
      <inkml:brushProperty name="width" value="0.05" units="cm"/>
      <inkml:brushProperty name="height" value="0.05" units="cm"/>
    </inkml:brush>
  </inkml:definitions>
  <inkml:trace contextRef="#ctx0" brushRef="#br0">195 75 6019,'0'0'4655,"-11"4"-3817,-6 1-272,-2 0-75,1 0 0,-1 2-1,1 0 1,0 1 0,1 1 0,0 0 0,-24 18 0,68-27-321,-5-3-22,-1-2 0,0 0 0,0-2-1,0 0 1,-1-2 0,0 0 0,-1-1-1,21-14 1,-22 13-276,0 0 0,1 1 0,0 1-1,1 1 1,0 0 0,0 2 0,1 0 0,37-5-1,-53 11-273,-4 0 290,-1 0-1,1-1 1,0 1-1,0 0 1,-1 0-1,1 0 0,0 0 1,-1 0-1,1 0 1,0 0-1,0 0 1,-1 0-1,1 0 1,0 0-1,-1 0 1,1 0-1,0 1 1,-1-1-1,1 0 1,0 0-1,-1 1 1,1-1-1,0 1 0,-1-1 1,1 1-1,-1-1 1,1 0-1,-1 1 1,1 0-1,-1-1 1,1 1-1,-1-1 1,0 1-1,1 0 1,-1-1-1,0 1 1,1 0-1,-1-1 0,0 2 1,1 24-3204</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0.856"/>
    </inkml:context>
    <inkml:brush xml:id="br0">
      <inkml:brushProperty name="width" value="0.05" units="cm"/>
      <inkml:brushProperty name="height" value="0.05" units="cm"/>
    </inkml:brush>
  </inkml:definitions>
  <inkml:trace contextRef="#ctx0" brushRef="#br0">1 181 10133,'0'0'5698,"126"13"-4977,-82-40-529,-4-4-64,4-4-128,6-1-801,-3 3-1440,0 2-3265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1.255"/>
    </inkml:context>
    <inkml:brush xml:id="br0">
      <inkml:brushProperty name="width" value="0.05" units="cm"/>
      <inkml:brushProperty name="height" value="0.05" units="cm"/>
    </inkml:brush>
  </inkml:definitions>
  <inkml:trace contextRef="#ctx0" brushRef="#br0">1 196 13622,'0'0'1436,"10"23"180,1 1-1059,0 3 34,2-1 1,0 0 0,26 35 0,47 46 195,-49-65-378,36 58-1,-64-86-939,0 0 0,-2 1-1,1 0 1,-2 1 0,0 0 0,-1 0-1,-1 0 1,4 24 0,-22-53-9775,-8-31 10762,20 39-437,-15-36 1290,-15-52 1,28 77 266,1 0 0,0-1 1,-1-30-1,5 43-1534,0 0 0,0 0 0,0 0 0,0 0 0,0 0 0,1 0 0,0 1 0,-1-1 0,1 0 0,1 1 0,-1 0 0,4-5 0,42-44 521,-21 24-416,-11 11-203,-1-1 0,-2-1 0,1 0 0,10-24 0,-21 38 44,0-1-1,0 0 0,-1 0 1,0-1-1,-1 1 1,1 0-1,-1-1 1,0 1-1,-1-1 0,0 1 1,0 0-1,0-1 1,-1 1-1,0-1 1,0 1-1,0-1 0,-1 1 1,0 0-1,0 0 1,-4-6-1,-4-5 556,-1 1-1,-1 1 1,0 0-1,-1 0 0,-27-22 1,44 42-458,1 0 1,-1 1-1,0-1 1,-1 1-1,6 12 0,7 11 43,16 16-288,-3 2-1,-2 0 0,-1 2 1,-3 1-1,-2 1 0,-3 1 1,-1 0-1,13 83 0,-19-59-3299,-1-3-1830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1.598"/>
    </inkml:context>
    <inkml:brush xml:id="br0">
      <inkml:brushProperty name="width" value="0.05" units="cm"/>
      <inkml:brushProperty name="height" value="0.05" units="cm"/>
    </inkml:brush>
  </inkml:definitions>
  <inkml:trace contextRef="#ctx0" brushRef="#br0">0 249 14263,'0'0'5410,"119"-88"-5346,-70 48 16,1 0-80,-13 8-16,-5 8-688,-7 6-1905,-18 11-1009</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2.025"/>
    </inkml:context>
    <inkml:brush xml:id="br0">
      <inkml:brushProperty name="width" value="0.05" units="cm"/>
      <inkml:brushProperty name="height" value="0.05" units="cm"/>
    </inkml:brush>
  </inkml:definitions>
  <inkml:trace contextRef="#ctx0" brushRef="#br0">0 378 12854,'0'0'3618,"156"-78"-2402,-67 34-368,7-5-319,-2 2-81,-8 3-192,-11 8-256,-16 10 0,-12 3-144,-13 8-752,-11 6-1025,-16 2-721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2.525"/>
    </inkml:context>
    <inkml:brush xml:id="br0">
      <inkml:brushProperty name="width" value="0.05" units="cm"/>
      <inkml:brushProperty name="height" value="0.05" units="cm"/>
    </inkml:brush>
  </inkml:definitions>
  <inkml:trace contextRef="#ctx0" brushRef="#br0">97 0 13654,'0'0'1195,"7"24"-818,152 370 3075,-97-268-2697,-26-58-472,-3 2 0,39 122-1,-70-186-276,0 0 0,-1 0 0,0 0 0,0 0 0,-1 0 0,0 0 0,0 0 0,-1 7 0,1-12-6,0 1 1,-1 0-1,1-1 1,-1 1-1,0-1 0,1 1 1,-1-1-1,0 1 1,0-1-1,0 0 0,0 1 1,0-1-1,0 0 1,-1 0-1,1 0 0,0 1 1,0-1-1,-1-1 1,1 1-1,-1 0 0,1 0 1,-1 0-1,1-1 1,-1 1-1,0-1 1,1 1-1,-1-1 0,0 0 1,1 0-1,-1 0 1,-1 0-1,-8 1 3,0-1 1,1-1-1,-1 0 1,1-1-1,-1 0 1,1 0-1,0-1 1,0 0-1,0-1 0,-17-9 1,-5-5-11,-53-41 0,-6-4 34,79 55 161,0 2 1,0 0-1,0 0 1,-1 1-1,-16-4 1,29 9-186,0 0 0,0 1 0,-1-1-1,1 0 1,0 0 0,0 0 0,0 0 0,-1 0 0,1 0 0,0 1 0,0-1 0,0 0 0,0 0-1,0 0 1,-1 0 0,1 1 0,0-1 0,0 0 0,0 0 0,0 0 0,0 1 0,0-1 0,0 0-1,0 0 1,0 1 0,0-1 0,0 0 0,0 0 0,0 0 0,0 1 0,0-1 0,0 0 0,0 0-1,0 1 1,0-1 0,0 0 0,0 0 0,0 0 0,0 1 0,0-1 0,0 0 0,0 0-1,1 0 1,-1 1 0,0-1 0,0 0 0,0 0 0,1 1 5,2 7-8,0 0 0,1-1 1,0 1-1,0-1 1,1 0-1,0 0 1,0-1-1,0 1 0,1-1 1,0 0-1,1-1 1,-1 0-1,1 0 1,0 0-1,0-1 0,0 0 1,1 0-1,14 5 1,-9-4-3,0-1 0,0 0 0,0-1 0,0 0 0,1-1 0,0-1 0,-1 0 0,1-1 0,-1 0 0,1-1 0,18-3 0,-23 1-121,0 0 0,0-1 1,0 0-1,0 0 1,-1-1-1,0 0 0,0-1 1,0 1-1,10-11 1,-5 4-794,-2 0 0,1-1 0,-2-1 0,15-23 0,4-17-3878</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3.308"/>
    </inkml:context>
    <inkml:brush xml:id="br0">
      <inkml:brushProperty name="width" value="0.05" units="cm"/>
      <inkml:brushProperty name="height" value="0.05" units="cm"/>
    </inkml:brush>
  </inkml:definitions>
  <inkml:trace contextRef="#ctx0" brushRef="#br0">0 0 1505,'0'0'16002,"9"21"-15517,190 352 1436,-96-191-1876,-55-98-736,-15-32-3711,-71-98 1352,28 35 3528,0 0 0,1-1-1,0 0 1,-8-16 0,16 26-409,0-1-1,0 0 1,0 0 0,0 1-1,1-1 1,0 0 0,-1 0-1,1 0 1,0 0 0,1 1 0,-1-1-1,0 0 1,1 0 0,-1 0-1,1 1 1,0-1 0,0 0-1,0 0 1,0 1 0,1-1 0,-1 1-1,1 0 1,-1-1 0,1 1-1,3-3 1,5-6-108,1 0-1,1 1 1,19-15 0,-7 7 125,6-7-121,-13 13-195,-1-2 0,-1 0 0,26-29 0,-40 41 212,0 0-1,1 0 0,-1-1 1,0 1-1,0 0 0,-1 0 1,1-1-1,0 1 0,-1 0 1,1-1-1,-1 1 0,0 0 1,0-1-1,0 1 0,0-1 1,0 1-1,-1 0 0,1-1 1,-1 1-1,1-1 0,-1 1 1,0 0-1,0 0 0,0 0 1,0-1-1,0 1 0,-3-3 1,-4-5 106,1 1 0,-2 0 0,1 0 0,-13-9 1,7 7 0,-166-169 3929,247 240-3851,-3 3 0,80 101 1,-128-143-167,82 100-749,-86-109-359,1 0-1,0-1 1,25 17 0,-5-13-1526,-3-12-1270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3.723"/>
    </inkml:context>
    <inkml:brush xml:id="br0">
      <inkml:brushProperty name="width" value="0.05" units="cm"/>
      <inkml:brushProperty name="height" value="0.05" units="cm"/>
    </inkml:brush>
  </inkml:definitions>
  <inkml:trace contextRef="#ctx0" brushRef="#br0">85 353 9748,'0'0'4699,"10"-20"-4246,3-4-350,4-6 162,-2-1 1,21-59-1,-34 84-195,-1 0-1,1 0 1,-1-1-1,-1 1 0,1 0 1,-1 0-1,0-1 1,0 1-1,-1 0 1,1 0-1,-2-1 0,1 1 1,-1 0-1,0 0 1,0 0-1,-6-11 1,6 14-63,-1 0 0,0-1 1,0 1-1,0 0 0,0 0 1,0 1-1,-1-1 0,1 1 1,-1 0-1,1 0 0,-1 0 1,0 0-1,0 0 0,0 1 1,0 0-1,0 0 0,-1 0 1,1 0-1,0 1 0,0-1 1,-1 1-1,1 0 1,0 1-1,0-1 0,-7 2 1,8-1 0,0 0 1,0 0-1,0 0 1,0 0-1,0 1 1,1-1 0,-1 1-1,1 0 1,-1 0-1,1 0 1,0 0-1,-1 0 1,1 0 0,0 1-1,0-1 1,1 1-1,-1 0 1,0-1-1,1 1 1,0 0 0,0 0-1,0 0 1,0 0-1,0 0 1,0 0-1,0 5 1,-2 11 140,1 1 0,0-1 0,2 21 0,0-27-24,0 4 7,0 1-1,2 0 1,0-1-1,1 1 1,0-1-1,1 1 1,9 19-1,-11-31-125,1-1 0,0 1-1,0-1 1,0 1 0,1-1-1,0 0 1,0 0-1,0-1 1,0 1 0,1-1-1,0 0 1,0 0-1,0-1 1,0 1 0,1-1-1,-1 0 1,1-1-1,0 1 1,0-1 0,0 0-1,0-1 1,0 1 0,12 0-1,-5-1-28,1 0 0,-1-1 0,1 0 0,-1-1 0,1-1 1,17-4-1,-25 4-282,0 0 1,0 0 0,0-1 0,-1 0 0,1 0 0,9-7-1,-12 7-201,1 1 0,-1-1 0,-1 0 0,1 0 0,0-1-1,-1 1 1,0 0 0,0-1 0,0 0 0,0 1 0,2-7-1,2-16-7974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4.090"/>
    </inkml:context>
    <inkml:brush xml:id="br0">
      <inkml:brushProperty name="width" value="0.05" units="cm"/>
      <inkml:brushProperty name="height" value="0.05" units="cm"/>
    </inkml:brush>
  </inkml:definitions>
  <inkml:trace contextRef="#ctx0" brushRef="#br0">0 307 3153,'0'0'11982,"21"-10"-10299,69-30-66,-85 38-1544,0 0 0,0 0 0,1 1 0,-1-1 0,0 1 0,1 0 0,-1 1 0,1-1 0,-1 1 0,1 0 0,0 1 0,-1-1 0,1 1 0,6 2 0,-9-2-43,0 0 0,0 1 0,0 0 0,-1-1 0,1 1 1,0 0-1,-1 1 0,0-1 0,1 0 0,-1 1 1,0-1-1,0 1 0,0 0 0,0 0 0,-1-1 0,1 1 1,1 6-1,2 8-311,-2 0 0,0 1 1,-1-1-1,0 1 0,-1 0 1,-4 30-1,3-14-1214,0-492 4254,0 454-2740,0 3-14,0 1 0,0-1 0,0 0 0,1 1 0,-1-1 0,0 0 0,0 0 0,0 1 0,0-1 0,0 0 0,0 1-1,0-1 1,-1 0 0,1 0 0,0 1 0,0-1 0,-1 0 0,1 1 0,0-1 0,-1 0 0,1 1 0,0-1 0,-1 1 0,1-1 0,-1 1 0,1-1 0,-1 1 0,1-1 0,-1 1 0,0-1 0,-2 6 203,1 19-188,2 0-1,0 1 1,1-1 0,6 28-1,-5-42-19,0 0 0,0-1-1,1 1 1,1-1 0,-1 0-1,2 0 1,-1 0 0,1-1-1,0 1 1,1-1-1,0 0 1,0-1 0,11 11-1,-13-15-87,0 0-1,0-1 1,1 1-1,-1-1 0,0 0 1,1 0-1,-1 0 0,1 0 1,0-1-1,0 0 0,-1 0 1,1 0-1,0-1 1,0 0-1,0 0 0,0 0 1,0 0-1,0-1 0,0 0 1,-1 0-1,1 0 1,0 0-1,0-1 0,-1 0 1,5-2-1,11-6-1008,0-1 1,-1-1-1,-1-1 0,19-16 0,-37 29 1085,28-23-1249,-1-1 1,40-46 0,-15-4-2203</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4.492"/>
    </inkml:context>
    <inkml:brush xml:id="br0">
      <inkml:brushProperty name="width" value="0.05" units="cm"/>
      <inkml:brushProperty name="height" value="0.05" units="cm"/>
    </inkml:brush>
  </inkml:definitions>
  <inkml:trace contextRef="#ctx0" brushRef="#br0">166 1 8708,'0'0'6200,"-25"24"-4850,-74 85 139,94-102-1382,0 1 0,0 0 0,1 0 0,0 1 0,0-1 0,1 1 0,0 0 0,1 0 0,0 0 0,0 0 0,1 0 0,0 0 0,0 1 0,1-1 0,1 0 0,1 15 0,0 12 51,-2-30-148,0 1 1,0 0 0,0-1 0,1 1-1,0 0 1,1-1 0,-1 1 0,1-1-1,0 0 1,1 1 0,0-1-1,3 6 1,-3-9-9,0 0-1,0 0 1,0 0-1,0-1 1,0 1-1,1-1 1,-1 0-1,1 0 1,0 0-1,-1 0 1,1-1-1,0 1 1,0-1-1,0 0 1,0 0-1,0-1 0,0 1 1,1-1-1,-1 0 1,7 0-1,-5-1-40,1 1 0,0-1 0,-1 0-1,1 0 1,0-1 0,-1 1 0,0-2-1,1 1 1,-1-1 0,0 0 0,0 0 0,-1 0-1,1-1 1,-1 0 0,1 0 0,-1-1-1,0 1 1,-1-1 0,1 0 0,-1-1-1,0 1 1,0-1 0,-1 1 0,0-1-1,0 0 1,0 0 0,-1-1 0,1 1-1,-1 0 1,1-12 0,0 4-95,-1-1 0,0 1 1,-1-1-1,0 1 0,-2-1 1,1 1-1,-7-29 0,1 32 503,1 16 331,4 22-446,3-21-263,0 0 0,0 0 0,0-1 0,1 1 0,0 0 0,0-1 0,0 0 0,1 0 0,0 0 0,0 0 0,0 0 0,0-1-1,1 0 1,0 0 0,0 0 0,0 0 0,0-1 0,10 5 0,-9-5-255,0 0 0,1-1 0,-1 0 0,1 0-1,0 0 1,-1-1 0,12 1 0,-13-2-257,0 0 1,0 0-1,1-1 1,-1 0-1,0 1 1,-1-2-1,1 1 0,0-1 1,0 1-1,8-5 1,15-16-3565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4.868"/>
    </inkml:context>
    <inkml:brush xml:id="br0">
      <inkml:brushProperty name="width" value="0.05" units="cm"/>
      <inkml:brushProperty name="height" value="0.05" units="cm"/>
    </inkml:brush>
  </inkml:definitions>
  <inkml:trace contextRef="#ctx0" brushRef="#br0">215 473 8180,'0'0'7713,"-9"20"-7100,2-4-436,1-4-72,0 0 0,1 0-1,1 0 1,0 0 0,1 1 0,0 0-1,1-1 1,0 1 0,1 14 0,1-11 4,-1 1-33,1 1 1,1-1-1,1 0 0,0 0 1,6 20-1,-7-33-73,0 0-1,0-1 0,1 1 0,-1-1 0,1 1 0,0-1 0,0 0 1,0 0-1,1 0 0,-1 0 0,1 0 0,0-1 0,-1 1 1,1-1-1,0 0 0,0 1 0,1-1 0,-1-1 0,0 1 1,1 0-1,-1-1 0,1 0 0,0 0 0,-1 0 0,1 0 0,0 0 1,-1-1-1,1 0 0,7 0 0,-6 0-30,0 0 0,0 0 0,-1-1 0,1 1 0,0-1 0,0-1 0,0 1 0,0-1 0,-1 1 0,1-1 0,0-1 0,-1 1 1,0-1-1,0 1 0,0-1 0,0-1 0,4-2 0,-4 0-65,1 1 0,-1-1 1,-1 0-1,1 0 0,-1 0 0,0 0 1,0 0-1,-1-1 0,0 1 0,0-1 1,1-9-1,-1 2-42,0-1 0,-1 0 0,-1 0 0,-1 0 0,0 0 0,-1 1 0,0-1 0,-2 0 0,1 1 0,-2 0 0,-8-19 0,-35-64 585,-5 3 0,-119-162 0,156 236-194,11 12 22,0 0 0,-1 0 1,0 1-1,0 0 0,-1 0 0,0 1 1,0 0-1,-1 0 0,-8-5 1,21 30 14,115 157-500,12 18 286,-72-81-86,-39-69-2219,50 75 1,-39-86-2342,3-13-1175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30.969"/>
    </inkml:context>
    <inkml:brush xml:id="br0">
      <inkml:brushProperty name="width" value="0.05" units="cm"/>
      <inkml:brushProperty name="height" value="0.05" units="cm"/>
    </inkml:brush>
  </inkml:definitions>
  <inkml:trace contextRef="#ctx0" brushRef="#br0">359 252 8068,'0'0'3601,"-7"0"-3019,-72-4 1208,79 4-1718,7-5-51,346-204 37,-294 175-174,-55 34-1257,-14 11 990,-19 13 151,-54 35-255,40-31 185,-50 44 0,74-57 305,14-11-5,0-1-1,0 1 0,0 0 0,1 1 1,-1-1-1,1 1 0,0 0 0,-3 6 1,31-15-145,22-18 153,0-2 1,45-32-1,45-24 2,-114 68-4,-12 6-4,-1 1 0,1 0 0,0 1 1,0 0-1,1 1 0,16-4 0,-26 7-4,-1 0 0,0 0 0,0 0 0,1 0 0,-1 0 0,0 0 0,0 0 0,0 1-1,1-1 1,-1 0 0,0 0 0,0 0 0,0 0 0,1 1 0,-1-1 0,0 0 0,0 0 0,0 0 0,0 1 0,0-1 0,1 0 0,-1 0 0,0 1 0,0-1 0,0 0 0,0 0-1,0 1 1,0-1 0,0 0 0,0 0 0,0 1 0,0-1 0,0 0 0,0 0 0,0 1 0,0-1 0,0 0 0,0 0 0,0 1 0,0-1 0,0 0 0,-1 0 0,1 1 0,0-1-1,0 0 1,-6 15-113,-12 9-130,0-1 1,-2 0 0,0-1-1,-2-2 1,-26 22 0,10-10-2,-42 39 233,-3-4 1,-3-4-1,-3-3 1,-125 62 0,197-113 705,-1-2 0,-35 11 0,64-32 338,96-71-2153,207-124-1,-257 176-884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37.051"/>
    </inkml:context>
    <inkml:brush xml:id="br0">
      <inkml:brushProperty name="width" value="0.05" units="cm"/>
      <inkml:brushProperty name="height" value="0.05" units="cm"/>
    </inkml:brush>
  </inkml:definitions>
  <inkml:trace contextRef="#ctx0" brushRef="#br0">8 82 7555,'0'0'5971,"-7"14"-5603,41-8 481,11-1-369,16-5-304,4 0-160,9-9-16,10-9-16,0-2-1297,17-7-1712,8-6-1665</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5.240"/>
    </inkml:context>
    <inkml:brush xml:id="br0">
      <inkml:brushProperty name="width" value="0.05" units="cm"/>
      <inkml:brushProperty name="height" value="0.05" units="cm"/>
    </inkml:brush>
  </inkml:definitions>
  <inkml:trace contextRef="#ctx0" brushRef="#br0">1 269 11381,'0'0'3058,"11"-1"-2570,-6 1-473,-1 0 1,0 0-1,0-1 1,1 0-1,-1 0 1,0 0 0,0 0-1,0-1 1,0 1-1,0-1 1,-1 0-1,1 0 1,0-1-1,4-3 1,-5 3-7,0-1 1,0 0 0,0 0-1,0 0 1,-1 0-1,1-1 1,-1 1 0,0-1-1,-1 1 1,1-1 0,-1 0-1,0 0 1,0 1-1,0-1 1,0-9 0,0-1-14,0 0 1,-1-1-1,-1 1 1,-3-20-1,3 31 50,1 1 0,-1-1-1,0 1 1,0-1 0,0 1-1,-1 0 1,1-1-1,-1 1 1,0 0 0,1 0-1,-1 0 1,-1 0-1,1 1 1,0-1 0,-1 1-1,1-1 1,-1 1 0,0 0-1,0 0 1,0 0-1,0 0 1,0 0 0,0 1-1,-7-3 1,10 5-11,-1-1 0,0 0 1,0 0-1,1 1 0,-1-1 1,0 0-1,1 1 0,-1-1 0,1 1 1,-1-1-1,0 1 0,1-1 1,-1 1-1,1-1 0,-1 1 0,1-1 1,0 1-1,-1 0 0,1-1 1,0 1-1,-1 0 0,1-1 0,0 1 1,0 0-1,-1 0 0,1-1 1,0 1-1,0 0 0,0 0 0,0-1 1,0 1-1,0 0 0,1 1 0,-3 34 40,1-31 25,1 15 98,-2 7 41,2 0 0,1-1-1,1 1 1,9 43 0,-10-65-232,0 1 0,1-1 0,0 0 0,0 0 1,0 0-1,0 0 0,1 0 0,0 0 0,0-1 0,0 1 0,1-1 0,-1 0 1,1 0-1,0 0 0,0 0 0,0-1 0,1 1 0,0-1 0,-1-1 1,1 1-1,0 0 0,0-1 0,0 0 0,0 0 0,1-1 0,-1 0 0,1 1 1,-1-2-1,7 1 0,-3 0-113,0-1 0,0 0 0,0 0 0,0-1 0,0-1 0,0 1 0,0-1 0,0-1 0,0 0 0,-1 0 1,1-1-1,-1 0 0,0 0 0,0-1 0,8-6 0,-9 5-566,0 0 0,-1-1 0,1 0 0,-2 0 0,1-1 0,-1 0 0,0 0 0,0 0 0,5-13 0,4-21-3895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5.621"/>
    </inkml:context>
    <inkml:brush xml:id="br0">
      <inkml:brushProperty name="width" value="0.05" units="cm"/>
      <inkml:brushProperty name="height" value="0.05" units="cm"/>
    </inkml:brush>
  </inkml:definitions>
  <inkml:trace contextRef="#ctx0" brushRef="#br0">3 89 8196,'0'0'8769,"-2"12"-8361,2 7-190,0 0 0,1 0-1,0 0 1,2-1 0,0 1-1,2-1 1,0 1 0,0-1-1,2-1 1,0 1-1,18 30 1,-21-43-202,1 0 0,-1 0 0,1 0 0,0-1 1,0 1-1,0-1 0,0 0 0,1-1 0,0 1 0,0-1 0,0-1 0,0 1 0,0-1 0,0 0 0,1 0 0,-1 0 1,1-1-1,11 1 0,-9-2-17,-1 1 0,0-1 0,1-1 1,-1 0-1,1 0 0,-1 0 0,0-1 0,0 0 0,0-1 1,0 0-1,0 0 0,0-1 0,-1 0 0,9-6 1,-6 2-130,-2 0 1,1 0 0,-1-1-1,0-1 1,-1 1 0,0-1-1,0 0 1,-1-1 0,-1 1-1,0-1 1,0 0 0,-1-1 0,0 1-1,2-17 1,-4 19 76,0-1 0,-1 0-1,0 0 1,-1 0 0,0-1 0,-1 1 0,0 0-1,-1 0 1,1 1 0,-2-1 0,0 0 0,0 1-1,0-1 1,-1 1 0,-1 0 0,0 0 0,-8-12-1,12 21 67,0-2 86,0 0 1,0 0 0,-1 0-1,1 0 1,-1 0-1,1 0 1,-1 1-1,0-1 1,0 1-1,0-1 1,0 1-1,0 0 1,0 0 0,0-1-1,0 2 1,0-1-1,-1 0 1,1 0-1,-3 0 1,2 29 207,3-19-292,1 1 1,-1 0 0,2-1-1,-1 1 1,2-1 0,-1 1-1,1-1 1,0 0 0,1 0-1,0 0 1,1-1 0,0 1-1,0-1 1,0 0 0,9 8-1,13 25-80,2 2-4781,-23-36-116</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5.947"/>
    </inkml:context>
    <inkml:brush xml:id="br0">
      <inkml:brushProperty name="width" value="0.05" units="cm"/>
      <inkml:brushProperty name="height" value="0.05" units="cm"/>
    </inkml:brush>
  </inkml:definitions>
  <inkml:trace contextRef="#ctx0" brushRef="#br0">40 16 14391,'0'0'2737,"-40"-16"-5907,62 38 209,5 0-2289</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6.341"/>
    </inkml:context>
    <inkml:brush xml:id="br0">
      <inkml:brushProperty name="width" value="0.05" units="cm"/>
      <inkml:brushProperty name="height" value="0.05" units="cm"/>
    </inkml:brush>
  </inkml:definitions>
  <inkml:trace contextRef="#ctx0" brushRef="#br0">0 221 8180,'0'0'5007,"25"14"-3072,7 7-1350,-13-8-98,1-1 0,0-1 0,1-1 0,32 11 0,-43-18-479,-1 0 0,-1 0 0,1 1 0,0 0 0,-1 1 0,0 0 0,0 0 0,0 1 0,-1 0 0,0 0 0,0 0 0,0 1 0,-1 0 0,0 1 0,-1 0 0,1-1 0,-1 2 0,-1-1 0,0 0 0,0 1 0,0 0 0,3 14 0,-28-131 749,20 106-710,0 0 1,1 0-1,-1 0 0,1 0 0,-1 0 0,1 0 0,0 0 0,0 0 0,0 0 0,0 0 0,0 0 0,1 0 0,-1 0 0,0 0 0,1 0 0,0 0 0,-1 1 1,1-1-1,0 0 0,0 0 0,0 0 0,0 1 0,2-3 0,1 2-23,0 1-1,-1 0 1,1 0 0,0 0 0,0 0 0,0 1 0,0-1-1,0 1 1,0 0 0,6 1 0,-9-1-28,24-1 24,41 3 7,-63-1-30,1 0-1,-1 0 1,0 0 0,1 0 0,-1 0 0,0 1 0,0-1 0,0 1 0,0 0 0,0 0 0,0 0 0,0 1 0,-1-1 0,1 1 0,-1-1-1,3 5 1,12 18-367,-14-18 138,1 0 0,0 0 0,0-1 0,1 0-1,-1 0 1,1 0 0,1 0 0,-1-1 0,9 6-1,-14-11 208,0 0 0,1 0 0,-1 0-1,0 0 1,0 0 0,0 0 0,1 0-1,-1 0 1,0 0 0,0 0 0,0 0-1,1 0 1,-1 0 0,0 0 0,0 0-1,1 0 1,-1 0 0,0 0 0,0 0-1,0 0 1,0-1 0,1 1 0,-1 0-1,0 0 1,0 0 0,0 0 0,0-1-1,0 1 1,1 0 0,-1 0 0,0 0-1,0 0 1,0-1 0,0 1 0,0 0-1,0 0 1,0-1 0,0 1 0,0 0-1,0 0 1,0 0 0,0-1 0,0 1-1,2-19-120,-3-18 336,-3 7-22,-1 1-1,-2 0 1,-16-45-1,14 49 142,1-1 0,1 1 0,1-1 0,1-1 0,-1-35 0,6 61-297,0-1 0,0 1 0,1 0 0,-1-1 0,0 1 0,1 0 0,-1-1 0,1 1 0,-1 0 0,1-1 0,0 1 0,-1 0 0,1 0 0,0 0 0,0 0 0,0 0 0,0 0 0,0 0 0,0 0 0,0 0 0,0 0 0,0 1 0,1-1 0,-1 0 0,0 1 0,0-1 0,1 1 0,-1-1 0,0 1 0,1 0 0,-1-1 0,0 1 0,1 0 0,-1 0 0,3 0 0,1 0 8,1 0-1,-1 0 1,1 1-1,-1-1 1,1 1 0,-1 1-1,0-1 1,8 4-1,-3 0 0,0 1 0,-1 0-1,0 1 1,0 0-1,0 1 1,-1 0 0,0 0-1,0 0 1,-1 1 0,11 20-1,6 11-12,23 54 0,-43-85-4,3 6-222,11 23 109,-17-36-135,0-1 0,0 0 1,0 0-1,0 1 0,0-1 1,0 0-1,0 0 0,0 0 1,0 0-1,0 0 0,1 0 1,-1 0-1,0 0 0,1-1 1,-1 1-1,0 0 0,1-1 1,-1 1-1,1-1 0,2 1 1,11-1-5182</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6.906"/>
    </inkml:context>
    <inkml:brush xml:id="br0">
      <inkml:brushProperty name="width" value="0.05" units="cm"/>
      <inkml:brushProperty name="height" value="0.05" units="cm"/>
    </inkml:brush>
  </inkml:definitions>
  <inkml:trace contextRef="#ctx0" brushRef="#br0">245 772 12838,'0'0'3412,"-21"27"-1560,-63 86-620,78-103-1142,0 0-1,1 0 1,0 1-1,1 0 1,0-1 0,1 1-1,0 0 1,1 1-1,0-1 1,0 0 0,1 1-1,1-1 1,0 1-1,3 19 1,-1 11-100,-2-40 3,0-1 0,0 0 0,0 0 0,0 0 0,1 0 0,-1 0 0,0 0 0,1 0 0,-1 0 0,1 0 0,-1 0 0,1 0 0,-1 0 0,1 0 0,0 0 0,0-1 0,-1 1 0,1 0 0,0 0 0,0-1 0,0 1 0,0 0 0,0-1 0,0 1 0,0-1 0,0 1 0,0-1 0,0 0 0,0 1 0,0-1 0,0 0 0,2 0 0,-1 1-41,0-1 0,0 0 0,0 0 0,0 0 0,0-1 0,0 1 0,0 0 1,0-1-1,0 1 0,0-1 0,0 0 0,0 1 0,0-1 0,0 0 0,0 0 0,-1 0 0,1-1 0,0 1 0,1-2 0,2-5-121,0 1 0,-1-1 0,0 0-1,0-1 1,-1 1 0,0-1 0,-1 1-1,0-1 1,0 0 0,0 0 0,-2 0 0,1 0-1,-1-10 1,19 52 404,-14-21-59,0 1 1,1-1-1,1-1 1,0 1-1,0-1 1,1-1-1,16 17 1,-19-22-156,1 0 1,0 0 0,0-1-1,0 1 1,1-2 0,-1 1-1,1-1 1,0 0 0,0 0-1,0-1 1,1 1 0,-1-2-1,1 1 1,-1-1-1,10 0 1,-9 0-9,0-1-1,0 0 1,0-1-1,0 0 1,0 0-1,0 0 1,9-4-1,-13 3-22,0 0 0,0 0 0,0 0 0,-1-1 0,1 1 0,-1-1 0,1 0-1,-1 0 1,0-1 0,-1 1 0,1 0 0,0-1 0,-1 0 0,0 1 0,2-5 0,4-10-196,0 1 1,-2-1 0,0 0 0,-1-1-1,-1 0 1,2-31 0,-1-118-180,-5 126 435,-2 10 40,-1 0 1,-2 0-1,-1 1 0,-1 0 0,-2 0 0,-1 1 1,-1 0-1,-2 1 0,-1 1 0,-1-1 0,-1 2 1,-31-40-1,12 24 151,-1 1 1,-2 2-1,-2 1 1,-1 2-1,-2 2 0,-64-40 1,33 34 718,74 41-955,-1 0 1,1-1-1,0 1 0,0 0 0,0 0 0,0 0 1,0 0-1,0 0 0,-1-1 0,1 1 0,0 0 0,0 0 1,0 0-1,0 0 0,0 0 0,-1 0 0,1 0 0,0 0 1,0 0-1,0-1 0,-1 1 0,1 0 0,0 0 0,0 0 1,0 0-1,0 0 0,-1 0 0,1 0 0,0 0 0,0 0 1,0 0-1,-1 1 0,1-1 0,0 0 0,0 0 1,0 0-1,0 0 0,-1 0 0,1 0 0,0 0 0,0 0 1,0 0-1,0 1 0,-1-1 0,1 0 0,0 0 0,0 0 1,0 0-1,0 0 0,0 1 0,0-1 0,0 0 0,0 0 1,0 0-1,-1 1 0,1-1 0,0 0 0,0 0 0,0 0 1,0 0-1,0 1 0,0-1 0,0 0 0,0 0 0,2 8-21,0-1 0,0 0 0,0 0-1,1 0 1,0 0 0,0 0-1,1-1 1,0 1 0,0-1-1,1 0 1,5 6 0,0 2-10,370 454 406,-180-234-194,-164-193-141,2-1 1,80 65-1,99 46-1515,-186-130-1838,56 47-1,-54-34-3102</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7.292"/>
    </inkml:context>
    <inkml:brush xml:id="br0">
      <inkml:brushProperty name="width" value="0.05" units="cm"/>
      <inkml:brushProperty name="height" value="0.05" units="cm"/>
    </inkml:brush>
  </inkml:definitions>
  <inkml:trace contextRef="#ctx0" brushRef="#br0">1 278 14519,'0'0'1568,"133"29"-1408,-71-82 97,-2-10-257,-4-6-64,-9 12-33,-12 14-111,-15 21-528,-15 22-881,-5 20-3537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8:37.680"/>
    </inkml:context>
    <inkml:brush xml:id="br0">
      <inkml:brushProperty name="width" value="0.05" units="cm"/>
      <inkml:brushProperty name="height" value="0.05" units="cm"/>
    </inkml:brush>
  </inkml:definitions>
  <inkml:trace contextRef="#ctx0" brushRef="#br0">0 341 11669,'0'0'7604,"171"-98"-7588,-112 31-16,-2 0-656,-10 10-1602,-13 5-2928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37.853"/>
    </inkml:context>
    <inkml:brush xml:id="br0">
      <inkml:brushProperty name="width" value="0.05" units="cm"/>
      <inkml:brushProperty name="height" value="0.05" units="cm"/>
    </inkml:brush>
  </inkml:definitions>
  <inkml:trace contextRef="#ctx0" brushRef="#br0">77 42 7619,'0'0'5214,"-13"3"-4355,0 2-708,8-3-83,0 0 0,0-1 0,0 1-1,0-1 1,0 0 0,0-1 0,-11 1-1,63 6 1070,-4-7-1227,-1-2 0,0-1 1,0-3-1,65-16 1,-78 14-658,37-13-5752,-56 16-241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38.219"/>
    </inkml:context>
    <inkml:brush xml:id="br0">
      <inkml:brushProperty name="width" value="0.05" units="cm"/>
      <inkml:brushProperty name="height" value="0.05" units="cm"/>
    </inkml:brush>
  </inkml:definitions>
  <inkml:trace contextRef="#ctx0" brushRef="#br0">134 7 7908,'0'0'2865,"-126"64"-2289,119-55 465,7-4-353,0 1-256,0-1-256,22-5 513,25 0-81,15 0-336,12-5-272,0-15-32,0 2-288,-12-2-529,-8 3-1744,-14 1-768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0.636"/>
    </inkml:context>
    <inkml:brush xml:id="br0">
      <inkml:brushProperty name="width" value="0.05" units="cm"/>
      <inkml:brushProperty name="height" value="0.05" units="cm"/>
    </inkml:brush>
  </inkml:definitions>
  <inkml:trace contextRef="#ctx0" brushRef="#br0">161 269 6739,'0'0'4570,"-2"-9"-3201,1 1-877,1 3-133,-1-1 1,1 1-1,-1 0 1,0 0-1,-1 0 0,1 0 1,-1 0-1,-4-8 1,5 14-299,1-1 0,-1 1 0,1-1 0,-1 1 0,1-1 0,-1 1 0,1-1 0,-1 1 0,1 0 0,0-1 0,-1 1 0,1 0 0,0-1 0,0 1 0,0 0 0,-1 0 0,1-1 0,0 1 0,0 0 0,0 0 1,0-1-1,0 1 0,0 0 0,0 0 0,0-1 0,1 2 0,-3 28-215,4 164 527,-1-19-5111,1-242 4081,0 32 912,-2-1-1,-7-64 1,-11 38 767,13 50-754,1 1 0,1-1 0,0 0 0,1 0 0,-2-23 0,4 19-73,0 1-1,1-1 1,1 1-1,0-1 1,1 1-1,1 0 1,7-19-1,-9 29-178,0 0 0,1 0 0,0 0 0,0 0 0,0 1 0,1 0 0,0-1 0,-1 1 0,1 0 0,1 1 0,-1-1 0,0 1 0,1 0 0,0 0 0,0 0 0,0 1 0,0 0 0,0 0 0,0 0 0,1 0 0,-1 1 0,1 0 0,-1 0 0,7 0 0,-6 1-18,1 0-1,0 0 1,-1 1 0,1 0-1,-1 1 1,1-1-1,-1 1 1,0 0 0,1 1-1,-1-1 1,0 1 0,-1 0-1,1 1 1,0 0 0,-1-1-1,0 2 1,0-1 0,0 1-1,-1-1 1,1 1-1,-1 1 1,0-1 0,4 8-1,-3-5-28,0 0-1,-1 0 0,0 1 1,-1 0-1,1-1 0,-2 1 1,1 0-1,-1 1 0,-1-1 1,0 0-1,0 0 0,0 1 1,-1-1-1,-1 0 0,0 1 1,-2 12-1,0-16-48,0 1 1,0-1-1,-1 0 0,1 0 0,-1-1 0,0 1 1,-1-1-1,1 0 0,-1 0 0,0 0 1,-1-1-1,1 0 0,-1 0 0,-8 5 0,-1-1-163,0 0 0,0 0 0,-1-2 0,-27 9 0,25-12 216,16-5 124,29-8 15,-5 5-69,0 2 1,1 0-1,-1 2 1,0 0 0,1 2-1,-1 0 1,0 2-1,42 9 1,-61-10-46,1-1 0,0 1 0,-1 0 0,1 0 1,-1 0-1,0 0 0,0 1 0,1-1 0,-2 1 0,1 0 0,0 0 0,-1 0 1,1 0-1,2 5 0,-4-6 0,-1 0 1,1-1-1,0 1 1,-1 0-1,1 0 0,-1 0 1,0 0-1,0 0 1,0 0-1,0 0 1,0 0-1,0 0 0,0 0 1,-1 0-1,1 0 1,-1 0-1,1 0 1,-1 0-1,0 0 0,0 0 1,0-1-1,0 1 1,0 0-1,0-1 0,0 1 1,-1-1-1,1 1 1,0-1-1,-1 1 1,1-1-1,-1 0 0,-2 1 1,-12 10-16,-1-2-1,0 0 1,0-1 0,-1-1 0,0-1-1,-27 8 1,0-3-3,-76 10 1,110-20-10,-10 1 3,-1-1 0,-39-1 0,58-1 29,-1 0 0,1 0-1,0 0 1,0 0 0,0-1-1,0 1 1,0-1 0,0 0-1,0 0 1,0 0 0,0 0-1,0 0 1,1-1 0,-1 1-1,0-1 1,1 0 0,-1 0-1,1 0 1,0 0 0,0 0-1,0 0 1,0-1-1,0 1 1,0-1 0,0 1-1,1-1 1,-1 0 0,0-2-1,4 4-152,0 0-1,0 1 0,-1-1 0,1 1 0,0-1 0,0 1 1,0 0-1,0 0 0,0 0 0,0 0 0,0 0 0,3 1 1,29 6-2193,2 7-746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1.020"/>
    </inkml:context>
    <inkml:brush xml:id="br0">
      <inkml:brushProperty name="width" value="0.05" units="cm"/>
      <inkml:brushProperty name="height" value="0.05" units="cm"/>
    </inkml:brush>
  </inkml:definitions>
  <inkml:trace contextRef="#ctx0" brushRef="#br0">1 11 10661,'0'0'6739,"7"-11"-6739,-7 51-32,0 7 16,0 0 16,-2-3 0,2-2-96,0-2-688,0-9-865,0-6-1601,9-12-2112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1.432"/>
    </inkml:context>
    <inkml:brush xml:id="br0">
      <inkml:brushProperty name="width" value="0.05" units="cm"/>
      <inkml:brushProperty name="height" value="0.05" units="cm"/>
    </inkml:brush>
  </inkml:definitions>
  <inkml:trace contextRef="#ctx0" brushRef="#br0">30 1 11461,'0'0'1265,"-30"13"-3506,38 29-112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1.822"/>
    </inkml:context>
    <inkml:brush xml:id="br0">
      <inkml:brushProperty name="width" value="0.05" units="cm"/>
      <inkml:brushProperty name="height" value="0.05" units="cm"/>
    </inkml:brush>
  </inkml:definitions>
  <inkml:trace contextRef="#ctx0" brushRef="#br0">174 384 9044,'0'0'5360,"-17"-6"-4880,-56-17-253,72 23-221,-1 0 0,0-1 1,1 1-1,-1 0 0,0 0 0,0 0 1,1 0-1,-1 0 0,0 0 0,1 0 1,-1 0-1,0 1 0,0-1 0,1 1 1,-1 0-1,1-1 0,-1 1 0,1 0 1,-1 0-1,1 0 0,-1 0 0,1 0 1,0 0-1,-1 0 0,1 0 0,0 1 1,0-1-1,-2 3 0,0 1 13,1 1-1,-1-1 1,1 1-1,0 0 1,-2 11-1,1-5 37,-3 15-17,1 0 0,2 0 0,0 1 1,2 0-1,5 54 0,-4-78-53,1-1-1,0 0 1,0 0-1,0 1 1,0-1-1,0 0 1,1 0-1,-1 0 1,1 0-1,0-1 1,0 1-1,0 0 1,1-1-1,-1 1 1,0-1-1,1 0 1,0 0-1,-1 0 1,1 0-1,0 0 1,0-1-1,0 1 1,0-1-1,0 0 1,0 1-1,1-2 1,-1 1-1,0 0 1,6 0-1,-5 0-127,1-1 0,-1 1 0,1-1 1,-1 0-1,1 0 0,-1 0 0,1-1 0,-1 0 0,1 0 0,-1 0 0,0 0 0,1 0 0,-1-1 0,0 0 0,0 0 0,0 0 0,0-1 0,0 1 0,-1-1 0,1 0 0,4-4 1,-4-1 91,1 1 1,-1-1 0,-1 1 0,1-1 0,-2 0-1,1 0 1,-1-1 0,0 1 0,0 0 0,0-16-1,-1-12 245,-3-45-1,-1 32 221,-12-149 1490,-1-20 876,51 560-1291,-25-273-1339,-8-48-131,1 1 4,0 0 0,1 1-1,12 33 1,-14-51-30,-1-1 0,1 1 0,0-1 0,1 0 0,-1 1-1,1-1 1,0 0 0,0 0 0,0-1 0,0 1 0,1 0 0,-1-1 0,1 0-1,0 0 1,0 0 0,0-1 0,1 1 0,-1-1 0,0 0 0,1 0-1,0 0 1,6 1 0,-3-2-107,1 1 0,-1-1-1,1 0 1,-1-1 0,1 0-1,0-1 1,-1 1 0,1-2 0,-1 1-1,0-1 1,1-1 0,-1 1-1,0-1 1,0-1 0,10-5-1,-11 5 28,-2-1-1,1 0 1,0 0-1,-1-1 1,0 0-1,0 1 1,0-2-1,-1 1 1,0 0-1,0-1 1,-1 0-1,0 0 1,0 0-1,0 0 1,-1 0-1,0-1 0,1-13 1,1 2 150,-2 0-1,0-1 1,-1 1 0,-1-1-1,-1 1 1,-1-1 0,-5-24 0,5 42 998,1 8-467,-2 21-342,2 36-276,0-12-39,2 61-127,9-39-4071,-5-54-45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2.205"/>
    </inkml:context>
    <inkml:brush xml:id="br0">
      <inkml:brushProperty name="width" value="0.05" units="cm"/>
      <inkml:brushProperty name="height" value="0.05" units="cm"/>
    </inkml:brush>
  </inkml:definitions>
  <inkml:trace contextRef="#ctx0" brushRef="#br0">45 1 10037,'0'0'576,"-45"38"-4866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2.625"/>
    </inkml:context>
    <inkml:brush xml:id="br0">
      <inkml:brushProperty name="width" value="0.05" units="cm"/>
      <inkml:brushProperty name="height" value="0.05" units="cm"/>
    </inkml:brush>
  </inkml:definitions>
  <inkml:trace contextRef="#ctx0" brushRef="#br0">1 336 9188,'0'0'5107,"21"-10"-4697,70-33-327,-85 40-76,0-1-1,0 0 1,0-1-1,-1 1 1,0-1-1,0 0 1,0-1-1,0 1 1,-1-1-1,0 0 1,0 0-1,-1 0 1,1 0-1,-1-1 1,-1 1-1,1-1 1,2-11 0,-2 0 56,-1 1 0,-1-1 0,0 1 0,-1-1 0,-3-18 0,3 34-20,-1 0 0,1 0 0,0-1 0,-1 1 0,0 0-1,1 0 1,-1 0 0,0 0 0,0 0 0,0 0 0,0 0 0,0 0-1,-1 0 1,1 1 0,-1-1 0,1 0 0,-1 1 0,1-1-1,-1 1 1,0 0 0,0-1 0,0 1 0,0 0 0,0 0 0,0 0-1,0 0 1,0 1 0,0-1 0,0 1 0,0-1 0,-4 0-1,2 1-3,0 0 0,1 0 0,-1 0 0,0 0-1,1 1 1,-1-1 0,1 1 0,-1 0-1,1 0 1,-1 0 0,1 0 0,0 1-1,-1 0 1,1-1 0,0 1 0,0 0-1,0 0 1,-4 5 0,2-3-36,1 1 0,0-1 0,1 1 0,-1 0 0,1 0 0,0 0 0,0 0 0,0 1 0,1-1 0,0 1 0,0 0 0,0-1 0,1 1 0,-1 8 0,5-13-4,0 0-1,0 0 0,0 0 1,0 0-1,0-1 1,0 1-1,0-1 0,0 0 1,0 0-1,0 0 0,0 0 1,4-1-1,0 1 2,2-1-8,-1 0 0,1-1 0,-1 1 0,0-2 0,1 1 0,7-4 0,-10 3-1,0 0 0,1 1 0,-1 0 0,1 0 0,0 1 1,0 0-1,-1 0 0,1 0 0,0 1 0,0 0 0,11 2 0,-15-1 3,0 0 0,0 1 0,0-1 0,-1 1 0,1 0 0,0 0 1,-1 0-1,1 0 0,-1 0 0,1 1 0,-1-1 0,0 1 0,0-1 0,0 1 0,-1 0 0,1 0 0,0 0 0,-1 0 0,0 0 0,1 4 0,5 12 9,-2 0 1,4 24-1,-3-16 11,11 30 200,-3-11-1259,-8-14-3409,-4-26-482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3.020"/>
    </inkml:context>
    <inkml:brush xml:id="br0">
      <inkml:brushProperty name="width" value="0.05" units="cm"/>
      <inkml:brushProperty name="height" value="0.05" units="cm"/>
    </inkml:brush>
  </inkml:definitions>
  <inkml:trace contextRef="#ctx0" brushRef="#br0">0 201 9909,'0'0'3772,"11"2"-3431,-6-2-332,0 1-1,0-1 1,0 0-1,-1-1 1,1 1 0,0-1-1,0 0 1,0 0-1,-1 0 1,1-1-1,-1 1 1,1-1-1,-1 0 1,1-1-1,-1 1 1,0-1-1,0 0 1,0 0-1,-1 0 1,1 0-1,-1-1 1,1 1-1,-1-1 1,0 0-1,-1 0 1,1 0-1,-1 0 1,0-1 0,0 1-1,2-6 1,0-1 58,-1 0 1,0 1 0,-1-1 0,0 0 0,-1-1 0,0 1 0,-1-20 0,0 29-41,0 1-12,0 1-1,0-1 1,0 1 0,0-1-1,0 1 1,0-1-1,0 1 1,0-1-1,0 1 1,0-1-1,-1 1 1,1-1-1,0 1 1,0-1-1,0 1 1,-1-1-1,1 1 1,0-1-1,-1 1 1,1-1-1,0 1 1,-1 0-1,1-1 1,-1 1-1,1-1 1,0 1-1,-1 0 1,1 0-1,-1-1 1,1 1-1,-1 0 1,1 0-1,-1-1 1,1 1-1,-1 0 1,1 0-1,-1 0 1,1 0-1,-1 0 1,0 0-1,1 0 1,-1 0-1,1 0 1,-1 0-1,1 0 1,-1 0-1,1 1 1,-1-1 0,1 0-1,-1 0 1,1 0-1,-1 1 1,1-1-1,-1 0 1,1 1-1,-1-1 1,1 0-1,0 1 1,-1-1-1,1 0 1,0 1-1,-1 0 1,-29 27 266,21-14-163,0 0 0,1 0 1,0 1-1,1 0 0,1 1 0,0-1 1,2 1-1,-1 0 0,2 1 0,0-1 1,1 0-1,1 1 0,0 0 1,4 30-1,-2-42-139,0-1 0,1 0 0,0 1 0,-1-1 0,2 0 0,-1 0 0,0 0 0,1 0 0,0-1 0,0 1 0,0-1 0,0 1 0,0-1 0,1 0 0,-1 0 0,1-1 0,0 1 0,0-1 0,0 0 0,0 0 0,0 0 0,1 0 0,-1-1 0,9 2 0,7 2-1313,-1-1 1,1-2-1,0 0 1,26 0-1,-8-2-3185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32.749"/>
    </inkml:context>
    <inkml:brush xml:id="br0">
      <inkml:brushProperty name="width" value="0.05" units="cm"/>
      <inkml:brushProperty name="height" value="0.05" units="cm"/>
    </inkml:brush>
  </inkml:definitions>
  <inkml:trace contextRef="#ctx0" brushRef="#br0">300 172 7075,'0'0'4272,"-40"0"-791,38 0-3404,16-8-202,33-15 112,-8 3 34,1 1 0,1 2-1,1 2 1,60-14 0,-285 102-1547,133-59 1545,33-11 10,1 2 0,-1 0 1,1 1-1,-17 9 0,86-27-189,38-34 168,-67 31-6,1 2 1,27-10 0,-158 57-88,33 1 88,31-13 138,0-2 0,-2-2 0,0-2-1,-1-2 1,-51 10 0,93-24 163,6 0-336,13-5-13,0-1 1,0 0-1,-1-1 0,18-12 0,13-5-6,194-73-845,-104 44-3695,-91 35 66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3.437"/>
    </inkml:context>
    <inkml:brush xml:id="br0">
      <inkml:brushProperty name="width" value="0.05" units="cm"/>
      <inkml:brushProperty name="height" value="0.05" units="cm"/>
    </inkml:brush>
  </inkml:definitions>
  <inkml:trace contextRef="#ctx0" brushRef="#br0">139 338 10197,'0'0'3825,"-17"22"-2731,-54 76-232,64-89-784,1 0-1,1 1 1,0-1 0,0 1-1,0 1 1,2-1 0,-1 1-1,1-1 1,1 1 0,0 0-1,0 0 1,1 0 0,1 0-1,-1 0 1,2 0 0,0 0-1,2 13 1,-2-20-73,0 0 0,1-1 0,-1 1 0,1 0 0,0 0 0,0-1 0,0 1 0,0-1 0,1 1 0,0-1 0,-1 0 0,1 0 0,0 0 0,0-1 0,1 1 0,-1-1-1,1 0 1,-1 1 0,1-2 0,-1 1 0,1 0 0,0-1 0,0 1 0,0-1 0,7 1 0,10 2-243,0-2 0,0 0 1,36-1-1,-41-1-111,-10 0 167,1 0 0,0-1 0,-1 0 0,1 0 1,0 0-1,-1-1 0,1 0 0,-1 0 0,0-1 0,0 0 1,0 0-1,0 0 0,0-1 0,-1 0 0,1 0 0,-1 0 1,0-1-1,-1 1 0,1-1 0,4-7 0,-2 3 83,-2-1-1,1 0 1,-1 0-1,-1-1 1,0 1-1,0-1 0,-1 0 1,-1 0-1,1 0 1,-2 0-1,1-17 1,-1-7 315,-2 1 0,-2-1 0,-1 1 0,-14-57 0,-54-127 2482,60 189-2290,8 22 19,0 0 0,1-1 1,0 0-1,1 1 0,-3-13 1,7 49-400,2 0 1,1 0 0,1-1 0,19 53 0,9 42 264,-10 26-59,9 43-3984,-25-165 60,-1-12-1848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3.856"/>
    </inkml:context>
    <inkml:brush xml:id="br0">
      <inkml:brushProperty name="width" value="0.05" units="cm"/>
      <inkml:brushProperty name="height" value="0.05" units="cm"/>
    </inkml:brush>
  </inkml:definitions>
  <inkml:trace contextRef="#ctx0" brushRef="#br0">1 269 9620,'0'0'3783,"21"-1"-3382,2-1-335,27-3 35,1 3-1,67 5 1,-112-2-97,0 0-1,0 0 1,0 1 0,-1-1 0,1 1 0,0 0 0,-1 1 0,0 0-1,1-1 1,-1 2 0,-1-1 0,1 0 0,0 1 0,-1 0-1,1 0 1,-1 1 0,0-1 0,-1 1 0,1 0 0,-1 0-1,0 0 1,0 0 0,-1 0 0,1 1 0,-1-1 0,2 9-1,2 12-83,-2 1 0,0-1-1,-2 1 1,-2 45-1,2 7-1312,2-53-1707</inkml:trace>
  <inkml:trace contextRef="#ctx0" brushRef="#br0" timeOffset="1">460 0 9716,'0'0'48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4.320"/>
    </inkml:context>
    <inkml:brush xml:id="br0">
      <inkml:brushProperty name="width" value="0.05" units="cm"/>
      <inkml:brushProperty name="height" value="0.05" units="cm"/>
    </inkml:brush>
  </inkml:definitions>
  <inkml:trace contextRef="#ctx0" brushRef="#br0">190 1 8516,'0'0'4877,"-22"1"-3711,0 0-1006,1 2 0,-30 6 0,48-8-136,-1 1 1,1 0-1,0-1 0,-1 1 1,1 1-1,0-1 0,0 0 1,0 1-1,1 0 1,-1 0-1,0 0 0,1 0 1,0 0-1,0 0 0,0 0 1,0 1-1,0-1 0,1 1 1,0-1-1,-1 1 0,1 0 1,1-1-1,-1 1 1,0 7-1,-1-1 47,-4 14-28,2-1 0,1 1 0,1-1 0,1 1 0,1 0 0,1 0 0,6 34 0,-5-53-41,0 0 0,-1-1-1,2 1 1,-1 0 0,1-1 0,-1 0-1,1 1 1,1-1 0,-1 0-1,0 0 1,1-1 0,0 1-1,0-1 1,0 0 0,0 0 0,1 0-1,-1 0 1,1-1 0,-1 0-1,1 0 1,8 2 0,-3-1-232,1 0 1,0-1-1,0 0 1,0-1 0,0 0-1,0-1 1,0 0-1,0-1 1,12-2-1,-21 2 149,1 0-1,-1 0 0,1 0 1,-1-1-1,0 1 1,1 0-1,-1-1 0,0 0 1,0 1-1,0-1 0,0 0 1,0 0-1,-1 0 1,1-1-1,-1 1 0,1 0 1,-1 0-1,0-1 0,0 1 1,0-1-1,0 1 0,0-1 1,0 1-1,-1-1 1,1 0-1,-1 1 0,0-4 1,2-13 279,-1 1 0,-3-36 1,1 33 208,0 4 29,-1 0-1,-1 0 0,-5-19 1,-2-8 1288,10 44-1692,1 0 1,-1 0 0,0-1 0,0 1-1,0 0 1,0 0 0,1-1 0,-1 1 0,0 0-1,0 0 1,1-1 0,-1 1 0,0 0-1,1 0 1,-1 0 0,0 0 0,0 0-1,1-1 1,-1 1 0,0 0 0,1 0-1,-1 0 1,0 0 0,1 0 0,-1 0-1,0 0 1,1 0 0,-1 0 0,0 0 0,1 0-1,-1 0 1,0 0 0,1 0 0,-1 1-1,0-1 1,0 0 0,1 0 0,-1 0-1,0 0 1,1 1 0,-1-1 0,0 0-1,0 0 1,1 0 0,-1 1 0,0-1-1,0 0 1,0 0 0,1 1 0,18 10 33,0 0 1,-1 1-1,0 1 1,-1 0-1,-1 2 1,0 0-1,-1 1 1,0 0-1,-1 1 1,-1 1-1,-1 0 1,17 35-1,-24-40-276,-1 0 1,-1 1-1,0 0 0,-1 0 1,0 0-1,-1 0 0,-2 23 0,1-36 85,-15-61-268,9 22 582,1-1-1,3 1 1,0 0-1,7-62 0,-4 97-176,-1 0-1,1 1 1,0-1-1,0 1 0,0-1 1,1 1-1,-1-1 1,0 1-1,1 0 1,-1-1-1,1 1 1,0 0-1,0 0 1,0 0-1,0 1 0,0-1 1,0 0-1,1 1 1,-1-1-1,1 1 1,-1 0-1,1 0 1,-1 0-1,1 0 0,-1 0 1,5 0-1,-3 0 3,1 0-1,-1 1 0,0 0 1,1 0-1,-1 0 1,0 0-1,1 1 0,-1-1 1,0 1-1,1 0 0,-1 1 1,0-1-1,0 1 0,0 0 1,0 0-1,4 2 0,-1 1-8,-1 1 0,0-1-1,0 1 1,0 0-1,-1 1 1,0-1-1,0 1 1,0 0-1,-1 0 1,0 0-1,5 13 1,-1 5 64,-1 0 1,6 36-1,-9-38-899,0-1 0,2 0 0,13 34 0,-3-32-2214,10-2-1281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4.971"/>
    </inkml:context>
    <inkml:brush xml:id="br0">
      <inkml:brushProperty name="width" value="0.05" units="cm"/>
      <inkml:brushProperty name="height" value="0.05" units="cm"/>
    </inkml:brush>
  </inkml:definitions>
  <inkml:trace contextRef="#ctx0" brushRef="#br0">196 465 12694,'0'0'1593,"-23"16"-649,-74 55 134,90-66-977,1 1 1,0 0-1,0 0 1,1 1-1,0 0 1,0 0-1,0 0 1,1 0-1,0 1 1,0-1-1,1 1 1,0 0-1,-3 16 1,3-5-101,1 1 1,1-1 0,0 1 0,3 20 0,-1-16 30,-1-20-74,1 0 1,-1-1 0,1 1-1,0 0 1,0 0 0,0-1-1,0 1 1,1-1 0,-1 1-1,1-1 1,0 0 0,0 0-1,0 1 1,0-1 0,1-1-1,-1 1 1,1 0 0,0-1-1,0 1 1,0-1 0,0 0-1,0 0 1,0 0-1,1 0 1,-1 0 0,1-1-1,-1 0 1,1 0 0,5 2-1,-4-3-56,-1 1-1,1 0 1,-1-1-1,0 0 0,1 0 1,-1 0-1,1-1 0,-1 1 1,1-1-1,-1 0 1,0 0-1,0-1 0,1 1 1,-1-1-1,0 0 1,0 0-1,-1 0 0,1-1 1,0 0-1,-1 1 0,1-1 1,-1 0-1,0 0 1,0-1-1,3-4 0,3-7 95,0-2-1,-2 1 0,0-1 0,-1 0 0,0 0 0,-1-1 0,-1 0 1,-1 0-1,-1 0 0,1-23 0,2 66 375,1 0-1,2-1 1,0 0-1,2 0 1,15 27-1,-21-44-360,1-1 1,-1 1-1,1-1 0,0 0 0,1-1 1,0 1-1,0-1 0,0 0 0,0-1 1,1 0-1,-1 1 0,1-2 1,0 1-1,0-1 0,1 0 0,11 2 1,-2-1-138,-1-2-1,1 0 1,-1-1 0,1 0 0,0-2 0,30-4 0,-40 4 45,1 0 0,-1-1 0,1 0-1,-1 0 1,0 0 0,0-1 0,0 0 0,0-1 0,0 0-1,-1 0 1,0 0 0,0-1 0,0 0 0,8-8 0,-8 5 56,0 0 1,0-1 0,0 1 0,-1-1 0,-1-1-1,0 1 1,0-1 0,0 0 0,2-15 0,0-14 263,-1-1 0,-3 1 0,-1-1 0,-6-57 0,4 81-113,-3-36 312,-3 0 1,-2 1-1,-2 0 1,-3 1-1,-1 0 0,-27-56 1,41 103-371,-17-30 402,17 32-416,0-1 0,0 1 0,0 0 0,0 0 0,0-1 0,0 1 0,0 0 0,-1 0 0,1 0 0,0 1 0,-1-1 0,1 0 0,0 0 0,-1 1 0,1-1 0,-1 1 0,1-1 0,-1 1 0,-2-1 0,3 2-52,0 0 1,0 0-1,0 0 1,0 0-1,0 0 1,0 0 0,0 0-1,1 1 1,-1-1-1,0 0 1,1 0-1,-1 1 1,1-1-1,0 0 1,-1 1-1,1-1 1,0 0-1,0 1 1,-1-1-1,1 0 1,0 1 0,0-1-1,1 1 1,-1 1-1,0 5-5,-5 55 14,2-1 0,3 1 0,3-1 0,16 87 0,-14-119-128,2-1 1,1 1 0,1-1 0,2 0-1,1-1 1,1 0 0,1-1 0,1-1-1,2 0 1,0-1 0,26 27 0,-35-44-686,0-1 0,0 1 0,0-2 0,1 1 0,0-1 0,1 0 0,-1-1 0,13 5 0,3-3-4411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1:45.421"/>
    </inkml:context>
    <inkml:brush xml:id="br0">
      <inkml:brushProperty name="width" value="0.05" units="cm"/>
      <inkml:brushProperty name="height" value="0.05" units="cm"/>
    </inkml:brush>
  </inkml:definitions>
  <inkml:trace contextRef="#ctx0" brushRef="#br0">0 99 10197,'0'0'4386,"59"-98"-10517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3.906"/>
    </inkml:context>
    <inkml:brush xml:id="br0">
      <inkml:brushProperty name="width" value="0.05" units="cm"/>
      <inkml:brushProperty name="height" value="0.05" units="cm"/>
    </inkml:brush>
  </inkml:definitions>
  <inkml:trace contextRef="#ctx0" brushRef="#br0">38 32 8820,'0'0'5330,"-6"-6"-4588,-17-19-334,18 26 1713,3 12-1813,1 14-546,1-24 223,7 311 184,-2-253-768,2 0 0,3-1 1,21 68-1,-28-118-374,0 1 1,1-1 0,1 0 0,9 15 0,1-5-2790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4.387"/>
    </inkml:context>
    <inkml:brush xml:id="br0">
      <inkml:brushProperty name="width" value="0.05" units="cm"/>
      <inkml:brushProperty name="height" value="0.05" units="cm"/>
    </inkml:brush>
  </inkml:definitions>
  <inkml:trace contextRef="#ctx0" brushRef="#br0">51 416 9332,'0'0'1254,"-7"-19"115,7 18-1355,-10-26 556,1-2 1,2 1-1,1-1 0,-4-47 0,9 59-367,0 0 0,2 0 0,0 0 1,1 0-1,9-32 0,-10 44-181,1 1 0,-1 0 0,1 0 1,0 0-1,1 1 0,-1-1 0,0 0 0,1 1 1,0 0-1,0-1 0,0 1 0,0 0 0,1 0 0,-1 1 1,1-1-1,0 1 0,-1 0 0,1 0 0,0 0 1,0 0-1,1 1 0,-1-1 0,0 1 0,0 0 1,1 1-1,-1-1 0,0 1 0,7 0 0,-2 0-23,0 1 0,1 0 0,-1 1-1,0 0 1,1 0 0,-1 1 0,0 0-1,-1 1 1,1-1 0,-1 2 0,1-1-1,-1 2 1,-1-1 0,1 1 0,-1 0-1,0 0 1,0 1 0,-1 0 0,8 9-1,-6-5 3,0 0-1,0 1 1,-1 0-1,-1 1 1,0-1-1,0 1 1,-1 0-1,-1 0 1,0 1-1,-1 0 1,-1-1-1,2 22 1,-4-24-26,0-1 0,-1 1 1,0-1-1,0 1 1,-1-1-1,-1 0 0,0 0 1,0 0-1,-1 0 0,0 0 1,-1-1-1,0 0 1,-1 0-1,1 0 0,-2 0 1,1-1-1,-1 0 1,0-1-1,-1 1 0,0-1 1,-13 8-1,11-7 33,0 0 0,0 0 0,-1-2-1,0 1 1,-1-1 0,1-1 0,-1 0 0,0-1 0,0 0-1,-1 0 1,1-2 0,-1 1 0,0-2 0,1 0 0,-27-1-1,37 0 13,0-1 0,0 0-1,0 0 1,1 0 0,-1 0-1,0 0 1,0 0 0,1-1-1,-1 1 1,0 0 0,1-1-1,-1 0 1,1 1-1,0-1 1,0 0 0,0 1-1,-1-1 1,2 0 0,-1 0-1,0 0 1,0 0 0,0 0-1,1 0 1,0 0 0,-1 0-1,1-1 1,0 1 0,0 0-1,0 0 1,0 0-1,0 0 1,1-4 0,-1 5-15,0 1 0,0-1 1,1 0-1,-1 1 1,0-1-1,0 0 0,1 0 1,-1 1-1,0-1 0,1 1 1,-1-1-1,1 0 1,-1 1-1,1-1 0,-1 1 1,1-1-1,-1 1 0,1-1 1,-1 1-1,1-1 1,0 1-1,-1 0 0,1-1 1,0 1-1,-1 0 0,1-1 1,0 1-1,-1 0 1,1 0-1,0 0 0,0 0 1,0 0-1,31-1-42,-22 1 35,1 1-6,1 1 0,-1 0 0,0 1 0,1 0 0,-1 0-1,-1 1 1,1 1 0,-1 0 0,1 0 0,-1 1 0,-1 1-1,1-1 1,-1 1 0,10 11 0,12 12 14,-2 1 0,40 53 0,-31-30-341,-17-23-709,39 44-1,-52-67 120,1 0 0,0 0 0,0-1 0,0 0 0,14 7 0,9 1-3933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4.852"/>
    </inkml:context>
    <inkml:brush xml:id="br0">
      <inkml:brushProperty name="width" value="0.05" units="cm"/>
      <inkml:brushProperty name="height" value="0.05" units="cm"/>
    </inkml:brush>
  </inkml:definitions>
  <inkml:trace contextRef="#ctx0" brushRef="#br0">192 130 8084,'0'0'2484,"-5"-19"-1372,-21-58-64,25 75-968,0 0 0,0-1 0,-1 1-1,1 0 1,-1 0 0,1 0 0,-1 1-1,0-1 1,0 0 0,0 1 0,0-1-1,0 1 1,0-1 0,0 1 0,0 0-1,-1 0 1,1 0 0,0 0-1,-1 0 1,1 1 0,-1-1 0,1 1-1,-1 0 1,1-1 0,-1 1 0,1 0-1,-1 0 1,1 1 0,-1-1 0,1 1-1,-1-1 1,1 1 0,0 0-1,-1-1 1,1 1 0,0 1 0,0-1-1,-1 0 1,1 0 0,0 1 0,0-1-1,0 1 1,-1 2 0,-4 5-45,1 0 1,0 1 0,0 0 0,1 0-1,1 0 1,0 1 0,0 0-1,1 0 1,0 0 0,-1 11 0,-2 16 3,0 64 1,5-80-72,0-5 42,0 0 1,2 0-1,0 1 0,1-1 1,5 22-1,-6-35-25,0-1-1,0 1 1,1-1-1,0 1 1,-1-1-1,1 0 1,0 0-1,0 0 1,1 0-1,-1 0 1,1 0-1,-1-1 0,1 1 1,0-1-1,0 1 1,0-1-1,0 0 1,0 0-1,0-1 1,1 1-1,-1-1 1,1 0-1,-1 1 1,1-1-1,0-1 1,-1 1-1,1-1 1,0 1-1,-1-1 1,6 0-1,-5 0-52,0 0-1,0-1 0,0 1 1,0-1-1,0 1 1,0-1-1,0 0 1,0-1-1,0 1 0,0-1 1,-1 0-1,1 0 1,-1 0-1,1 0 1,-1 0-1,0-1 0,0 0 1,0 1-1,3-5 1,-2 2 12,0-1 1,-1 0-1,0 0 0,0 0 1,0 0-1,-1 0 1,0 0-1,0-1 1,-1 1-1,2-14 1,-2 4 109,0 0 0,-2-1 0,0 1 0,0 0 0,-2-1-1,0 1 1,-1 0 0,-11-30 0,22 104 248,12-3-677,3 0 0,2-2 0,41 67 1,-45-94-3570,-3-10-1354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5.220"/>
    </inkml:context>
    <inkml:brush xml:id="br0">
      <inkml:brushProperty name="width" value="0.05" units="cm"/>
      <inkml:brushProperty name="height" value="0.05" units="cm"/>
    </inkml:brush>
  </inkml:definitions>
  <inkml:trace contextRef="#ctx0" brushRef="#br0">1 117 10677,'0'0'5541,"9"15"-5098,9 9-326,2 3 2,31 53 0,-47-72-357,0 1 0,-1-1 0,0 1 0,0 0 1,-1 0-1,2 13 0,-6-56 740,-12-66-1,7 66 142,-2-70 0,8 89-462,4-20 467,-2 34-640,0 0-1,0 0 1,-1 0 0,1 0 0,0 0-1,0 0 1,0 0 0,0 0 0,0 1-1,0-1 1,0 0 0,1 1-1,-1-1 1,0 1 0,0-1 0,0 1-1,1-1 1,-1 1 0,0 0 0,0 0-1,1 0 1,-1-1 0,0 1-1,1 0 1,1 1 0,2 0-21,0 0 1,0 0-1,0 0 1,-1 1-1,1-1 1,0 1-1,-1 0 1,0 1-1,1-1 1,-1 1-1,0 0 1,0 0-1,0 0 1,-1 0-1,1 1 0,-1 0 1,0-1-1,5 9 1,8 11 9,-1 1 1,12 29-1,-17-34 9,17 35-140,37 67-4046,-41-85-604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6.038"/>
    </inkml:context>
    <inkml:brush xml:id="br0">
      <inkml:brushProperty name="width" value="0.05" units="cm"/>
      <inkml:brushProperty name="height" value="0.05" units="cm"/>
    </inkml:brush>
  </inkml:definitions>
  <inkml:trace contextRef="#ctx0" brushRef="#br0">159 89 9925,'0'0'7347,"-14"-15"-6635,-45-45-173,58 59-499,-1 0 0,1-1 0,0 1 0,-1 0 0,0 0 0,1 0 0,-1 0 0,0 0-1,1 0 1,-1 0 0,0 1 0,-3-2 0,4 2-33,0 0-1,1 0 1,-1 0-1,0 0 1,0 0-1,1 0 1,-1 1-1,0-1 1,1 0-1,-1 0 1,0 1-1,1-1 1,-1 0-1,0 1 1,1-1-1,-1 0 1,0 1-1,1-1 1,-1 1-1,1-1 1,-1 2-1,-1 1-16,0-1 0,0 1 1,1 1-1,-1-1 0,1 0 0,0 0 0,0 0 0,0 5 0,-1-3 48,-6 28-116,0 0 0,2 0-1,1 1 1,2-1 0,2 46 0,1-78 34,0 1 1,0-1 0,0 0 0,0 0 0,1 0 0,-1 0 0,0 0 0,1 0-1,-1 1 1,1-1 0,-1 0 0,1 0 0,-1 0 0,1 0 0,0-1-1,-1 1 1,1 0 0,0 0 0,0 0 0,0-1 0,0 1 0,0 0 0,0-1-1,0 1 1,0 0 0,0-1 0,0 0 0,0 1 0,0-1 0,0 0 0,0 1-1,0-1 1,1 0 0,-1 0 0,0 0 0,0 0 0,0 0 0,0 0-1,0 0 1,1 0 0,-1-1 0,0 1 0,0 0 0,1-1 0,3 0-42,-1 0 0,0 0 0,0-1 0,0 1 0,0-1 0,0 0 0,0 0 0,0 0 0,0-1 0,5-5 0,-2 1 197,-2 0 0,1-1 0,-1 0 0,0 0 1,-1-1-1,0 1 0,0-1 0,-1 0 1,0 0-1,-1 0 0,1 0 0,-2 0 1,0-1-1,1-15 0,46 218 380,120 307 0,-156-469-660,-2 1 0,0 0 0,-2 0 0,-2 1 0,-1 0 0,-1 0 0,-2 0 0,-2 38 0,0-70 166,0-1 0,0 0 0,0 1 1,0-1-1,0 1 0,0-1 0,0 1 0,0-1 0,0 0 1,-1 1-1,1-1 0,0 1 0,0-1 0,0 0 1,0 1-1,0-1 0,-1 1 0,1-1 0,0 0 1,0 1-1,-1-1 0,1 0 0,0 1 0,-1-1 1,1 0-1,0 0 0,-1 1 0,1-1 0,0 0 1,-1 0-1,1 0 0,-1 1 0,1-1 0,0 0 0,-1 0 1,1 0-1,-1 0 0,1 0 0,0 0 0,-1 0 1,1 0-1,-1 0 0,1 0 0,-1 0 0,1 0 1,0 0-1,-1 0 0,1 0 0,-1 0 0,1-1 1,-1 1-1,-20-17 104,12 1-14,0 1 1,1-2-1,1 1 1,0-1-1,1 0 1,1 0-1,1-1 0,0 0 1,-1-17-1,-4-170 408,9 201-500,1-14-1,1 1-1,0-1 0,1 1 0,1-1 0,1 1 1,0 0-1,14-28 0,70-112-34,-25 46 12,-55 95 57,-1-1 1,-1 0 0,-1 0 0,0 0 0,-1-1-1,-1 0 1,-1 0 0,0 0 0,-1 0 0,-1-1-1,-2-21 1,0 38-14,1 0 1,-1 0-1,1 1 0,-1-1 0,0 1 0,0-1 0,0 0 1,0 1-1,0 0 0,0-1 0,0 1 0,0 0 1,0-1-1,-1 1 0,1 0 0,-1 0 0,1 0 1,-1 0-1,1 0 0,-1 0 0,1 1 0,-1-1 1,0 0-1,1 1 0,-1 0 0,0-1 0,0 1 0,1 0 1,-1 0-1,0 0 0,0 0 0,0 0 0,1 0 1,-1 0-1,0 1 0,0-1 0,1 0 0,-1 1 1,0 0-1,1-1 0,-1 1 0,1 0 0,-3 1 0,1 2-18,0 1 0,0-1 0,1 1-1,-1-1 1,1 1 0,0 0-1,1 0 1,-1 0 0,1 0-1,0 0 1,-1 6 0,-4 64-19,6-69 16,-1 17-2,1 0-1,1-1 1,1 1 0,1-1-1,1 1 1,1-1 0,12 34-1,-14-47-1,1-1 0,0 0-1,0 1 1,1-2-1,0 1 1,1 0-1,0-1 1,0 0-1,0-1 1,1 1-1,0-1 1,0 0-1,1-1 1,-1 0 0,1 0-1,0-1 1,1 0-1,-1 0 1,1-1-1,0 0 1,14 3-1,1-2-827,-1-1 0,33 1 0,13-10-5128,-14-11-4026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33.985"/>
    </inkml:context>
    <inkml:brush xml:id="br0">
      <inkml:brushProperty name="width" value="0.05" units="cm"/>
      <inkml:brushProperty name="height" value="0.05" units="cm"/>
    </inkml:brush>
  </inkml:definitions>
  <inkml:trace contextRef="#ctx0" brushRef="#br0">75 171 6211,'0'0'5824,"-7"1"-4906,10-2-668,25-9-197,-2-1 0,1-1 1,-2-1-1,38-27 0,-35 22-38,1 1 1,0 1 0,40-15 0,-57 29-340,-13 7-294,-21 15 290,-27 13 386,0-2 1,-3-1 0,0-3-1,-2-3 1,-74 24 0,458-178-254,-399 140-648,-75 44 1651,144-54-698,19-2-398,0 0 1,0-1-1,0-2 0,0 0 1,-1 0-1,0-2 1,0 0-1,0-1 0,21-14 1,-18 8-1920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6.658"/>
    </inkml:context>
    <inkml:brush xml:id="br0">
      <inkml:brushProperty name="width" value="0.05" units="cm"/>
      <inkml:brushProperty name="height" value="0.05" units="cm"/>
    </inkml:brush>
  </inkml:definitions>
  <inkml:trace contextRef="#ctx0" brushRef="#br0">46 355 13990,'0'0'1956,"-6"23"-774,-5 16-722,2 0 0,2 1 0,-4 66 1,10-85-437,1-10 1,-1 0 0,2-1 0,-1 1 1,2 0-1,2 12 0,-3-20-37,-1-1 0,1 0 0,0 0 0,0 1 0,0-1 0,1 0 0,-1 0 0,0 0 0,1 0 0,-1-1 0,1 1 0,0 0 0,-1-1 0,1 1 0,0-1 0,0 1-1,0-1 1,0 0 0,0 0 0,0 0 0,1 0 0,-1 0 0,0 0 0,1-1 0,-1 1 0,0-1 0,1 0 0,3 1 0,-3-1-61,0-1-1,0 1 0,-1 0 1,1-1-1,0 1 1,0-1-1,0 0 0,-1 0 1,1 0-1,0 0 1,-1 0-1,1-1 0,-1 1 1,1-1-1,-1 0 1,0 0-1,0 1 0,0-2 1,0 1-1,0 0 1,0 0-1,0 0 0,-1-1 1,1 1-1,-1-1 0,0 0 1,0 1-1,0-1 1,0 0-1,0 1 0,0-1 1,-1 0-1,1-6 1,2-13-59,-1 0 1,-1 0 0,-2-35 0,0 22 21,0 33 117,1-1 1,0 0-1,0 1 1,0-1 0,1 0-1,-1 1 1,1-1-1,0 0 1,-1 1-1,1-1 1,0 1-1,0-1 1,1 1-1,-1-1 1,0 1-1,4-4 1,-2 4 20,1-1 1,0 1 0,0-1-1,0 1 1,0 0-1,0 1 1,0-1-1,5 0 1,9-5-3,0 0-10,36-13 38,74-39 0,-115 52-49,0 0 0,0-2 0,-1 1 0,0-2 0,0 1 0,-1-2 0,-1 1 0,1-1 0,-2-1 0,16-24-1,-21 29 20,-1 0-1,0 0 0,0-1 0,-1 0 1,0 1-1,-1-1 0,1 0 0,-1 0 1,-1-15-1,0 19 51,0-1 1,0 0-1,-1 0 1,0 1-1,0-1 1,-1 1 0,1-1-1,-1 1 1,0-1-1,0 1 1,0 0-1,0 0 1,-1 0-1,0 0 1,0 1-1,0-1 1,-6-5-1,-12-11 734,17 15-545,-1 0-1,0 0 1,0 1 0,0 0 0,-1 0-1,-9-6 1,15 10-256,-1 1 0,0-1 1,1 0-1,-1 0 0,0 1 0,1-1 0,-1 0 0,1 1 1,-1-1-1,1 1 0,-1-1 0,1 1 0,-1-1 1,1 1-1,0-1 0,-1 1 0,1-1 0,0 1 0,-1 0 1,1-1-1,0 1 0,0-1 0,-1 1 0,1 0 1,0-1-1,0 1 0,0 0 0,0-1 0,0 1 0,0 0 1,0-1-1,0 1 0,0 0 0,0-1 0,1 2 1,-1 38-150,0-29 158,5 86-22,5 0 1,34 149-1,-7-55 23,-10-46-156,6-1-1,59 159 1,-76-255-1143,-9-17-2903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7.058"/>
    </inkml:context>
    <inkml:brush xml:id="br0">
      <inkml:brushProperty name="width" value="0.05" units="cm"/>
      <inkml:brushProperty name="height" value="0.05" units="cm"/>
    </inkml:brush>
  </inkml:definitions>
  <inkml:trace contextRef="#ctx0" brushRef="#br0">0 125 9204,'0'0'4610,"131"-17"-3761,-62 1-657,1-4-192,-4 0-16,-6-7-1633,-11 3-3249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7.409"/>
    </inkml:context>
    <inkml:brush xml:id="br0">
      <inkml:brushProperty name="width" value="0.05" units="cm"/>
      <inkml:brushProperty name="height" value="0.05" units="cm"/>
    </inkml:brush>
  </inkml:definitions>
  <inkml:trace contextRef="#ctx0" brushRef="#br0">231 63 11493,'0'0'1902,"-21"-10"-408,-69-31-408,85 39-903,1 0-1,-1 0 0,0 1 1,0 0-1,0 0 0,0 0 1,0 0-1,-5 1 0,8 0-137,0 0-1,0 0 1,1 0-1,-1 1 1,1-1-1,-1 1 1,0-1-1,1 1 1,-1-1 0,1 1-1,-1 0 1,1 0-1,-1 0 1,1 0-1,0 0 1,-3 2-1,2 2-24,-1-1 0,1 1 1,-1 0-1,1 0 0,0 0 0,1 0 0,0 0 1,-1 1-1,2-1 0,-2 8 0,-1 7 26,-5 34 77,2 1 0,2 0 0,3 0 1,7 57-1,-6-107-127,1 1-1,0-1 1,0 0 0,0 0 0,1-1-1,0 1 1,0 0 0,0 0-1,0-1 1,1 1 0,0-1 0,0 0-1,0 0 1,0 0 0,1 0 0,-1 0-1,1-1 1,0 0 0,0 0 0,0 0-1,1 0 1,-1 0 0,1-1 0,-1 0-1,1 0 1,0 0 0,7 1 0,-6-2-105,1 1 0,0-1-1,-1-1 1,1 0 0,0 1 0,0-2 0,-1 1 0,1-1 0,0 0 0,-1-1 0,1 1 0,-1-1 0,1-1 0,-1 1 0,0-1 0,0 0 0,0-1 0,0 1 0,-1-1 0,7-6 0,-2 1-111,-1-1 1,-1 0-1,0-1 1,0 0-1,-1 0 1,-1 0-1,0-1 1,0 0-1,-1-1 1,-1 1-1,0-1 1,4-25-1,-2-2 284,-3-1 0,-2-73-1,-1 109-13,1 1 17,-1 1 0,0-1 1,0 0-1,0 0 0,0 0 0,-1 1 0,0-1 0,1 0 1,-1 0-1,-1 1 0,1-1 0,0 1 0,-1-1 0,0 1 0,0 0 1,0-1-1,0 1 0,-3-3 0,4 5 77,-1 1 461,2 7-239,0-2-373,-1 31 245,2 1 1,1-1-1,2 0 1,16 70-1,-18-98-357,1 0 1,0 0-1,0 0 1,1 0-1,0-1 0,0 1 1,0-1-1,1 0 0,0 0 1,1-1-1,0 1 0,0-1 1,0 0-1,1-1 1,-1 0-1,1 0 0,1 0 1,-1-1-1,1 0 0,-1 0 1,1-1-1,0 0 0,0-1 1,1 1-1,-1-1 1,1-1-1,14 1 0,27-1-2538,1-1-579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7.790"/>
    </inkml:context>
    <inkml:brush xml:id="br0">
      <inkml:brushProperty name="width" value="0.05" units="cm"/>
      <inkml:brushProperty name="height" value="0.05" units="cm"/>
    </inkml:brush>
  </inkml:definitions>
  <inkml:trace contextRef="#ctx0" brushRef="#br0">120 361 8820,'0'0'7772,"-16"-8"-6753,5 3-872,-1 0 1,1 0-1,-22-5 0,32 10-141,0 0 0,0 0 0,0 1 0,0-1 0,0 0-1,0 0 1,0 0 0,0 1 0,0-1 0,1 1 0,-1-1-1,0 0 1,0 1 0,0 0 0,0-1 0,1 1 0,-1-1-1,0 1 1,1 0 0,-1-1 0,0 1 0,1 0 0,-1 0-1,1 0 1,-1 0 0,1-1 0,0 1 0,-1 0 0,1 0-1,0 0 1,0 0 0,-1 0 0,1 1 0,-4 39 93,3-28-45,0-1-1,-3 24 35,2 0 1,1 0-1,7 63 0,-5-94-139,1 0 1,-1 0-1,1 0 0,0 0 1,1 0-1,-1 0 1,1-1-1,0 1 0,0-1 1,0 0-1,1 0 0,0 0 1,0 0-1,0-1 0,0 1 1,0-1-1,1 0 1,-1 0-1,1-1 0,0 1 1,0-1-1,0 0 0,0 0 1,0-1-1,0 0 0,0 0 1,1 0-1,-1 0 0,0-1 1,1 0-1,-1 0 1,0 0-1,1-1 0,-1 0 1,0 0-1,0 0 0,1 0 1,-1-1-1,0 0 0,0 0 1,-1 0-1,1-1 1,0 0-1,-1 0 0,0 0 1,1 0-1,-1-1 0,0 0 1,-1 1-1,1-1 0,3-6 1,-1-1-20,-2 0 0,1 0 0,-1 0 0,-1 0 1,0 0-1,-1-1 0,0 0 0,0 1 0,-2-1 0,1 0 0,-1 0 0,-3-18 1,-1-1 146,-2 0 0,-1 0 0,-17-45 0,-119-252 3516,161 400-3169,159 409-664,-169-459-588,0 0 0,14 23 0,-19-38 124,1-1 0,1 1 0,-1-1 0,1 0 0,0 0 0,1-1 0,-1 0 0,1 1 0,0-2 0,9 6 0,27 9-5208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8.504"/>
    </inkml:context>
    <inkml:brush xml:id="br0">
      <inkml:brushProperty name="width" value="0.05" units="cm"/>
      <inkml:brushProperty name="height" value="0.05" units="cm"/>
    </inkml:brush>
  </inkml:definitions>
  <inkml:trace contextRef="#ctx0" brushRef="#br0">148 468 13526,'0'0'5605,"-22"3"-5402,9-1-191,4-2-9,1 1 0,0 1-1,0-1 1,0 1 0,-14 5 0,19-5-3,1-1 0,-1 0-1,0 1 1,1 0 0,0-1 0,-1 1 0,1 0-1,0 0 1,0 0 0,0 1 0,0-1 0,0 1-1,1-1 1,-1 1 0,1-1 0,-1 1 0,1 0-1,0-1 1,0 1 0,0 0 0,1 0 0,-1 0-1,0 4 1,1-1 2,-5 34 17,3-1-1,2 47 1,0-77-19,1 1-1,0-1 1,1 1 0,0-1 0,0 1 0,1-1 0,0 0 0,1 0 0,0-1 0,0 1 0,1-1 0,0 0-1,0 0 1,12 13 0,-13-17-69,1 0 0,-1-1 0,1 1 0,0-1 0,0 0 0,0 0 0,0-1 0,0 0 0,0 0 0,1 0 0,-1 0 0,1-1 0,0 0 0,-1 0 0,1-1 0,0 1 0,-1-1 0,1 0 0,0-1 0,-1 0 0,1 1 0,0-2 0,-1 1-1,11-5 1,-9 3-110,1 0-1,-2-1 0,1 0 0,0-1 0,-1 1 1,0-1-1,0 0 0,0-1 0,-1 1 0,1-1 1,-2-1-1,1 1 0,0 0 0,-1-1 0,-1 0 1,1 0-1,4-13 0,-3 1 125,-1-1 1,0 0-1,-1 0 0,-2 0 0,0 0 1,-1 0-1,-2-22 0,-2 8 103,-2-1-1,-1 1 0,-14-43 1,0 15 848,-2 1 0,-2 1-1,-4 1 1,-64-99 0,78 142 9,15 16-891,0 0 1,0 0-1,-1-1 1,1 1 0,0 0-1,0 0 1,0 0-1,0 0 1,-1 0-1,1 0 1,0 0-1,0 0 1,0 0-1,-1 0 1,1 0-1,0 0 1,0 0 0,0 0-1,0 0 1,-1 0-1,1 0 1,0 0-1,0 0 1,0 0-1,-1 0 1,1 0-1,0 1 1,0-1-1,0 0 1,0 0 0,0 0-1,-1 0 1,1 0-1,0 0 1,0 1-1,0-1 1,0 0-1,0 0 1,0 0-1,0 0 1,-1 1-1,1-1 1,0 0 0,0 0-1,0 0 1,0 1-1,1 37 148,9 13-143,2 0-1,2-1 1,3-1-1,33 70 0,-34-82 10,-15-35-27,80 170 50,-72-154-47,2-1 0,0 0 0,2-1 0,-1 0 0,2 0-1,0-2 1,20 17 0,-29-27-25,0 0-1,1-1 1,0 1-1,0-1 1,0 0-1,0-1 1,0 1 0,0-1-1,1 0 1,-1-1-1,1 0 1,0 0-1,-1 0 1,1-1 0,0 0-1,-1 0 1,1 0-1,7-2 1,-10 0-24,1 1 0,0-1 0,-1 0 0,0 0 1,1 0-1,-1-1 0,0 1 0,0-1 0,0 0 0,0 0 0,-1-1 1,1 1-1,-1-1 0,0 0 0,0 0 0,0 0 0,-1 0 0,1 0 1,-1 0-1,0-1 0,0 1 0,-1-1 0,1 0 0,0-7 0,2-9 8,0 0-1,-2-1 0,-1-24 1,0 37 41,-2 0 1,1 1-1,-1-1 1,0 1-1,-1-1 1,0 1-1,0 0 1,-1 0-1,0-1 1,-6-9-1,9 17 11,-1 0-1,1 0 1,0 0-1,-1 1 1,1-1-1,-1 0 1,1 1-1,-1-1 1,1 0 0,-1 1-1,0-1 1,1 0-1,-1 1 1,0-1-1,0 1 1,1 0-1,-1-1 1,0 1 0,0-1-1,1 1 1,-1 0-1,0 0 1,0-1-1,0 1 1,0 0-1,0 0 1,-1 0 0,1 1-9,0 0 0,0-1 0,0 1 0,0 0 0,1 0 1,-1 0-1,0 0 0,1 0 0,-1 0 0,0 0 0,1 0 1,-1 0-1,1 0 0,-1 0 0,1 0 0,0 0 1,-1 2-1,-5 48-58,6-48 49,0 0 0,-1 0 0,2 1 1,-1-1-1,0 0 0,1 0 0,-1 0 0,1 0 0,0 0 1,0 0-1,0 0 0,0 0 0,0 0 0,1 0 0,0-1 0,-1 1 1,4 2-1,-3-3-12,1 0 1,0-1-1,0 0 0,0 0 1,0 0-1,0 0 0,0 0 1,0-1-1,0 1 0,0-1 1,0 0-1,0 0 0,0 0 1,1 0-1,-1 0 0,0-1 1,6-1-1,-5 0-1,1 1 1,-1-1-1,0-1 0,0 1 1,1-1-1,-2 1 0,1-1 1,0 0-1,0-1 0,-1 1 1,0 0-1,4-6 0,-5 6 6,0 0 1,0 1-1,0-1 0,1 0 1,-1 1-1,1 0 0,-1-1 0,1 1 1,0 0-1,0 0 0,0 1 0,0-1 1,0 0-1,1 1 0,-1 0 1,0 0-1,1 0 0,-1 0 0,1 1 1,3-1-1,-5 2-7,-1-1 1,1 1-1,0 0 1,-1 0-1,1 0 1,-1 0-1,0 1 1,1-1-1,-1 0 1,0 0-1,0 1 1,1-1-1,-1 1 1,0-1-1,-1 1 1,1 0-1,0-1 1,0 1-1,0 3 1,13 42-44,-11-34 31,12 36-150,1-1-1,34 67 1,0-33-3213,-33-61-1463,-2-10 912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29.338"/>
    </inkml:context>
    <inkml:brush xml:id="br0">
      <inkml:brushProperty name="width" value="0.05" units="cm"/>
      <inkml:brushProperty name="height" value="0.05" units="cm"/>
    </inkml:brush>
  </inkml:definitions>
  <inkml:trace contextRef="#ctx0" brushRef="#br0">4 269 14359,'0'0'1574,"-2"-4"-1174,2 0-391,-1 1 0,1 0 0,-1-1 0,1 1 0,0-1 0,1 1 1,-1-1-1,1 1 0,-1-1 0,1 1 0,0 0 0,0-1 0,0 1 0,1 0 0,-1 0 0,1 0 1,3-6-1,15-41 14,-17 26-5,-1-47 1,-2 64-11,0 7 1,0 0-1,0 0 1,0 0-1,0 0 1,0 0 0,0 0-1,0 0 1,-1 0-1,1 0 1,0 0 0,0 0-1,0 0 1,0 0-1,0 0 1,-1 0 0,1 0-1,0 0 1,0 0 0,0 0-1,0 0 1,0 0-1,0 0 1,-1 0 0,1 0-1,0 0 1,0 0-1,0 0 1,0 0 0,0 0-1,0 0 1,0 0 0,-1 0-1,1 0 1,0 0-1,0-1 1,0 1 0,0 0-1,0 0 1,0 0-1,0 0 1,0 0 0,0 0-1,0 0 1,0-1-1,-1 1 1,1 0 0,0 0-1,0 0 1,0 0 0,0 0-1,0-1 1,0 1-1,-7 15 216,1 8-44,0 0 1,2 0-1,0 0 0,0 28 0,4 99 812,0-139-985,0-1 18,1 1 1,0-1-1,0 0 1,1 0-1,1 0 1,0 0-1,0 0 1,9 18-1,-10-24-22,1 0 0,-1 0 0,1 0 0,0 0 0,0-1 0,1 1 0,-1-1 0,1 0 1,-1 0-1,1 0 0,0 0 0,0-1 0,0 1 0,1-1 0,-1 0 0,0-1 0,1 1 0,-1-1 0,1 0 0,0 0 0,7 1 0,-3-1-42,-1-1 1,0 0 0,0 0-1,0-1 1,1 0-1,-1 0 1,0-1-1,0 0 1,0 0 0,0-1-1,10-5 1,-13 5-1,-1 0 1,1 0 0,-1-1 0,0 1 0,0-1-1,-1 0 1,1 0 0,-1 0 0,0-1 0,0 1-1,0-1 1,0 0 0,-1 0 0,0 0 0,0 0-1,0 0 1,-1 0 0,2-9 0,0-9 92,0 1 1,-1-1 0,-2 0-1,0 1 1,-1-1 0,-2 0 0,0 1-1,-2 0 1,0 0 0,-1 0-1,-1 0 1,-1 1 0,-21-38-1,29 59-51,0 0 0,0 0 0,0 0 0,0 0 0,0 1 0,0-1 0,0 0 0,0 0 0,-1 0 0,1 0 0,0 0 0,0 0 0,0 0-1,0 0 1,0 0 0,0 0 0,0 0 0,0 0 0,0 0 0,-1 0 0,1 0 0,0 0 0,0 1 0,0-1 0,0 0 0,0 0 0,0 0 0,0 0 0,-1 0-1,1 0 1,0-1 0,0 1 0,0 0 0,0 0 0,0 0 0,0 0 0,0 0 0,0 0 0,-1 0 0,1 0 0,0 0 0,0 0 0,0 0 0,0 0-1,0 0 1,0 0 0,0 0 0,0 0 0,0-1 0,0 1 0,0 21 207,9 34 57,-2-19-264,1 6 16,21 63 0,-26-95-17,1 0 1,0-1 0,1 1-1,0-1 1,0 0 0,1 0-1,0-1 1,0 0-1,1 0 1,0 0 0,17 12-1,-20-17-18,0 0 0,0-1 0,1 1 0,0-1 0,-1-1 0,1 1 0,0-1 0,0 1 0,0-1 0,0-1 0,0 1 0,10-1 0,-13 0-8,1 0 0,-1-1 0,1 1 0,-1-1 0,0 1 0,1-1 0,-1 0-1,1 0 1,-1 0 0,0 0 0,0 0 0,0-1 0,0 1 0,0-1 0,0 1 0,0-1-1,0 0 1,0 0 0,-1 0 0,1 0 0,-1 0 0,1 0 0,-1 0 0,0-1 0,0 1-1,1-4 1,8-37 106,-2 0 1,-2 0-1,-1 0 0,-3-1 0,-4-57 0,1 36 514,-3 36-232,3 28-353,1 0 1,0 0-1,-1 0 0,1 0 1,0 0-1,-1 0 0,1 0 1,-1 0-1,1 1 0,-1-1 1,0 0-1,1 0 0,-1 1 0,0-1 1,0 0-1,1 1 0,-1-1 1,0 1-1,0-1 0,0 1 1,0-1-1,0 1 0,0-1 1,1 1-1,-1 0 0,-2-1 0,0 10-101,3 17 35,1 0 0,1 0 1,9 40-1,-7-51 52,1 0 0,0 0 0,1-1 0,1 0 0,0 0 0,1-1 0,15 21 0,0-7 18,45 41 1,-43-44-96,35 42 1,-57-63 3,-1 0 0,0 0 0,0 0 1,0 1-1,0-1 0,-1 1 0,1 0 0,-1-1 0,0 1 1,0 0-1,0 0 0,0 0 0,-1 6 0,0-8 8,0 1 0,0-1 0,-1 1 0,1-1 0,-1 0 0,0 0 0,0 1 0,0-1 0,0 0 0,0 0 0,0 0 0,0 0 0,-1 0 0,1 0 0,-1 0 0,1-1 0,-1 1 0,0 0 0,0-1-1,0 0 1,0 1 0,0-1 0,-2 1 0,-17 8-814,1-2 0,-2 0 0,-30 6 0,13-4-1403,-20 8-3424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0.272"/>
    </inkml:context>
    <inkml:brush xml:id="br0">
      <inkml:brushProperty name="width" value="0.05" units="cm"/>
      <inkml:brushProperty name="height" value="0.05" units="cm"/>
    </inkml:brush>
  </inkml:definitions>
  <inkml:trace contextRef="#ctx0" brushRef="#br0">48 802 8004,'0'0'7483,"11"10"-6891,-6-5-457,26 20 303,-30-25-414,0 1 0,0-1 0,0 0 0,1 1 1,-1-1-1,0 0 0,0 0 0,0 0 0,1 0 0,-1 0 0,0 0 0,0 0 0,1 0 0,-1 0 0,0 0 0,0-1 0,0 1 0,0 0 0,1-1 0,-1 1 0,0-1 0,0 1 0,0-1 0,0 0 0,0 0 0,0 1 0,0-1 0,0 0 0,-1 0 0,1 0 0,0 0 0,0 0 0,0-1 0,10-16 89,-1 1 0,-1-1 0,0-1 0,-1 0 0,-2 0 0,0 0 0,-1-1 0,0 0 0,-2 0 0,0 0 0,-2-1 0,0 1 0,-1 0 0,-1-1 0,-6-32 0,-4-5 97,-3 0 1,-2 1-1,-2 0 1,-29-57-1,40 98-135,2 1 25,-1 1 1,0 1 0,-1-1 0,-1 1-1,0 0 1,-1 1 0,-16-19 0,25 31-77,0 0-21,0 0-1,0 0 1,0 1 0,0-1-1,0 0 1,0 0 0,0 1-1,0-1 1,0 0-1,0 0 1,0 1 0,0-1-1,0 0 1,0 0-1,0 0 1,0 1 0,0-1-1,0 0 1,0 0 0,-1 1-1,1-1 1,0 0-1,0 0 1,0 0 0,0 1-1,0-1 1,-1 0 0,1 0-1,0 0 1,0 0-1,0 0 1,-1 1 0,1-1-1,0 0 1,0 0-1,-1 0 1,1 0 0,0 0-1,0 0 1,0 0 0,-1 0-1,1 0 1,0 0-1,0 0 1,-1 0 0,1 0-1,0 0 1,0 0 0,-1 0-1,1 0 1,0 0-1,0 0 1,-1 0 0,1 0-1,0 0 1,0 0-1,0-1 1,-1 1 0,1 0-1,0 0 1,0 0 0,0 0-1,-1-1 1,-2 84-89,3 0 0,13 95 0,-6-124 86,3-1 1,2 1-1,2-2 0,30 71 1,-38-107 3,2 0 0,0 0 1,1-1-1,0-1 0,1 0 1,1 0-1,0-1 0,19 18 1,-25-27-44,1 1 1,-1-1-1,1-1 1,-1 1 0,1-1-1,0 0 1,0-1-1,0 1 1,1-1-1,-1 0 1,1-1-1,-1 1 1,1-1 0,-1-1-1,1 1 1,0-1-1,-1 0 1,1-1-1,0 1 1,-1-1-1,1-1 1,-1 1 0,1-1-1,-1 0 1,7-4-1,-7 3-92,1 0-1,-1-1 1,0 0-1,0-1 1,0 0-1,0 1 1,-1-2 0,0 1-1,0-1 1,0 1-1,-1-1 1,0-1-1,0 1 1,0-1-1,-1 1 1,0-1-1,-1 0 1,1 0-1,-1 0 1,2-13 0,0-9-21,-1-1 1,-1 0-1,-3-51 1,0 77 188,-1-19 370,2 23-387,0 0-1,0 0 1,0 0-1,0 0 1,0 0-1,0 0 1,0 0-1,0 0 1,0 0-1,0 1 1,0-1-1,0 0 1,0 0 0,0 0-1,0 0 1,0 0-1,0 0 1,0 0-1,0 0 1,-1 0-1,1 0 1,0 0-1,0 0 1,0 0-1,0 0 1,0 0-1,0 0 1,0 0 0,0 0-1,0 0 1,0 0-1,0 0 1,0 0-1,0 0 1,-1 0-1,1 0 1,0 0-1,0 0 1,0 0-1,-3 39 409,3-17-396,1-1 0,0 1 0,2-1-1,0 0 1,2 0 0,0 0-1,1 0 1,13 27 0,10 13-4346,-19-44-2110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0.656"/>
    </inkml:context>
    <inkml:brush xml:id="br0">
      <inkml:brushProperty name="width" value="0.05" units="cm"/>
      <inkml:brushProperty name="height" value="0.05" units="cm"/>
    </inkml:brush>
  </inkml:definitions>
  <inkml:trace contextRef="#ctx0" brushRef="#br0">1 1 10869,'0'0'3858,"2"13"-8260,25 22-1761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1.061"/>
    </inkml:context>
    <inkml:brush xml:id="br0">
      <inkml:brushProperty name="width" value="0.05" units="cm"/>
      <inkml:brushProperty name="height" value="0.05" units="cm"/>
    </inkml:brush>
  </inkml:definitions>
  <inkml:trace contextRef="#ctx0" brushRef="#br0">0 29 11573,'0'0'5101,"19"24"-4119,58 76-411,-67-86-479,0 0 0,0 1-1,-2 0 1,0 0 0,7 18 0,-12-22-506,0 0 1,0 0 0,-1 1-1,-1-1 1,0 1 0,0 12 0,-2-31 479,0 1 1,-1 0-1,1-1 1,-1 1-1,-1 0 1,-2-8-1,-8-19 360,6-4 92,1 0 0,2-1 0,2-53 1,2 88-487,0 1 0,0-1 0,0 0 0,1 1 0,-1-1 0,1 1 1,0 0-1,0-1 0,0 1 0,0-1 0,0 1 0,0 0 0,0 0 1,1 0-1,0 0 0,-1 0 0,1 0 0,0 0 0,0 0 0,0 1 0,0-1 1,0 1-1,0-1 0,0 1 0,0 0 0,1 0 0,-1 0 0,5-1 1,-3 1-24,0 0 0,0 0 0,0 0 1,0 1-1,0 0 0,0 0 1,1 0-1,-1 0 0,0 1 0,0 0 1,0 0-1,0 0 0,0 0 1,0 0-1,0 1 0,-1 0 1,7 3-1,-4 0-8,0 0 1,0 1-1,-1-1 0,0 1 1,0 0-1,0 1 0,-1-1 1,0 1-1,0 0 0,0 0 1,-1 0-1,0 0 0,3 13 1,2 13-926,6 63 0,-9-63-681,-5-30 1270,0 1 0,0-1-1,1 0 1,0 0 0,-1 0 0,1 0-1,1 0 1,-1 0 0,0 0-1,1 0 1,-1-1 0,1 1 0,0 0-1,0-1 1,0 0 0,0 1-1,0-1 1,0 0 0,1 0 0,-1 0-1,4 2 1,0-2-218,1 0 0,-1 0 0,1 0 0,0-1 0,0 1 1,0-2-1,0 1 0,13-1 0,44 0-119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1.438"/>
    </inkml:context>
    <inkml:brush xml:id="br0">
      <inkml:brushProperty name="width" value="0.05" units="cm"/>
      <inkml:brushProperty name="height" value="0.05" units="cm"/>
    </inkml:brush>
  </inkml:definitions>
  <inkml:trace contextRef="#ctx0" brushRef="#br0">105 331 7587,'0'0'6270,"0"-13"-5987,0-140 803,0 150-1037,0 0 0,-1-1 0,1 1 0,-1 0 0,0-1 0,0 1 0,0 0 0,0 0 0,0 0 0,-1 0 0,1 0 1,-1 0-1,0 0 0,0 1 0,0-1 0,0 1 0,0-1 0,-1 1 0,1 0 0,-1 0 0,1 0 0,-1 0 0,0 0 0,0 1 0,0-1 1,0 1-1,0-1 0,0 1 0,0 0 0,0 1 0,-1-1 0,-4 0 0,6 1-24,1 1-1,0-1 1,0 0-1,-1 1 0,1 0 1,0-1-1,0 1 1,0 0-1,0-1 1,0 1-1,0 0 1,0 0-1,0 0 1,0 0-1,0 0 1,0 0-1,1 0 1,-1 0-1,0 0 1,1 1-1,-1-1 1,1 0-1,-1 0 1,1 1-1,0-1 1,-1 0-1,1 0 1,0 3-1,-5 47 53,5-44-29,-2 19 109,0 12 70,2 0 1,4 48 0,-3-77-222,1 1 1,0-1-1,0 1 1,0-1-1,2 0 1,-1 0-1,1 0 0,0 0 1,1 0-1,0-1 1,0 0-1,1 0 1,0 0-1,8 7 1,-10-12-59,-1 0 0,0-1 0,1 0 1,0 0-1,0 0 0,-1 0 0,1-1 1,0 1-1,0-1 0,0 0 0,1 0 1,-1-1-1,0 1 0,0-1 0,0 0 1,1 0-1,-1 0 0,0-1 0,0 1 1,0-1-1,0 0 0,0 0 0,0 0 1,0-1-1,0 0 0,0 0 0,0 0 1,-1 0-1,1 0 0,-1-1 1,1 1-1,-1-1 0,0 0 0,0 0 1,0 0-1,-1 0 0,5-7 0,1-4 45,-1 0-1,-1 0 1,0-1-1,-1 0 1,-1 0-1,0 0 1,-1 0-1,1-18 1,2-129 927,-7 121-289,2 9 6,-2-35 913,0 66-1537,0-1-1,0 0 1,0 1-1,0-1 1,0 1-1,0-1 1,0 1-1,0 0 1,0-1-1,-1 1 1,1 0-1,0 0 1,-1 0-1,1 0 1,-1 0-1,0 0 1,1 0-1,-1 0 1,0 1-1,1-1 1,-1 1-1,0-1 1,0 1-1,1 0 1,-1-1-1,0 1 1,0 0-1,0 0 1,-2 1-1,1-1-31,0 0 0,0 0-1,0 0 1,0 0 0,0 1 0,0 0 0,0-1 0,0 1-1,0 0 1,0 0 0,0 1 0,1-1 0,-1 1-1,0-1 1,1 1 0,-1 0 0,-2 3 0,1 2-25,1 0 1,1 1 0,-1-1 0,1 1-1,0 0 1,1-1 0,0 1 0,0 0-1,1 0 1,0 0 0,0 0 0,1 0-1,0 0 1,0 0 0,1-1 0,0 1 0,0 0-1,1-1 1,0 0 0,0 1 0,1-1-1,0-1 1,9 13 0,-1-8-10,1-1 0,1 0 0,-1-1 0,1-1 1,1 0-1,-1-1 0,28 9 0,-26-10-51,-1 0 0,0 1-1,0 0 1,-1 1 0,0 1 0,24 19-1,-36-27 34,-1 1-1,1-1 0,-1 1 0,1-1 0,-1 1 1,0-1-1,0 1 0,0 0 0,0 0 1,0-1-1,0 1 0,0 0 0,0 0 0,-1 0 1,1 0-1,-1 0 0,1 0 0,-1 0 1,0 0-1,0 0 0,0 0 0,0 1 0,-1 1 1,0-1-36,0 0 1,0-1 0,-1 1-1,1 0 1,-1-1-1,0 1 1,1-1 0,-1 1-1,-1-1 1,1 0 0,0 0-1,0 0 1,-5 3 0,-6 3-713,-1-1 0,1 0 1,-1-1-1,-27 9 1,7-7-2565,8-4-1433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1.134"/>
    </inkml:context>
    <inkml:brush xml:id="br0">
      <inkml:brushProperty name="width" value="0.05" units="cm"/>
      <inkml:brushProperty name="height" value="0.05" units="cm"/>
    </inkml:brush>
  </inkml:definitions>
  <inkml:trace contextRef="#ctx0" brushRef="#br0">37 129 2945,'0'0'7452,"-7"-33"-1215,6 31-6152,0 1 0,1-1 0,-1 1 0,0 0 0,0 0 0,0-1 0,0 1-1,0 0 1,0 0 0,0 0 0,0 0 0,0 0 0,0 0 0,-3-1 0,4 2-85,0 0 1,-1 0 0,1 0 0,0 0 0,-1 0 0,1 1-1,-1-1 1,1 0 0,0 0 0,-1 0 0,1 0-1,0 1 1,-1-1 0,1 0 0,0 0 0,-1 1-1,1-1 1,0 0 0,0 1 0,-1-1 0,1 0-1,0 1 1,0-1 0,0 0 0,-1 1 0,1-1-1,0 0 1,0 1 0,0-1 0,0 1 0,0-1-1,0 1 1,-5 47-396,6-22 382,1-1 0,1 1-1,1-1 1,1 0 0,1 0 0,2 0 0,18 42 0,-18-50 1,0-1-1,1 0 1,1 0-1,1-1 1,0-1 0,1 1-1,0-2 1,1 0-1,1 0 1,0-1 0,29 18-1,-40-28-25,-1 0 0,1 0 0,0-1 0,0 1 0,0-1-1,0 0 1,0 0 0,0 0 0,0 0 0,0 0 0,0-1 0,1 1 0,-1-1-1,0 0 1,0 0 0,1 0 0,-1-1 0,0 1 0,0-1 0,6-1-1,-5-1 34,-1 1-1,1-1 1,-1 0-1,1 0 1,-1 0 0,0-1-1,0 1 1,-1-1-1,1 1 1,-1-1-1,0 0 1,0 0-1,0 0 1,2-5-1,5-18 54,-1 0-1,-1-1 1,-2 0-1,-1 0 1,0-1 0,-3 1-1,-2-50 1,1 49 81,-1 11-81,-1 0 0,-1 0 1,-1 1-1,-1-1 0,-6-17 1,3 12-17,-7-44 1,13 60-1322,1 9 309,-1 22-369,3 39-1138,3-13-559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1.810"/>
    </inkml:context>
    <inkml:brush xml:id="br0">
      <inkml:brushProperty name="width" value="0.05" units="cm"/>
      <inkml:brushProperty name="height" value="0.05" units="cm"/>
    </inkml:brush>
  </inkml:definitions>
  <inkml:trace contextRef="#ctx0" brushRef="#br0">114 354 13430,'0'0'5026,"30"140"-4209,-13-96-545,3-3-160,-5-4-112,-3-6 0,-2-2-432,-5-6-1857,-3-10-1601</inkml:trace>
  <inkml:trace contextRef="#ctx0" brushRef="#br0" timeOffset="1">42 114 10629,'0'0'464,"-42"-113"368,42 128-832,0 30-496,5 10-560,15 3-417,5-7-992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2.187"/>
    </inkml:context>
    <inkml:brush xml:id="br0">
      <inkml:brushProperty name="width" value="0.05" units="cm"/>
      <inkml:brushProperty name="height" value="0.05" units="cm"/>
    </inkml:brush>
  </inkml:definitions>
  <inkml:trace contextRef="#ctx0" brushRef="#br0">0 68 7027,'0'0'5640,"25"15"-3743,77 51-555,-96-63-1242,0 0 1,-1 1-1,1 0 1,-1 0-1,0 1 1,0-1-1,0 1 1,-1 0-1,0 0 1,1 1-1,-2-1 0,1 1 1,-1 0-1,0 0 1,0 0-1,-1 1 1,1-1-1,-2 0 1,1 1-1,-1 0 1,0-1-1,0 1 0,0 0 1,-1-1-1,-1 9 1,1-14-416,-1-24 256,-8-51 514,4 41-54,1 0 1,1-38 0,4 68-378,-1 0 0,1 0 0,0 0 0,-1 0 0,1 0 0,1 0 1,-1 0-1,0 1 0,1-1 0,-1 0 0,1 1 0,0-1 0,0 1 0,0-1 1,0 1-1,0 0 0,1 0 0,-1 0 0,1 0 0,-1 1 0,1-1 0,0 0 1,-1 1-1,1 0 0,0 0 0,0 0 0,0 0 0,0 0 0,0 1 0,0-1 1,6 1-1,-4-1-19,1 0 0,0 1 0,0 0 0,0 0 0,0 0 0,-1 1 1,1 0-1,0 0 0,0 1 0,-1-1 0,1 1 0,-1 0 0,1 1 0,-1 0 1,0-1-1,7 6 0,-7-2-5,1 0 1,-1 0-1,1 0 0,-2 0 1,1 1-1,-1 0 0,0 0 1,0 0-1,-1 1 1,0-1-1,0 1 0,1 8 1,0 8-411,0 0 1,0 40-1,4 26-4486,2-51-123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2.587"/>
    </inkml:context>
    <inkml:brush xml:id="br0">
      <inkml:brushProperty name="width" value="0.05" units="cm"/>
      <inkml:brushProperty name="height" value="0.05" units="cm"/>
    </inkml:brush>
  </inkml:definitions>
  <inkml:trace contextRef="#ctx0" brushRef="#br0">152 414 7876,'0'0'4732,"-21"-26"-3291,-65-82-475,81 100-804,0 1 0,0-1 0,1 0 1,0-1-1,0 1 0,1-1 0,0 1 0,0-1 0,1 0 1,0 0-1,1 0 0,0 0 0,0 0 0,1-15 1,0 4 157,0 8-138,-1 4-15,1 0-1,0 0 1,0 0-1,1-1 1,0 1-1,3-10 1,-3 15-147,0 1 0,0 0 0,0 0 0,1 0-1,-1 0 1,0 0 0,1 0 0,0 0 0,-1 0 0,1 1 0,0-1 0,0 1-1,0-1 1,0 1 0,0 0 0,0-1 0,0 1 0,0 0 0,1 1 0,-1-1 0,0 0-1,1 1 1,-1-1 0,1 1 0,3-1 0,-2 1-23,1-1 0,-1 1 0,0 0 0,0 0 0,0 1 0,0-1 0,0 1-1,0 0 1,0 0 0,0 0 0,0 0 0,-1 1 0,1 0 0,0-1 0,-1 1 0,1 1 0,3 2 0,-2-1-1,-1 1 1,0-1-1,0 1 1,-1 0-1,1 0 1,-1 0-1,0 1 1,-1-1-1,1 1 1,2 8-1,1 9-13,-2 0-1,0 0 1,-1 1-1,-1 45 1,-16 271-544,6-214-1079,8-126 1607,0 1 0,1 0 0,-1-1 1,1 1-1,-1-1 0,0 1 0,1-1 1,-1 1-1,1-1 0,-1 1 1,1-1-1,0 0 0,-1 1 0,1-1 1,-1 1-1,1-1 0,0 0 0,-1 0 1,1 0-1,0 1 0,-1-1 0,1 0 1,0 0-1,-1 0 0,1 0 1,0 0-1,0 0 0,-1 0 0,1 0 1,0 0-1,-1 0 0,2-1 0,26-4-202,-21 1 240,1-1 1,-1 0-1,0-1 0,0 1 0,-1-1 0,0-1 1,0 1-1,0-1 0,-1 0 0,0 0 0,0-1 1,0 0-1,4-11 0,-3 6 284,-1 0 1,0-1-1,0 0 0,-2 1 1,0-1-1,0-1 1,0-23-1,-3 36-239,0 0 0,0 0-1,0 0 1,0 0 0,0 0 0,-1 0 0,1 0-1,-1 0 1,1 0 0,-1 0 0,0 0 0,0 0-1,0 0 1,0 1 0,0-1 0,0 0 0,-1 1-1,1-1 1,0 1 0,-1-1 0,1 1 0,-1-1-1,0 1 1,1 0 0,-1 0 0,0 0 0,0 0-1,0 0 1,0 0 0,0 1 0,-3-2 0,-6 1-129,0-1 0,-1 1 1,1 1-1,-23 1 0,-18-1-1655,51 0 1544,1 0-1,-1 0 0,0 0 0,1 0 0,-1 0 0,0 0 0,1 0 0,-1-1 0,0 1 1,1 0-1,-1-1 0,1 1 0,-1 0 0,0-1 0,1 1 0,-1-1 0,1 1 0,-1-1 0,1 1 1,-1-1-1,1 1 0,0-1 0,-1 1 0,1-1 0,0 0 0,-1 1 0,1-1 0,0 0 1,0 1-1,0-1 0,-1 0 0,1 1 0,0-1 0,0 0 0,0 1 0,0-1 0,0-1 0,0-19-9656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2.971"/>
    </inkml:context>
    <inkml:brush xml:id="br0">
      <inkml:brushProperty name="width" value="0.05" units="cm"/>
      <inkml:brushProperty name="height" value="0.05" units="cm"/>
    </inkml:brush>
  </inkml:definitions>
  <inkml:trace contextRef="#ctx0" brushRef="#br0">15 0 14423,'0'0'298,"0"28"425,0 161 1905,0-183-2586,0 1 0,1-1 0,-1 1 0,1-1 0,1 1 0,-1-1 0,1 1 0,0-1 0,1 0 0,-1 0 0,1 0 0,0 0 0,1-1 0,0 1 0,-1-1 0,2 0 0,-1 0 0,0 0 0,1-1 0,0 0 0,0 1 0,1-2 0,-1 1 0,1-1 0,-1 1 0,1-2 0,0 1-1,1-1 1,-1 0 0,0 0 0,0 0 0,1-1 0,-1 0 0,1 0 0,-1-1 0,1 0 0,0 0 0,-1 0 0,1-1 0,6-2 0,-9 2-48,-1 0 0,0-1-1,0 0 1,0 0 0,0 0-1,0 0 1,0 0 0,0 0 0,0-1-1,-1 1 1,1-1 0,-1 0-1,0 0 1,0 0 0,0 0 0,0 0-1,-1 0 1,1-1 0,-1 1-1,0 0 1,0-1 0,0 1 0,0-1-1,0-4 1,1-5 22,0 1 0,-1-1 0,0 0 0,-1 0 0,-3-22 0,1 27 13,0-1 0,-1 1 0,0 0 1,0 0-1,-1 0 0,0 1 0,0-1 0,-1 1 1,0 0-1,0 0 0,-1 1 0,1-1 1,-1 1-1,-1 0 0,1 1 0,-1 0 0,-11-7 1,6 5-215,1 1 0,-1 0 0,-1 0 0,1 1 0,-1 1 1,0 0-1,0 1 0,0 0 0,0 1 0,-22-1 0,33 11-6348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3.388"/>
    </inkml:context>
    <inkml:brush xml:id="br0">
      <inkml:brushProperty name="width" value="0.05" units="cm"/>
      <inkml:brushProperty name="height" value="0.05" units="cm"/>
    </inkml:brush>
  </inkml:definitions>
  <inkml:trace contextRef="#ctx0" brushRef="#br0">17 384 8004,'0'0'5002,"-2"-10"-4634,-6-52 1601,2 0 0,5-121 0,2 179-1955,-1 1 0,1 0 0,0 0 0,0 0 0,0 0 0,1 0 0,-1 0 1,0 0-1,1 0 0,0 0 0,0 1 0,0-1 0,0 1 0,0-1 0,1 1 0,-1 0 0,1 0 1,-1 0-1,1 0 0,0 0 0,0 0 0,-1 1 0,1 0 0,0-1 0,1 1 0,-1 0 0,0 1 0,0-1 1,0 0-1,0 1 0,1 0 0,-1 0 0,0 0 0,1 0 0,-1 0 0,0 1 0,0-1 0,0 1 0,1 0 1,-1 0-1,0 0 0,0 0 0,0 1 0,0-1 0,3 3 0,-1 1-21,-1 0-1,1 0 0,-1 0 1,0 0-1,0 1 1,-1 0-1,1 0 0,-1 0 1,0 0-1,-1 0 1,0 1-1,0-1 0,0 1 1,-1-1-1,1 8 1,2 17 5,-1 61-1,-3-80 4,-3 57-23,-4-1 0,-17 79 0,18-117-11,-1 48-437,7-78 458,0 0 0,0 1 0,1-1 0,-1 1 0,0-1 0,0 0 0,1 1 0,-1-1 0,0 1 0,0-1 0,1 0 1,-1 1-1,0-1 0,1 0 0,-1 0 0,1 1 0,-1-1 0,0 0 0,1 0 0,-1 1 0,1-1 0,-1 0 0,1 0 0,-1 0 0,0 0 0,1 0 0,-1 0 0,1 0 0,-1 0 0,1 0 0,-1 0 0,1 0 0,-1 0 0,1 0 0,0 0 0,17-4-29,-13 1 52,-1 1 0,1-2-1,-1 1 1,0 0 0,0-1 0,-1 0-1,1 0 1,-1 0 0,0 0 0,0 0-1,0-1 1,0 0 0,-1 1 0,0-1-1,0 0 1,2-8 0,0 0 219,0 0 0,-1-1 0,-1 0 0,0 0 1,-1-16-1,-1 27-194,0 1 0,0 0 0,0 0 0,-1 0 1,1-1-1,-1 1 0,1 0 0,-1 0 0,0 0 1,0 0-1,0 0 0,0 0 0,0 0 0,0 0 0,-1 1 1,1-1-1,-1 0 0,1 1 0,-4-3 0,1 1-5,0 0-1,0 1 1,-1 0 0,1 0-1,-1 0 1,0 0-1,1 1 1,-9-2-1,-10 0-164,0 0 0,0 2 1,-26 2-1,25 0-220,17-1 949,-3-1-3299,10 1 2432,-1 0 0,1 0 0,0-1 0,-1 1 0,1 0 0,0-1 1,-1 1-1,1 0 0,0-1 0,-1 1 0,1 0 0,0-1 0,0 1 0,0-1 0,-1 1 0,1-1 1,0 1-1,0 0 0,0-1 0,0 1 0,0-1 0,0 1 0,0-1 0,0 1 0,0-1 1,0 1-1,0-1 0,0 1 0,0-1 0,0-20-7737</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3.740"/>
    </inkml:context>
    <inkml:brush xml:id="br0">
      <inkml:brushProperty name="width" value="0.05" units="cm"/>
      <inkml:brushProperty name="height" value="0.05" units="cm"/>
    </inkml:brush>
  </inkml:definitions>
  <inkml:trace contextRef="#ctx0" brushRef="#br0">0 0 11429,'0'0'5840,"7"12"-4778,4 7-863,1-1-1,1-1 1,1 0-1,16 16 1,2 2-137,-2 1 1,-2 1 0,-1 1-1,26 50 1,-26-43-46,-25-42-15,0 0 0,0 1 0,-1-1 0,1 0 0,-1 0 0,0 1 0,0-1 0,0 1 0,0-1 0,-1 1 0,1-1 0,-1 1 0,0-1 0,0 1 0,0 0 0,-1 4 0,0-6-7,0 0 0,0 1 0,0-1 0,0 0 0,0 0-1,-1 0 1,1 0 0,-1 0 0,1 0 0,-1 0 0,0 0 0,0-1 0,0 1 0,0 0 0,0-1 0,0 0 0,0 1 0,0-1 0,-1 0 0,1 0 0,0-1 0,-5 2 0,-4 1-236,0 0 1,1-1-1,-1-1 1,0 0 0,0-1-1,0 1 1,-13-3-1,19 1-55,1 1 1,-1-1-1,1 0 0,0 0 0,-1-1 0,1 0 0,0 1 0,0-1 0,0-1 0,0 1 1,0 0-1,0-1 0,0 0 0,1 0 0,0 0 0,0-1 0,-1 1 0,2-1 1,-5-5-1,-16-40-4872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4.121"/>
    </inkml:context>
    <inkml:brush xml:id="br0">
      <inkml:brushProperty name="width" value="0.05" units="cm"/>
      <inkml:brushProperty name="height" value="0.05" units="cm"/>
    </inkml:brush>
  </inkml:definitions>
  <inkml:trace contextRef="#ctx0" brushRef="#br0">1 189 10725,'0'0'4482,"151"-93"-4482,-109 69-16,2 1-1105,-4 8-1104,-1-1-352,3 7-1425,8 1 1329</inkml:trace>
  <inkml:trace contextRef="#ctx0" brushRef="#br0" timeOffset="1">673 56 6147,'0'0'3954,"40"147"-2098,-38-81 898,-2 1-1554,0 2 129,-2-9-785,-8-2-416,2-7-112,8-4-32,0-14-640,0-11-2193,18-17-4179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4.491"/>
    </inkml:context>
    <inkml:brush xml:id="br0">
      <inkml:brushProperty name="width" value="0.05" units="cm"/>
      <inkml:brushProperty name="height" value="0.05" units="cm"/>
    </inkml:brush>
  </inkml:definitions>
  <inkml:trace contextRef="#ctx0" brushRef="#br0">1 0 18056,'0'0'0,"22"100"-8083,8-62 1664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4.851"/>
    </inkml:context>
    <inkml:brush xml:id="br0">
      <inkml:brushProperty name="width" value="0.05" units="cm"/>
      <inkml:brushProperty name="height" value="0.05" units="cm"/>
    </inkml:brush>
  </inkml:definitions>
  <inkml:trace contextRef="#ctx0" brushRef="#br0">190 0 11845,'0'0'5189,"-15"14"-5023,-47 46-17,58-53-77,0 0-1,0 0 1,1 0 0,0 1-1,0-1 1,1 1-1,0 0 1,1 0-1,0 0 1,0 0-1,0-1 1,1 1 0,0 0-1,1 0 1,0 0-1,1 9 1,0-6 29,-2-8-78,0 0 0,1-1 0,0 1 0,0-1 0,0 1 1,0-1-1,0 1 0,0-1 0,1 1 0,-1-1 0,1 0 0,-1 0 0,1 0 0,0 0 0,0 0 0,0 0 0,0 0 0,0-1 0,4 3 0,51 22 295,-25-14-158,-31-11-158,0-1-1,0 0 1,-1 1-1,1-1 1,0 1-1,0-1 1,-1 1-1,1-1 1,0 1-1,-1 0 1,1-1-1,-1 1 1,1 0-1,0-1 1,-1 1-1,0 0 1,1-1-1,-1 1 0,1 0 1,-1 0-1,0 0 1,0 0-1,1-1 1,-1 1-1,0 0 1,0 0-1,0 0 1,0 0-1,0 0 1,0 0-1,0-1 1,0 1-1,-1 0 1,1 0-1,0 0 1,0 0-1,-1-1 1,1 1-1,0 0 1,-1 0-1,1-1 1,-1 1-1,1 0 1,-1 0-1,0-1 0,1 1 1,-1-1-1,1 1 1,-1 0-1,0-1 1,0 1-1,0 0 1,-38 26 66,24-19-141,-1-1 0,0 0-1,0 0 1,0-2 0,0 0 0,-1-1 0,0-1-1,-20 2 1,37-6-17,-1 0 0,0 0 0,0 0 0,0 0 0,1-1 1,-1 1-1,1 0 0,-1 0 0,1-1 0,-1 1 0,1 0 0,0 0 0,0-1 0,-1 1 0,1-1 0,0 1 0,0 0 1,1-1-1,-1 1 0,0 0 0,1-3 0,3-34-2401,15-5-2338</inkml:trace>
  <inkml:trace contextRef="#ctx0" brushRef="#br0" timeOffset="1">383 109 6003,'0'0'10741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7.742"/>
    </inkml:context>
    <inkml:brush xml:id="br0">
      <inkml:brushProperty name="width" value="0.05" units="cm"/>
      <inkml:brushProperty name="height" value="0.05" units="cm"/>
    </inkml:brush>
  </inkml:definitions>
  <inkml:trace contextRef="#ctx0" brushRef="#br0">295 3 4578,'0'0'5098,"-37"0"3855,25 0-8891,-23-1 993,21 0-903,1 1 0,-1 0 0,0 1-1,-21 4 1,30-4-150,1 0-1,0 0 0,0 1 1,1 0-1,-1 0 0,0 0 1,0 0-1,1 1 0,0-1 1,-1 1-1,1 0 0,0 0 1,0 0-1,0 0 0,1 0 1,-1 1-1,1-1 0,0 1 1,-3 5-1,-4 13-9,1 1 0,1-1-1,0 1 1,2 0 0,-3 30 0,0 119 44,8-164-39,0 0 0,1-1 1,-1 1-1,2-1 0,-1 1 0,1-1 1,0 1-1,1-1 0,0 0 0,0 0 1,6 10-1,-7-14 2,1 1 0,0 0 1,0-1-1,1 1 0,-1-1 0,1 0 1,0-1-1,0 1 0,-1 0 0,2-1 1,-1 0-1,0 0 0,0 0 0,1-1 1,-1 1-1,1-1 0,-1 0 0,1 0 0,8 0 1,-2 0-156,1 0 1,0-1-1,0-1 1,-1 1-1,1-2 0,0 0 1,14-4-1,-22 5 63,0-1 1,0 0-1,-1 0 0,1 0 0,0 0 0,-1-1 0,1 1 0,-1-1 0,0 0 1,0 0-1,0 0 0,0-1 0,-1 1 0,1-1 0,-1 1 0,0-1 0,0 0 0,0 0 1,0 0-1,-1 0 0,0 0 0,0 0 0,1-7 0,2-8 103,-2-1 0,0 0 0,-2 0 0,0 0-1,-4-25 1,3 32 118,-1 1 0,-1 0 0,0-1 0,-1 1 0,-1 0 0,1 1 0,-2-1 0,0 1 0,-9-14 0,8 18-24,1 1-1,-1 0 1,0 0-1,0 1 1,-1 0-1,0 0 1,0 1-1,0 0 1,0 0-1,-1 1 1,1 0-1,-1 0 1,-14-2-1,36 6-78,-1-2-1,1 1 0,-1-2 1,1 0-1,-1 0 1,14-5-1,-2 1-26,0 1-1,25-2 0,179-8-59,-221 14 96,21 0-337,-22 7 234,-13 6 311,-1-2-202,0 0 1,1 0-1,0 1 0,1 0 0,0 0 0,1 1 0,0 0 0,1 0 0,0 0 0,1 0 0,-2 20 0,1-2-25,2 0-1,2 0 1,5 55-1,-3-74-11,0 0 0,1 0 0,0 0 0,1 0 0,0-1 0,0 1 0,1-1 0,1 0 0,0-1 0,0 1-1,1-1 1,7 8 0,-8-11-3,-1 0 0,1 0-1,1 0 1,-1-1 0,1 0-1,-1-1 1,1 1 0,1-1-1,-1-1 1,1 1 0,-1-1-1,1-1 1,0 1 0,0-1-1,0-1 1,0 1 0,9-1-1,-13-1-19,0 1 0,1-2-1,-1 1 1,0 0 0,0-1-1,0 1 1,0-1 0,0-1 0,0 1-1,-1 0 1,1-1 0,0 0-1,-1 0 1,1 0 0,-1 0-1,1 0 1,-1-1 0,0 1 0,0-1-1,0 0 1,0 0 0,-1 0-1,1-1 1,-1 1 0,0-1-1,0 1 1,0-1 0,0 1-1,-1-1 1,1 0 0,-1 0 0,0 0-1,0 0 1,-1 0 0,1-8-1,0-2 49,-1-1-1,0 1 0,-1 0 1,0 0-1,-1 0 0,-1 0 1,-1 0-1,0 1 0,0-1 1,-1 1-1,-1 0 0,0 0 1,-1 1-1,0 0 0,-1 0 1,-1 0-1,0 1 1,0 1-1,-1-1 0,0 2 1,-1-1-1,0 1 0,-13-8 1,13 11-2,0 0 0,-1 1 0,1 0 0,-1 0 0,0 1 0,-1 1 0,1 0 0,0 1 0,-1 0 0,0 1 0,1 0 0,-18 2 0,29-1 4,32 0-224,-23 1 196,45 1 73,-26 1-67,1-1 0,-1-2 0,1-1 0,-1-1-1,0-1 1,52-13 0,-38 1-75,-23 7-21,1 1 0,-1 1-1,1 1 1,1 0-1,-1 2 1,28-3 0,-46 42 13,-2-26 85,0 1-1,-1-1 1,0 0-1,-4 14 1,2-12 21,1-1-1,1 0 1,-2 21 0,3-6 38,1 1 1,2-1-1,0 1 1,2-1-1,1 0 0,13 42 1,-16-60-61,1 0 0,0 0 1,1-1-1,0 1 0,0-1 1,1 0-1,0 0 0,0 0 1,0-1-1,1 0 0,0 0 1,1 0-1,-1-1 0,1 1 1,0-2-1,0 1 0,0-1 1,1 0-1,0-1 0,-1 1 1,1-2-1,0 1 0,1-1 1,-1 0-1,10 0 0,-8 0-41,0-1 0,-1-1 0,1 0 0,0 0-1,0-1 1,13-2 0,-21 2 11,1 0-1,-1 0 0,0 0 1,0 0-1,0 0 1,0 0-1,0-1 1,0 1-1,0-1 0,0 1 1,0-1-1,-1 0 1,1 1-1,-1-1 1,1 0-1,-1 0 0,0 0 1,0-1-1,0 1 1,0 0-1,0 0 1,0 0-1,-1-1 0,1 1 1,-1-1-1,1 1 1,-1 0-1,0-1 1,0 1-1,0-5 0,-1-6 24,1-1 0,-2 0 0,0 1 0,0 0 0,-2-1 0,1 1 0,-2 0-1,0 0 1,0 1 0,-1 0 0,-1 0 0,0 0 0,0 1 0,-1 0 0,-1 0 0,-12-13-1,6 8 47,0 1 0,-1 0 0,-1 1-1,0 1 1,-1 1 0,0 0 0,-1 1-1,0 1 1,-34-12 0,52 22-5,14-18-70,27 2 23,1 3 1,0 1-1,1 2 0,50-6 0,-66 13-54,0 0-1,1 2 0,-1 0 1,35 5-1,-60-4 55,0 1 1,1 0-1,-1-1 1,0 1-1,0 0 1,0 0-1,0-1 1,0 1 0,0 0-1,0 0 1,0 0-1,-1 0 1,1 0-1,0 1 1,0-1-1,-1 0 1,1 0-1,-1 0 1,1 1-1,0 1 1,8 31-34,-7-27 29,3 23 17,-1 0-1,-2 0 1,-2 56-1,2 32 9,-1-112-20,-1-1 1,1 0-1,0 1 0,0-1 1,1 0-1,-1 0 0,1 0 1,1 0-1,-1 0 0,0 0 1,1-1-1,0 1 0,0-1 1,1 0-1,-1 0 0,1 0 0,7 6 1,-5-6 1,0-1 1,0 1 0,1-1-1,-1 0 1,1-1-1,0 1 1,0-1 0,0-1-1,0 1 1,0-1 0,0-1-1,14 1 1,-6-1 11,1-1 1,0 0 0,-1-1-1,1 0 1,-1-1-1,21-7 1,-32 8-4,1 0-1,-1 0 1,0 0-1,0 0 1,0 0-1,0-1 1,-1 0 0,1 0-1,-1 0 1,1 0-1,-1 0 1,0-1-1,-1 1 1,1-1-1,0 0 1,-1 0 0,0 0-1,0 0 1,0 0-1,0-1 1,-1 1-1,0-1 1,0 1 0,0-1-1,0 1 1,0-7-1,-1 2 26,0 1 0,0 0 0,-1-1-1,0 1 1,0 0 0,-1-1 0,0 1-1,-1 0 1,0 0 0,-4-8 0,-3-2 174,-1 1 0,-27-31 0,38 47-204,-16-18 24,1-1 89,-1 1 0,-36-32 0,46 46-159,1 1 1,-2-1-1,1 1 1,0 1-1,-1-1 0,0 1 1,0 0-1,0 1 0,0 0 1,0 0-1,-1 0 0,1 1 1,0 0-1,-9 0 1,15 2-62,0 0 1,0 0 0,0 0 0,0 0 0,1 0-1,-1 0 1,0 1 0,1-1 0,-1 0-1,0 0 1,1 1 0,0-1 0,-1 0 0,1 0-1,0 1 1,-1-1 0,1 0 0,0 1 0,0-1-1,0 1 1,0-1 0,1 0 0,-1 1 0,0 0-1,3 40-2630,-2-38 2248,0 0 0,0 0 0,0 0 1,1 0-1,-1 0 0,1 0 0,3 6 0,24 21-4959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1.904"/>
    </inkml:context>
    <inkml:brush xml:id="br0">
      <inkml:brushProperty name="width" value="0.05" units="cm"/>
      <inkml:brushProperty name="height" value="0.05" units="cm"/>
    </inkml:brush>
  </inkml:definitions>
  <inkml:trace contextRef="#ctx0" brushRef="#br0">0 131 9060,'0'0'3439,"4"3"-2801,0 3-583,1 1 0,-1-1 0,-1 1 0,1 0 0,-1 0 1,0 0-1,-1 0 0,1 0 0,-1 1 0,-1-1 0,0 1 0,0-1 1,0 14-1,0 17-111,-6 52 0,5-83 44,-4 30-703,2-25 250,1-23 618,1-16-64,-1-7 138,2 0 0,8-53 0,-7 77-178,0-1-1,1 1 1,0 1-1,1-1 0,0 0 1,1 1-1,-1 0 1,2 0-1,-1 0 1,1 1-1,1 0 1,-1 0-1,10-8 1,-15 15-43,1-1 1,-1 0 0,1 1 0,0 0 0,0-1 0,0 1 0,0 0 0,0 0 0,0 0 0,0 0 0,0 0 0,0 0 0,0 1 0,1-1 0,-1 1 0,0 0 0,1-1 0,-1 1 0,0 0 0,0 0 0,1 0 0,-1 1 0,0-1 0,0 1 0,1-1 0,-1 1 0,0 0 0,0-1 0,0 1 0,0 0 0,0 1 0,0-1 0,0 0 0,0 1-1,0-1 1,-1 1 0,1-1 0,0 1 0,-1 0 0,2 2 0,7 9-29,-1 0 0,-1 1 0,0 0 0,10 25 0,-9-19 68,1 2-40,49 90 114,-53-103-110,0 1 0,1-1 0,0 0 0,1-1 0,0 0 0,0 0 0,1-1 0,17 12 0,-24-17-21,1-1-1,-1 1 1,1-1 0,-1 0 0,1 1-1,0-1 1,0-1 0,0 1 0,0 0-1,0-1 1,-1 1 0,1-1-1,0 0 1,0 0 0,0 0 0,0 0-1,0-1 1,0 1 0,0-1-1,5-2 1,-5 1 4,1 0 0,-1 0 0,0 0-1,0-1 1,0 0 0,0 1 0,-1-1 0,1 0-1,-1 0 1,1-1 0,-1 1 0,0 0 0,2-7-1,2-6 18,0 0-1,-2 0 1,0-1-1,-1 1 0,0-1 1,0-21-1,-3 32 21,0-128 348,-1 119-255,-1-1 0,-1 1 0,0 0 0,-1 0 0,-1 0 1,-9-21-1,11 88-3,13 4-371,2-1 0,2 0 1,29 71-1,-4-46-3706,-23-52-90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8.143"/>
    </inkml:context>
    <inkml:brush xml:id="br0">
      <inkml:brushProperty name="width" value="0.05" units="cm"/>
      <inkml:brushProperty name="height" value="0.05" units="cm"/>
    </inkml:brush>
  </inkml:definitions>
  <inkml:trace contextRef="#ctx0" brushRef="#br0">0 63 11349,'0'0'8340,"92"0"-7668,-45-3-368,-3-8 65,-7 5-289,-10-3-64,-2 2-16,-10-2-32,-3 5-449,-4-3-703,-1 0-2338</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8.542"/>
    </inkml:context>
    <inkml:brush xml:id="br0">
      <inkml:brushProperty name="width" value="0.05" units="cm"/>
      <inkml:brushProperty name="height" value="0.05" units="cm"/>
    </inkml:brush>
  </inkml:definitions>
  <inkml:trace contextRef="#ctx0" brushRef="#br0">96 125 14022,'0'0'993,"0"19"303,0 306 3315,1-308-4574,1 1 1,1-1 0,4 17 0,-3-17-202,-1 0 1,2 33 0,-32-118-2301,4 15 3137,-20-68 0,31 58-328,4 0 0,2-1 0,4-97 0,2 152-247,25 8-261,28 1 182,0-3 0,93-17-1,-81 10-763,-22 8-6303,-35 2 2889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9.124"/>
    </inkml:context>
    <inkml:brush xml:id="br0">
      <inkml:brushProperty name="width" value="0.05" units="cm"/>
      <inkml:brushProperty name="height" value="0.05" units="cm"/>
    </inkml:brush>
  </inkml:definitions>
  <inkml:trace contextRef="#ctx0" brushRef="#br0">1 285 10533,'0'0'5794,"15"10"-5132,-4-2-576,-6-4-69,1 1 1,0-1-1,0 0 1,0 0-1,1-1 1,-1 0-1,1 0 1,0 0-1,0-1 1,0 0-1,0 0 1,0-1-1,0 0 1,1 0-1,11-1 1,-4-2-171,0-1 0,1-1 0,-1-1 0,-1 0 0,1 0 0,-1-2 0,0 0 0,0 0 0,15-12 0,-4 0-1501,0 0-1,-2-2 0,35-37 1,-58 57 1707,0 1 0,1-1 0,-1 1 1,0-1-1,1 1 0,-1-1 0,1 1 1,-1-1-1,1 1 0,-1 0 0,1-1 0,0 1 1,-1 0-1,1-1 0,-1 1 0,1 0 0,0 0 1,-1 0-1,1-1 0,-1 1 0,1 0 0,0 0 1,-1 0-1,1 0 0,0 0 0,-1 0 0,1 0 1,0 0-1,-1 0 0,1 1 0,0-1 0,-1 0 1,1 0-1,-1 1 0,1-1 0,0 0 0,-1 1 1,1-1-1,-1 0 0,1 1 0,-1-1 0,1 1 1,-1-1-1,1 1 0,-1-1 0,0 1 0,1-1 1,-1 1-1,0-1 0,1 1 0,-1 0 1,15 36 2336,-14-32-2275,8 29 1194,-2 1 1,6 61-1,-7 72-1825,-6-168 511,0 1 0,0-1 0,0 0 0,0 0 0,0 0 0,-1 1 0,1-1 0,0 0 0,0 0 0,0 1 1,0-1-1,0 0 0,0 0 0,-1 0 0,1 0 0,0 1 0,0-1 0,0 0 0,0 0 0,-1 0 0,1 0 0,0 0 0,0 0 0,-1 1 0,1-1 0,0 0 1,0 0-1,0 0 0,-1 0 0,1 0 0,0 0 0,0 0 0,-1 0 0,1 0 0,0 0 0,0 0 0,-1 0 0,1 0 0,0 0 0,0 0 0,0 0 0,-1 0 0,1-1 1,0 1-1,0 0 0,0 0 0,-1 0 0,1 0 0,0 0 0,0 0 0,0-1 0,-1 1 0,1 0 0,0 0 0,0 0 0,0-1 0,0 1 0,0 0 0,0 0 1,-1 0-1,1-1 0,0 1 0,0 0 0,0 0 0,0-1 0,0 1 0,0 0 0,0-1 0,-12-13 66,3-4 95,0-1 0,1 0 1,1 0-1,0-1 0,-3-23 1,-8-105 543,14 98-488,-9-91 574,12 140-783,1 0 0,0-1 1,0 1-1,0 0 0,0-1 1,0 1-1,0 0 1,0-1-1,1 1 0,-1 0 1,0-1-1,1 1 0,-1 0 1,1 0-1,-1-1 0,1 1 1,0 0-1,0 0 0,-1 0 1,1 0-1,0 0 1,0 0-1,1-1 0,1 0 2,0 0 0,0 0-1,0 1 1,0-1 0,1 1-1,-1 0 1,0 0 0,1 0-1,4-1 1,11 0-127,1 1 0,35 2-1,-32-1-240,-5 0-370,-9 0-332,0 0 1,0 0 0,-1 0 0,1 1 0,12 4 0,-2 3-4707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9.528"/>
    </inkml:context>
    <inkml:brush xml:id="br0">
      <inkml:brushProperty name="width" value="0.05" units="cm"/>
      <inkml:brushProperty name="height" value="0.05" units="cm"/>
    </inkml:brush>
  </inkml:definitions>
  <inkml:trace contextRef="#ctx0" brushRef="#br0">1 83 9925,'0'0'5650,"158"49"-5602,-111-67-32,-3-2-16,-2 0-448,-5-4-1073,-5 2-1840,-5-5-177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39.939"/>
    </inkml:context>
    <inkml:brush xml:id="br0">
      <inkml:brushProperty name="width" value="0.05" units="cm"/>
      <inkml:brushProperty name="height" value="0.05" units="cm"/>
    </inkml:brush>
  </inkml:definitions>
  <inkml:trace contextRef="#ctx0" brushRef="#br0">122 289 4562,'0'0'11002,"0"19"-9745,7 162 1595,-5-55-3415,-6-122-753,-7-10 1095,-6-11 347,2-12 66,0 0-1,2-2 1,1 0 0,2 0 0,1-1 0,1 0 0,2 0 0,1-1-1,2 0 1,0-43 0,4 68-152,0 0 1,0-1-1,0 1 1,1 0-1,0-1 1,1 1-1,0 0 0,0 1 1,1-1-1,0 1 1,0-1-1,0 1 1,1 0-1,1 0 0,-1 1 1,1 0-1,0 0 1,0 0-1,1 1 1,9-7-1,-6 6-59,0-1 1,0 2-1,1-1 0,0 2 0,0-1 1,0 2-1,0-1 0,1 1 1,-1 1-1,1 0 0,0 1 0,0 0 1,23 2-1,-34-1-152,1 1 1,0-1-1,0 1 0,-1 0 0,1-1 1,0 1-1,-1 0 0,1 0 0,-1 0 1,1 1-1,-1-1 0,1 0 0,-1 0 1,0 1-1,0-1 0,0 1 0,1-1 1,-1 1-1,-1-1 0,1 1 0,0 0 1,0 0-1,-1-1 0,1 1 0,-1 0 1,1 0-1,-1 0 0,0-1 0,0 1 1,0 0-1,0 0 0,0 0 0,0 0 1,-1 2-1,2 26-4437</inkml:trace>
  <inkml:trace contextRef="#ctx0" brushRef="#br0" timeOffset="1">122 289 9764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0.425"/>
    </inkml:context>
    <inkml:brush xml:id="br0">
      <inkml:brushProperty name="width" value="0.05" units="cm"/>
      <inkml:brushProperty name="height" value="0.05" units="cm"/>
    </inkml:brush>
  </inkml:definitions>
  <inkml:trace contextRef="#ctx0" brushRef="#br0">132 322 9764,'-110'106'1009,"89"-85"1768,46-20-1934,83 3-429,-95-5-445,-1-1 0,1 0 0,0-1 0,-1 0 0,0 0 0,0-2 0,0 0 0,0 0 0,-1-1 0,1 0 0,-2-1 0,20-15 0,21-12-1236,-38 27 696,0-1 1,0 2-1,1-1 1,-1 2-1,2 0 1,-1 1 0,0 0-1,1 1 1,0 0-1,23 0 1,-37 4 723,1-1 1,0 0 0,-1 1-1,1-1 1,-1 1-1,0-1 1,1 1 0,-1 0-1,1 0 1,-1 0-1,0-1 1,0 1-1,1 0 1,-1 1 0,0-1-1,0 0 1,0 0-1,0 0 1,0 1 0,-1-1-1,1 0 1,0 1-1,-1-1 1,1 1-1,-1-1 1,1 1 0,-1-1-1,1 1 1,-1-1-1,0 1 1,0 2 0,2 60 3165,-2-49-2754,1 27 1046,-2 53 201,0-87-1806,0-1 1,0 0 0,-1 1 0,0-1-1,0 0 1,-1 0 0,0 0 0,0 0 0,0-1-1,-6 8 1,9-14-12,0 0 0,0 0 0,0 1 0,0-1 0,0 0 0,-1 0 0,1 0 0,0 0 0,0 1-1,0-1 1,0 0 0,0 0 0,-1 0 0,1 0 0,0 0 0,0 1 0,0-1 0,-1 0 0,1 0 0,0 0 0,0 0 0,0 0 0,-1 0 0,1 0 0,0 0-1,0 0 1,-1 0 0,1 0 0,0 0 0,0 0 0,0 0 0,-1 0 0,1 0 0,0 0 0,0 0 0,-1 0 0,1 0 0,0 0 0,0-1 0,0 1 0,0 0-1,-1 0 1,1 0 0,0 0 0,0 0 0,0-1 0,0 1 0,-1 0 0,1 0 0,0 0 0,0 0 0,0-1 0,0 1 0,0 0 0,0 0 0,0 0 0,0-1-1,-1 1 1,1 0 0,0-1 0,-4-15 66,3 13-82,-11-47 228,3-1 1,2 0-1,-2-83 0,8 77-32,-1 36-69,1 0 0,1 0-1,1 1 1,1-1 0,0 0-1,2 1 1,0 0 0,12-33-1,-14 49-103,1 1-1,-1-1 0,1 1 1,0-1-1,0 1 0,1 0 1,-1 0-1,0 1 0,1-1 1,0 0-1,-1 1 0,1 0 1,0 0-1,0 0 0,0 1 1,1-1-1,-1 1 0,0 0 1,1 0-1,-1 1 0,0-1 1,1 1-1,-1 0 0,6 0 1,-5 0-98,-1 0 0,1 1 1,-1-1-1,1 1 1,-1 0-1,1 0 0,-1 0 1,1 1-1,-1-1 0,0 1 1,0 0-1,1 1 0,-2-1 1,1 0-1,0 1 0,0 0 1,-1 0-1,1 0 0,-1 1 1,0-1-1,0 1 1,4 7-1,-5-5-497,0 0 0,0 0 0,0 1 0,-1-1 0,0 0 0,0 11 0,-1 10-3369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0.812"/>
    </inkml:context>
    <inkml:brush xml:id="br0">
      <inkml:brushProperty name="width" value="0.05" units="cm"/>
      <inkml:brushProperty name="height" value="0.05" units="cm"/>
    </inkml:brush>
  </inkml:definitions>
  <inkml:trace contextRef="#ctx0" brushRef="#br0">0 63 11461,'0'0'4658,"109"60"-4161,-64-60-177,-3-9-288,2-15-32,-2-1-144,-7 3-753,-6-2-1552,-7 6-2993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1.172"/>
    </inkml:context>
    <inkml:brush xml:id="br0">
      <inkml:brushProperty name="width" value="0.05" units="cm"/>
      <inkml:brushProperty name="height" value="0.05" units="cm"/>
    </inkml:brush>
  </inkml:definitions>
  <inkml:trace contextRef="#ctx0" brushRef="#br0">218 17 10869,'0'0'9402,"-5"-4"-8855,-6-8-383,25 18-108,38 28 1,-35-19-13,-1 1-1,-1 0 1,0 1-1,-1 1 1,-1 0 0,-1 1-1,-1 0 1,0 0-1,-2 2 1,0-1-1,-1 1 1,8 33 0,-7-13-26,-2 1 0,-2 1 0,-2-1 0,-1 1 0,-7 69 0,1-82-134,-1-1 0,-2 0 0,0 0-1,-2 0 1,-1-1 0,-2-1 0,0 0 0,-2 0 0,-21 31 0,13-27-1102,-1-1 0,-1-1 1,-1-1-1,-1-1 1,-2-1-1,-58 41 1,-20-4-10405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1.673"/>
    </inkml:context>
    <inkml:brush xml:id="br0">
      <inkml:brushProperty name="width" value="0.05" units="cm"/>
      <inkml:brushProperty name="height" value="0.05" units="cm"/>
    </inkml:brush>
  </inkml:definitions>
  <inkml:trace contextRef="#ctx0" brushRef="#br0">163 110 8420,'0'0'5680,"-11"-18"-4698,-32-53 130,42 69-911,0 0 0,0 1 0,0-1-1,0 1 1,-1-1 0,1 1 0,0-1 0,-1 1 0,1 0 0,0 0-1,-1 0 1,-3-2 0,5 3-175,-1 0-1,1 0 1,-1-1-1,1 1 0,-1 0 1,1 0-1,-1 0 1,1 1-1,-1-1 1,1 0-1,-1 0 1,1 0-1,-1 0 1,1 0-1,-1 0 1,1 1-1,0-1 1,-1 0-1,1 0 1,-1 1-1,1-1 1,0 0-1,-1 1 1,1-1-1,0 0 0,-1 1 1,1-1-1,-1 1 1,-11 35-405,11-30 599,-19 75-170,4 2-1,4 0 1,3 1 0,4 0 0,5 85 0,1-136-40,2 1 1,1-1-1,1 0 1,2 0-1,18 51 1,-18-65-166,1-1 1,1 0-1,0 0 1,1-1 0,1-1-1,1 1 1,0-2-1,1 0 1,1 0 0,30 24-1,-14-19-1050,2-1 0,0-1 0,1-2 0,1-1 0,0-2 0,1-1 0,0-1 0,70 10 0,44-3-796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2.340"/>
    </inkml:context>
    <inkml:brush xml:id="br0">
      <inkml:brushProperty name="width" value="0.05" units="cm"/>
      <inkml:brushProperty name="height" value="0.05" units="cm"/>
    </inkml:brush>
  </inkml:definitions>
  <inkml:trace contextRef="#ctx0" brushRef="#br0">10 1 13046,'0'0'7283,"-10"22"-7235,25 20 16,5 7 208,-8 0-127,-2 0-65,-5-7 0,-5 0-80,0-6-16,0-5-625,0-9-1488,0-15-2465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2.290"/>
    </inkml:context>
    <inkml:brush xml:id="br0">
      <inkml:brushProperty name="width" value="0.05" units="cm"/>
      <inkml:brushProperty name="height" value="0.05" units="cm"/>
    </inkml:brush>
  </inkml:definitions>
  <inkml:trace contextRef="#ctx0" brushRef="#br0">1 1 10949,'0'0'192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2.719"/>
    </inkml:context>
    <inkml:brush xml:id="br0">
      <inkml:brushProperty name="width" value="0.05" units="cm"/>
      <inkml:brushProperty name="height" value="0.05" units="cm"/>
    </inkml:brush>
  </inkml:definitions>
  <inkml:trace contextRef="#ctx0" brushRef="#br0">122 0 13894,'0'0'3108,"0"24"-1371,0 205 272,0-224-2005,0 0 0,0 1 0,1-1 0,0 0-1,0 1 1,0-1 0,1 0 0,0 0 0,0 0 0,0 0 0,5 8-1,-5-11-18,-1 0-1,1 0 1,0 0-1,-1 0 1,1-1-1,0 1 0,0-1 1,0 1-1,0-1 1,0 0-1,1 0 1,-1 0-1,0 0 1,1 0-1,-1 0 0,0-1 1,1 1-1,-1-1 1,1 1-1,-1-1 1,1 0-1,-1 0 0,1 0 1,-1-1-1,1 1 1,-1 0-1,3-2 1,-3 2-10,0-1 1,0 0 0,0 0-1,0 0 1,0 0-1,0 0 1,0 0 0,0 0-1,-1-1 1,1 1 0,0-1-1,-1 1 1,1-1 0,-1 0-1,0 1 1,0-1 0,1 0-1,-1 0 1,0 0-1,-1 0 1,2-4 0,0 0 56,0-1 1,-1 0-1,0 0 0,0 0 1,0-10-1,-1 16-21,-1 1 0,1-1-1,0 1 1,0-1 0,0 1-1,0-1 1,-1 1 0,1-1-1,0 1 1,-1-1 0,1 1-1,0-1 1,-1 1 0,1-1-1,0 1 1,-1 0 0,1-1-1,-1 1 1,1 0 0,-1-1 0,1 1-1,-1 0 1,1-1 0,-1 1-1,1 0 1,-1 0 0,1 0-1,-1 0 1,0 0 0,1-1-1,-2 1 1,-22 0 13,18 0-22,-4 0-237,-1 1 0,0 0 0,0 0 0,0 1 0,-19 7 0,-47 28-5939,35-13-992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3.340"/>
    </inkml:context>
    <inkml:brush xml:id="br0">
      <inkml:brushProperty name="width" value="0.05" units="cm"/>
      <inkml:brushProperty name="height" value="0.05" units="cm"/>
    </inkml:brush>
  </inkml:definitions>
  <inkml:trace contextRef="#ctx0" brushRef="#br0">0 12 11029,'0'0'7780,"15"-3"-7081,-10 2-650,4-1-3,-1 0 0,1 0 0,-1 1 1,1 1-1,-1-1 0,1 1 0,-1 1 0,1 0 0,-1 0 1,1 0-1,-1 1 0,1 1 0,-1-1 0,9 5 0,0 4-25,0 0 0,0 1 0,-1 0 0,-1 1 0,0 1 0,-1 1 0,0 0 1,-1 1-1,-1 0 0,-1 1 0,0 0 0,-1 1 0,-1 0 0,0 1 0,5 20 0,-1 2-17,-1 0 0,-2 1 0,-3 1 0,-1-1 0,-1 1 1,-3 52-1,-4-54-230,-2-1 1,-1 0 0,-2 1-1,-2-2 1,-2 0 0,-19 48-1,6-31-1532,-3 0-1,-1-2 0,-54 76 1,-5-18 608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3.889"/>
    </inkml:context>
    <inkml:brush xml:id="br0">
      <inkml:brushProperty name="width" value="0.05" units="cm"/>
      <inkml:brushProperty name="height" value="0.05" units="cm"/>
    </inkml:brush>
  </inkml:definitions>
  <inkml:trace contextRef="#ctx0" brushRef="#br0">40 169 9989,'0'0'2262,"3"-21"-45,2-14-1298,3-18 80,-6-6 3499,-2 66-4473,-1 1-1,1-1 1,-1 0 0,-1 1-1,-3 10 1,-4 18-31,-7 60-17,4 1 0,4 1 0,5-1 0,14 161 0,-6-213 15,2-1 1,2-1 0,2 1-1,1-2 1,3 1-1,1-2 1,34 63-1,-35-79-287,1-2 0,0 0-1,2 0 1,1-2-1,30 27 1,-31-32-385,0-2-1,1-1 1,1 0-1,0-1 1,1-1-1,0-2 1,28 10 0,101 21-5705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4.509"/>
    </inkml:context>
    <inkml:brush xml:id="br0">
      <inkml:brushProperty name="width" value="0.05" units="cm"/>
      <inkml:brushProperty name="height" value="0.05" units="cm"/>
    </inkml:brush>
  </inkml:definitions>
  <inkml:trace contextRef="#ctx0" brushRef="#br0">22 0 12278,'0'0'8467,"-12"58"-8467,7-4 49,0 1-1,5-6-48,0-7-48,0-6-97,0-9-863,8-10-1985,11-10-1233,4-7-6243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32:44.869"/>
    </inkml:context>
    <inkml:brush xml:id="br0">
      <inkml:brushProperty name="width" value="0.05" units="cm"/>
      <inkml:brushProperty name="height" value="0.05" units="cm"/>
    </inkml:brush>
  </inkml:definitions>
  <inkml:trace contextRef="#ctx0" brushRef="#br0">20 0 12838,'0'0'1782,"-2"21"-291,-2-2-1063,0 0 90,1 1-1,1 0 1,0 0-1,1 0 0,4 30 1,-2-47-510,0 1 1,1-1-1,-1 1 1,1-1-1,0 0 1,0 1-1,0-1 1,0 0-1,1 0 1,-1-1-1,1 1 1,0 0-1,-1-1 1,1 0-1,0 1 0,1-1 1,-1 0-1,0-1 1,1 1-1,-1-1 1,1 1-1,-1-1 1,1 0-1,0 0 1,4 0-1,4 2-32,0-1 1,1-1-1,-1 0 0,1-1 0,-1 0 0,21-3 0,-29 1-12,-1 1 0,1 0 0,-1-1 1,1 0-1,-1 1 0,0-2 0,0 1 0,0 0 0,0 0 1,0-1-1,4-5 0,-6 8 35,-1-1 0,1 0 0,0 0 0,0 0 0,-1 0 0,1 0 0,-1 0-1,1 0 1,-1 0 0,1 0 0,-1 0 0,0 0 0,1 0 0,-1 0 0,0 0 0,0 0 0,0 0 0,0 0 0,0 0 0,0 0 0,0 0 0,0-1 0,0 1 0,0 0 0,-1 0 0,1 0 0,0 0 0,-1 0 0,1 0 0,-1 0 0,1 0-1,-1 0 1,1 0 0,-1 1 0,0-1 0,0 0 0,1 0 0,-1 0 0,0 1 0,0-1 0,0 0 0,0 1 0,0-1 0,0 1 0,0-1 0,0 1 0,-1-1 0,-7-2 3,1 0 0,-1 0 0,0 1 1,0 0-1,-1 1 0,1-1 0,-13 2 1,-68 3-309,88-2 203,-1-1 1,0 0-1,1 0 1,-1 1-1,1 0 1,-1-1 0,1 1-1,-1 0 1,1 0-1,0 0 1,-1 1-1,-1 1 1,3-2-255,0 0 0,0-1 1,0 1-1,1 0 0,-1 1 0,0-1 1,1 0-1,-1 0 0,1 0 0,-1 0 0,1 0 1,-1 1-1,1-1 0,0 0 0,0 0 1,0 0-1,0 1 0,0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47.408"/>
    </inkml:context>
    <inkml:brush xml:id="br0">
      <inkml:brushProperty name="width" value="0.05" units="cm"/>
      <inkml:brushProperty name="height" value="0.05" units="cm"/>
    </inkml:brush>
  </inkml:definitions>
  <inkml:trace contextRef="#ctx0" brushRef="#br0">268 19 6963,'0'0'8089,"-16"4"-6016,0-2-2051,1 0 0,0 1 0,0 1 0,1 0 0,-1 1-1,1 1 1,0 0 0,-22 14 0,29-15-19,0 0 0,0 0 0,1 1 0,-1 0 0,2 0 0,-1 0 0,1 1 0,0 0 0,0 0 0,0 0 0,1 1 0,0-1 0,1 1 0,0 0 0,0 0 0,1 0 0,-2 10 0,0 9-2,1-1 0,1 1 0,2 0 0,0 0 1,2 0-1,1 0 0,1-1 0,12 40 0,-10-47 0,0 0 0,2 0 0,0-1 0,1 0 0,1-1 0,0 0 1,1-1-1,1 0 0,1 0 0,0-1 0,1-1 0,16 13 0,-22-21-24,0 0 0,1 0 0,0-1 0,0 0 0,1 0 0,-1-1 0,1-1 0,0 1 0,0-2 0,0 1 0,0-1 0,1-1 0,-1 0 0,0 0 0,1-1 0,-1-1 0,0 0 0,1 0 0,-1-1 0,0 0 0,12-4 0,-13 3-3,-1-1 1,1 0 0,-1 0 0,0-1-1,0 0 1,0-1 0,-1 1 0,0-2-1,0 1 1,0-1 0,-1 0 0,0 0-1,0 0 1,-1-1 0,0 0 0,0 0-1,-1-1 1,0 1 0,-1-1 0,0 0-1,0 0 1,0 0 0,0-11-1,0 6-1,-2 0 0,1 0-1,-2-1 1,0 1-1,-1 0 1,0-1-1,-5-21 1,3 27 26,0 0 1,0 1 0,-1-1-1,0 1 1,-1 0 0,1 0-1,-2 0 1,1 0 0,-1 1-1,0 0 1,-1 0 0,-9-8-1,3 5 16,0 1 0,-1 0 0,1 1-1,-2 0 1,1 1 0,-1 1 0,-22-7 0,-9 2 210,-56-8 0,43 9 183,59 10-403,-1 0 0,1 0 0,-1 0 0,1 0 0,0 0 0,-1 0 0,1 0 0,0-1 0,-1 1 0,1 0 0,-1 0 0,1 0 0,0-1 0,-1 1 1,1 0-1,0 0 0,0-1 0,-1 1 0,1 0 0,0-1 0,0 1 0,-1 0 0,1-1 0,0 1 0,0 0 0,0-1 0,0 1 0,-1-1 0,1 1 0,0 0 0,0-1 0,0 1 0,0-1 0,0 1 1,0 0-1,0-1 0,0 1 0,0-1 0,0 1 0,0 0 0,1-1 0,-1 1 0,0-1 0,0 1 0,0 0 0,0-1 0,1 1 0,-1 0 0,0-1 0,0 1 0,1 0 0,-1-1 0,0 1 0,0 0 0,1 0 1,-1-1-1,0 1 0,1 0 0,-1 0 0,0 0 0,1-1 0,22-17-83,80-30-45,1 4 1,124-34-1,-162 57-139,-65 21 255,0 0 0,0 0 1,0 0-1,0 0 0,0 0 0,1 0 0,-1 0 1,0 1-1,0-1 0,0 0 0,0 1 0,0-1 1,0 1-1,0-1 0,0 1 0,0 0 1,0-1-1,0 1 0,0 0 0,0-1 0,-1 1 1,1 0-1,0 0 0,0 0 0,-1 0 0,1 0 1,-1 0-1,1 0 0,-1 0 0,1 0 1,-1 0-1,0 0 0,1 0 0,-1 0 0,0 2 1,14 56 105,-9-34-101,7 18 27,2-1-1,2 0 0,2-1 1,2-1-1,1-1 1,32 44-1,-48-75-27,1-2-1,0 1 1,0-1-1,0 1 1,1-2-1,0 1 1,0-1-1,0 0 1,1 0-1,-1-1 1,1 0-1,0 0 1,10 2-1,-13-4 7,0-1 0,0 0 0,0-1 0,0 1-1,0-1 1,0 0 0,0 0 0,0 0 0,0-1-1,0 0 1,0 0 0,0 0 0,0 0 0,0-1-1,-1 0 1,1 0 0,-1 0 0,1-1 0,-1 1-1,0-1 1,0 0 0,0 0 0,7-7 0,-1-2 14,-1 1 0,-1-1 1,0-1-1,0 1 1,-1-1-1,-1-1 1,0 1-1,-1-1 0,-1 0 1,0 0-1,0 0 1,-2-1-1,0 1 0,0-1 1,-2 0-1,1 0 1,-2 1-1,-2-17 0,2 24 38,0 1 0,-1-1 0,1 0 0,-1 0 0,-1 1 0,1-1-1,-1 1 1,0-1 0,-1 1 0,0 0 0,0 1 0,0-1 0,0 1-1,-1-1 1,0 1 0,0 1 0,0-1 0,-1 1 0,0 0 0,1 0-1,-1 0 1,-1 1 0,1 0 0,0 0 0,-1 1 0,-6-2 0,-8-2 0,1 2 1,0 0 0,-1 1-1,0 2 1,1 0-1,-1 1 1,-33 4 0,15 4-245,38-8 81,-1 0 0,1 0-1,0 1 1,0-1 0,0 0 0,0 1 0,0-1 0,0 1-1,0-1 1,0 1 0,0 0 0,0-1 0,0 1 0,0 0-1,0 0 1,1 0 0,-1-1 0,0 1 0,0 0 0,1 0 0,-1 0-1,1 0 1,-1 0 0,1 0 0,-1 0 0,1 1 0,0-1-1,-1 0 1,1 1 0,6 8-3171,15-1-1141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47.752"/>
    </inkml:context>
    <inkml:brush xml:id="br0">
      <inkml:brushProperty name="width" value="0.05" units="cm"/>
      <inkml:brushProperty name="height" value="0.05" units="cm"/>
    </inkml:brush>
  </inkml:definitions>
  <inkml:trace contextRef="#ctx0" brushRef="#br0">0 165 12166,'0'0'5074,"109"-75"-4498,-64 50-304,-3 3-224,-8 7-48,-2 4 0,-4 4-48,-4 5-1552,-4-3-914,-8 3-2464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48.223"/>
    </inkml:context>
    <inkml:brush xml:id="br0">
      <inkml:brushProperty name="width" value="0.05" units="cm"/>
      <inkml:brushProperty name="height" value="0.05" units="cm"/>
    </inkml:brush>
  </inkml:definitions>
  <inkml:trace contextRef="#ctx0" brushRef="#br0">151 236 12454,'0'0'2753,"13"26"-1350,1 3-1064,-1-1-13,1-1 0,1 0 1,31 41-1,2-5 179,129 162-175,-126-165-2534,-52-71 1804,-17-16 412,0 1 1,-2 0 0,-44-41-1,30 30-25,-91-85 809,78 78-260,1-2 0,-53-68 0,91 102-525,-3-3 94,0 0 0,-25-25-1,36 40-104,-1-1-1,1 1 0,-1-1 0,1 0 0,0 1 0,-1-1 0,1 0 0,0 0 0,0 1 0,-1-1 0,1 0 0,0 0 0,0 1 0,0-1 0,0 0 0,0 0 0,0 1 0,0-1 0,0 0 0,0 0 0,1 1 0,-1-1 0,0 0 0,0 0 0,1 1 0,-1-1 0,0 0 0,1 1 0,-1-1 0,1 1 1,-1-1-1,1 0 0,-1 1 0,1-1 0,-1 1 0,1-1 0,1 0 0,29-24-55,-21 18 58,20-17-161,55-33 0,-74 50-526,1 0-1,1 1 0,0 0 1,-1 1-1,2 1 0,-1 0 1,0 1-1,15-2 0,-15 5-3166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48.617"/>
    </inkml:context>
    <inkml:brush xml:id="br0">
      <inkml:brushProperty name="width" value="0.05" units="cm"/>
      <inkml:brushProperty name="height" value="0.05" units="cm"/>
    </inkml:brush>
  </inkml:definitions>
  <inkml:trace contextRef="#ctx0" brushRef="#br0">1 240 8868,'0'0'4130,"153"-33"-3746,-113 2-336,-3 0-48,-5-5-96,-3 1-1649,-4-1-1072,-5-2-2690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49.005"/>
    </inkml:context>
    <inkml:brush xml:id="br0">
      <inkml:brushProperty name="width" value="0.05" units="cm"/>
      <inkml:brushProperty name="height" value="0.05" units="cm"/>
    </inkml:brush>
  </inkml:definitions>
  <inkml:trace contextRef="#ctx0" brushRef="#br0">107 298 9973,'0'0'4722,"18"22"-3602,127 176 665,-111-143-1846,3-3-1,72 82 1,-108-133 7,-1-1 1,0 1-1,0-1 1,0 0-1,1 1 1,-1-1-1,0 0 1,1 1-1,-1-1 1,0 0-1,1 1 1,-1-1-1,0 0 1,1 0-1,-1 1 1,1-1-1,-1 0 1,0 0-1,1 0 1,-1 0-1,1 0 1,-1 1-1,1-1 1,-1 0-1,1 0 1,-1 0-1,0 0 1,1 0-1,-1 0 1,1 0-1,-1-1 1,1 1-1,1-14-255,-10-24 516,2 22-177,-2 1-1,0 0 0,0 0 0,-2 0 0,-14-16 1,-65-69 463,53 61-204,-187-227 1942,211 252-1973,9 11-191,-1 0 0,1-1 1,1 1-1,-1-1 0,0 1 1,1-1-1,0 0 1,0 0-1,0 0 0,0 0 1,0 0-1,0-6 0,4 8-79,0 1 0,0-1-1,1 0 1,-1 1-1,1-1 1,0 1 0,-1 0-1,1-1 1,0 1-1,0 1 1,0-1 0,5 0-1,-1-2-4,263-96-309,-260 96-665,0 0 0,0 1 0,0 0 0,1 0 0,20 0-1,-20 5-3007,-8 12-1019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3.152"/>
    </inkml:context>
    <inkml:brush xml:id="br0">
      <inkml:brushProperty name="width" value="0.05" units="cm"/>
      <inkml:brushProperty name="height" value="0.05" units="cm"/>
    </inkml:brush>
  </inkml:definitions>
  <inkml:trace contextRef="#ctx0" brushRef="#br0">161 269 8148,'0'0'4751,"-10"-7"-3993,-33-19-283,42 24-462,-1 1 0,0 0 0,1 0 1,-1 1-1,0-1 0,0 0 0,1 1 0,-1-1 1,0 1-1,0-1 0,0 1 0,0 0 0,0 0 1,0 0-1,0 0 0,0 0 0,0 0 0,0 0 1,0 1-1,1-1 0,-1 1 0,0-1 0,0 1 1,0 0-1,1 0 0,-1 0 0,0 0 0,1 0 0,-1 0 1,1 0-1,-1 0 0,1 1 0,-1-1 0,1 1 1,0-1-1,0 1 0,-2 2 0,-2 5-34,1 0 0,0 0 0,1 1 0,-1-1 1,-2 16-1,4-14 45,-3 15-51,1 1 1,1 1-1,2 53 1,1-58 12,0-19 14,1 0 0,-1 0-1,1 0 1,0-1 0,0 1 0,1 0-1,-1 0 1,1-1 0,0 1 0,-1-1 0,2 1-1,-1-1 1,0 0 0,1 0 0,-1 0 0,1 0-1,0 0 1,0-1 0,0 1 0,1-1 0,-1 0-1,0 0 1,1 0 0,-1 0 0,1 0 0,0-1-1,0 0 1,6 2 0,1 0-105,0-1 1,-1 0-1,1-1 1,0 0-1,0 0 1,1-1-1,-1 0 1,0-1-1,17-4 1,-24 4 25,-1 0 0,1 0-1,-1-1 1,1 1 0,-1-1 0,0 0 0,0 0 0,0 0 0,0 0-1,0-1 1,0 1 0,0-1 0,-1 1 0,0-1 0,1 0 0,3-6-1,-3 2 43,0 0 0,0 0-1,-1 0 1,1 0-1,-2 0 1,1 0-1,-1-1 1,1-8 0,-2-1 65,0 0 0,-1 0 0,0 0 0,-2 0 0,0 1 0,-10-32 0,-23-41 619,24 64-171,2-1 0,0 0-1,1-1 1,2 0 0,0 0-1,2 0 1,-2-42-1,7 69-469,-1 0 0,1 0 0,0 0 0,-1 0 0,1 0 0,0 0 0,0 0 0,-1 0 0,1 0 0,0 1-1,-1-1 1,1 0 0,0 0 0,0 0 0,-1 0 0,1 0 0,0 0 0,0 1 0,-1-1 0,1 0 0,0 0 0,0 0-1,-1 1 1,1-1 0,0 0 0,0 0 0,0 1 0,0-1 0,-1 0 0,1 0 0,0 1 0,0-1 0,0 0-1,0 1 1,0-1 0,0 0 0,0 1 0,0-1 0,0 0 0,0 0 0,0 1 0,0-1 0,0 0 0,0 1 0,0-1-1,0 0 1,0 1 0,0-1 0,0 0 0,1 1 0,-1 33-32,2 0-1,2 0 1,1 0-1,2 0 1,1-1-1,23 60 1,-23-73 19,1 0 0,1-1 1,1-1-1,0 1 0,2-2 1,0 0-1,0 0 0,2-1 1,0-1-1,1 0 0,0-1 1,22 14-1,-19-16-190,-14-8 3,0 0-1,0-1 1,0 0-1,1 0 0,-1 0 1,1 0-1,0-1 0,-1 0 1,1 0-1,0-1 1,10 2-1,-15-4 186,-1 1 1,1-1-1,0 0 1,0 1-1,-1-1 0,1 0 1,-1 1-1,1-1 1,0 0-1,-1 0 0,0 0 1,1 0-1,-1 0 1,1 1-1,-1-1 0,0 0 1,0 0-1,1 0 1,-1 0-1,0 0 0,0 0 1,0 0-1,0 0 1,0-2-1,1-29 22,-1 29-27,-5-279 606,9 315-639,2 0-1,18 55 0,-4-14-156,2 10-2717,-12-50-152</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49.347"/>
    </inkml:context>
    <inkml:brush xml:id="br0">
      <inkml:brushProperty name="width" value="0.05" units="cm"/>
      <inkml:brushProperty name="height" value="0.05" units="cm"/>
    </inkml:brush>
  </inkml:definitions>
  <inkml:trace contextRef="#ctx0" brushRef="#br0">1 236 9588,'0'0'5651,"156"-51"-5379,-110 20-96,-1 0-48,4-3-80,8 3-48,7 2-112,1 7-240,-13 16-1425,-18 6-3569</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49.725"/>
    </inkml:context>
    <inkml:brush xml:id="br0">
      <inkml:brushProperty name="width" value="0.05" units="cm"/>
      <inkml:brushProperty name="height" value="0.05" units="cm"/>
    </inkml:brush>
  </inkml:definitions>
  <inkml:trace contextRef="#ctx0" brushRef="#br0">0 574 10613,'0'0'2852,"30"-13"-1582,327-179 1563,-142 41-1839,85-51-763,-295 199-400,-3 1-88,0 1-1,1-1 1,-1 1-1,1 0 1,0 0-1,-1 0 0,1 0 1,0 0-1,-1 1 1,5-1-1,-4 9-7145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50.066"/>
    </inkml:context>
    <inkml:brush xml:id="br0">
      <inkml:brushProperty name="width" value="0.05" units="cm"/>
      <inkml:brushProperty name="height" value="0.05" units="cm"/>
    </inkml:brush>
  </inkml:definitions>
  <inkml:trace contextRef="#ctx0" brushRef="#br0">1 666 11701,'0'0'3490,"22"-9"-2799,12-5-297,0-1 1,-1-3-1,-1 0 0,54-42 1,188-191 484,27-22-2225,-292 265 55,-24 9-6401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50.426"/>
    </inkml:context>
    <inkml:brush xml:id="br0">
      <inkml:brushProperty name="width" value="0.05" units="cm"/>
      <inkml:brushProperty name="height" value="0.05" units="cm"/>
    </inkml:brush>
  </inkml:definitions>
  <inkml:trace contextRef="#ctx0" brushRef="#br0">33 278 7924,'0'0'7568,"-9"3"-7090,-15 10-324,44-12-8,0-5 6,0 0-1,29-11 1,268-132 924,-109 46-1907,-152 80-3573,-48 18-126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0:50.781"/>
    </inkml:context>
    <inkml:brush xml:id="br0">
      <inkml:brushProperty name="width" value="0.05" units="cm"/>
      <inkml:brushProperty name="height" value="0.05" units="cm"/>
    </inkml:brush>
  </inkml:definitions>
  <inkml:trace contextRef="#ctx0" brushRef="#br0">46 527 8836,'0'0'5941,"-11"7"-5404,4-2-447,-19 16 152,26-21-237,0 0 0,0 1 0,0-1-1,0 0 1,-1 0 0,1 0 0,0 1 0,0-1 0,0 0 0,0 0 0,0 0 0,0 1 0,0-1 0,0 0 0,0 0-1,0 0 1,0 1 0,0-1 0,0 0 0,0 0 0,0 0 0,0 1 0,0-1 0,0 0 0,0 0 0,0 1-1,0-1 1,0 0 0,0 0 0,0 0 0,1 1 0,-1-1 0,0 0 0,0 0 0,0 0 0,0 0 0,0 0-1,1 1 1,-1-1 0,0 0 0,0 0 0,0 0 0,1 0 0,22 3 372,-3-5-134,0-1 0,-1-1 0,1-1 0,-1 0 0,0-2 0,34-16 0,110-67 197,-115 60-350,256-160 618,-105 62-2656,-65 48-4789,-128 76 1558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07.834"/>
    </inkml:context>
    <inkml:brush xml:id="br0">
      <inkml:brushProperty name="width" value="0.05" units="cm"/>
      <inkml:brushProperty name="height" value="0.05" units="cm"/>
    </inkml:brush>
  </inkml:definitions>
  <inkml:trace contextRef="#ctx0" brushRef="#br0">157 434 7443,'0'0'6315,"-7"-5"-5600,-20-16-112,27 21-568,0 0-1,0 0 0,-1-1 1,1 1-1,0 0 0,-1-1 1,1 1-1,0 0 0,-1 0 1,1-1-1,0 1 0,-1 0 1,1 0-1,-1 0 0,1 0 1,0 0-1,-1-1 0,1 1 1,-1 0-1,1 0 0,0 0 1,-1 0-1,1 0 0,-1 0 1,1 0-1,-1 1 0,1-1 1,0 0-1,-1 0 0,1 0 1,-1 0-1,1 0 1,0 1-1,-1-1 0,1 0 1,0 0-1,-1 1 0,1-1 1,0 0-1,-1 0 0,1 1 1,-1-1-1,-3 17-284,3-13 365,-12 65-116,-7 132-1,16 74-234,4-200-42,0-74 184,0-10 113,-1 0-1,-1 0 1,0 0 0,0 0-1,-1 1 1,-3-10-1,-7-23-1,-3-59 54,5-1-1,4 0 1,6-106 0,1 141 204,1 52-256,0-1 1,1 0-1,1 1 1,1-1-1,0 1 1,0 0-1,1 0 1,1 0-1,1 1 1,0 0-1,0 0 1,16-19-1,-10 15-10,1 1-1,1 0 0,0 1 0,1 1 1,1 0-1,0 2 0,1 0 0,23-12 1,-34 20-31,1 1 1,0-1 0,0 2 0,0-1 0,0 1-1,0 0 1,0 1 0,0 0 0,1 0 0,15 2-1,-19-1-223,-1 1 0,0-1 0,0 1 0,0 1 0,0-1 0,0 0 0,0 1 0,0 0 0,0 0 0,0 0 0,-1 0 0,1 1 0,-1-1 0,0 1 0,0 0 0,0 0 0,0 0 0,0 1 0,-1-1-1,1 0 1,-1 1 0,3 5 0,6 24-5299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08.478"/>
    </inkml:context>
    <inkml:brush xml:id="br0">
      <inkml:brushProperty name="width" value="0.05" units="cm"/>
      <inkml:brushProperty name="height" value="0.05" units="cm"/>
    </inkml:brush>
  </inkml:definitions>
  <inkml:trace contextRef="#ctx0" brushRef="#br0">0 326 10309,'0'0'2916,"30"-9"-2007,-16 4-838,56-17-9,79-38 0,-65 18-263,98-41-1571,-160 75 1105,1 0 0,0 2 1,0 0-1,0 2 0,1 1 1,28-1-1,-52 28 4108,24 245 2294,-1 1-5987,-23-223-980,0-41 252,0-30 892,-2-30 366,-20-102-1,12 102 339,-5-107 1,13 104-163,0 35-161,2 0 0,0 0 1,5-37-1,-4 57-266,-1 0 0,1-1 0,0 1 0,0 0 0,0 0 0,0 0 0,0 0 0,0 0 0,1 0 0,-1 0 0,1 0 0,-1 1 0,1-1 0,0 0 0,0 1 0,0 0 0,-1-1 0,4-1 0,0 1-18,1 0 0,-1 0 0,0 0 0,1 1 0,-1-1 0,1 1 0,8 0 0,-1 0-51,1 1 0,-1 1 0,0 0 1,0 1-1,25 6 0,-16 0-1141,0 2 1,35 20 0,-36-18-805,-2 0-1769</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08.835"/>
    </inkml:context>
    <inkml:brush xml:id="br0">
      <inkml:brushProperty name="width" value="0.05" units="cm"/>
      <inkml:brushProperty name="height" value="0.05" units="cm"/>
    </inkml:brush>
  </inkml:definitions>
  <inkml:trace contextRef="#ctx0" brushRef="#br0">1 43 9540,'0'0'6115,"143"69"-5795,-64-69-320,-2-9-64,-3-15-304,-5-1-656,-9-2-1345,-6 1-2914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09.206"/>
    </inkml:context>
    <inkml:brush xml:id="br0">
      <inkml:brushProperty name="width" value="0.05" units="cm"/>
      <inkml:brushProperty name="height" value="0.05" units="cm"/>
    </inkml:brush>
  </inkml:definitions>
  <inkml:trace contextRef="#ctx0" brushRef="#br0">62 9 3217,'0'0'14847,"5"-3"-14615,-3 2-220,-1 0-1,0 1 1,0-1-1,1 1 0,-1-1 1,0 1-1,1-1 1,-1 1-1,1 0 0,-1-1 1,1 1-1,-1 0 1,0 0-1,1 0 0,-1 0 1,1 1-1,-1-1 1,1 0-1,-1 0 0,3 2 1,0 0 40,0 0-1,-1 0 1,1 0 0,0 1-1,-1-1 1,0 1 0,5 4 0,5 8 156,0 0 0,17 28 0,-15-17-161,-1 0 0,-1 1 0,-1 0 0,-1 1 0,-2 0 0,12 58 0,-13-30-51,-2 0 0,-2 100 1,-5-125-291,-2 0-1,-1-1 1,-2 1 0,0-1 0,-3-1-1,0 1 1,-2-1 0,-1-1 0,-20 36-1,15-35-1096,-2-1 0,0-1 0,-2-1 0,-47 46 0,5-17-4649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09.647"/>
    </inkml:context>
    <inkml:brush xml:id="br0">
      <inkml:brushProperty name="width" value="0.05" units="cm"/>
      <inkml:brushProperty name="height" value="0.05" units="cm"/>
    </inkml:brush>
  </inkml:definitions>
  <inkml:trace contextRef="#ctx0" brushRef="#br0">282 15 9412,'0'0'8695,"-11"-5"-8153,7 4-538,1-1 1,-1 1-1,0-1 1,1 1-1,-1 0 1,0 1 0,0-1-1,0 1 1,0-1-1,0 1 1,1 0-1,-1 1 1,0-1 0,0 1-1,0-1 1,0 1-1,1 0 1,-1 1-1,0-1 1,1 1 0,-1-1-1,1 1 1,-1 0-1,1 0 1,0 1-1,0-1 1,-5 6 0,-7 8 28,0 0 1,1 2-1,1-1 1,1 2 0,1-1-1,0 2 1,2-1-1,0 2 1,1-1 0,1 1-1,1 0 1,-4 26-1,-1 21 149,4 0 0,2 109-1,5-141-166,1 0-1,2 0 0,2 0 0,1-1 0,1 1 0,24 63 0,-23-81-22,0 0-1,2 0 0,0 0 0,1-1 0,0-1 1,2 0-1,0-1 0,1 0 0,0-1 1,1 0-1,0-1 0,1-1 0,34 19 0,-22-17-189,0-1 0,0-2 0,1 0-1,1-3 1,40 8 0,-8-7-1210,101 3 1,0-10-3182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15:43.541"/>
    </inkml:context>
    <inkml:brush xml:id="br0">
      <inkml:brushProperty name="width" value="0.05" units="cm"/>
      <inkml:brushProperty name="height" value="0.05" units="cm"/>
    </inkml:brush>
  </inkml:definitions>
  <inkml:trace contextRef="#ctx0" brushRef="#br0">25 63 9764,'0'0'4483,"-24"-63"-4660,24 70-2176,0 20 352,0 8-688</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0.173"/>
    </inkml:context>
    <inkml:brush xml:id="br0">
      <inkml:brushProperty name="width" value="0.05" units="cm"/>
      <inkml:brushProperty name="height" value="0.05" units="cm"/>
    </inkml:brush>
  </inkml:definitions>
  <inkml:trace contextRef="#ctx0" brushRef="#br0">23 69 9332,'0'0'8764,"-3"-14"-7803,-12-41-452,11 140-461,19 335-1467,-14-409 549,0-1 0,1 1 0,0-1 0,1 1-1,0-1 1,5 12 0,6-3-5535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0.556"/>
    </inkml:context>
    <inkml:brush xml:id="br0">
      <inkml:brushProperty name="width" value="0.05" units="cm"/>
      <inkml:brushProperty name="height" value="0.05" units="cm"/>
    </inkml:brush>
  </inkml:definitions>
  <inkml:trace contextRef="#ctx0" brushRef="#br0">87 0 11125,'0'0'1315,"0"19"430,-17 158 1641,14-64-2223,3-78-1080,0-32-91,0 0 1,1 1 0,-1-1 0,0 0 0,1 0 0,0 0 0,0 0 0,0 0-1,0 0 1,0-1 0,1 1 0,-1 0 0,1 0 0,0-1 0,0 1 0,0-1-1,0 0 1,0 1 0,0-1 0,1 0 0,-1 0 0,1-1 0,0 1 0,-1 0-1,1-1 1,0 0 0,0 1 0,0-1 0,0 0 0,0-1 0,0 1 0,0 0-1,0-1 1,0 0 0,0 1 0,0-1 0,0-1 0,1 1 0,4-1 0,-4 1-5,0-1 1,0 1 0,0-1 0,0 0 0,-1 0 0,1 0 0,0-1 0,-1 1 0,1-1 0,0 0-1,-1 0 1,0 0 0,1-1 0,-1 1 0,0-1 0,0 1 0,-1-1 0,1 0 0,0 0 0,-1 0-1,0-1 1,0 1 0,0-1 0,0 1 0,0-1 0,-1 1 0,0-1 0,0 0 0,0 0 0,0 0-1,1-7 1,-3 11 24,1-1 1,0 0-1,0 1 0,-1-1 0,1 1 0,0-1 0,-1 0 0,1 1 0,0-1 0,-1 1 0,1-1 0,-1 1 0,1-1 1,-1 1-1,1-1 0,-1 1 0,0-1 0,1 1 0,-1 0 0,1-1 0,-1 1 0,0 0 0,1 0 0,-1 0 1,0-1-1,1 1 0,-1 0 0,0 0 0,1 0 0,-1 0 0,-1 0 0,-29 0 84,21 0-55,-10 0-97,0 1 0,-1 0 0,1 2 0,-28 7-1,-7 10-2838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0.944"/>
    </inkml:context>
    <inkml:brush xml:id="br0">
      <inkml:brushProperty name="width" value="0.05" units="cm"/>
      <inkml:brushProperty name="height" value="0.05" units="cm"/>
    </inkml:brush>
  </inkml:definitions>
  <inkml:trace contextRef="#ctx0" brushRef="#br0">5 31 11653,'0'0'5891,"-5"-31"-5955,45 31 16,12 5 64,0 1-16,0-1 0,-3-3-336,-2 3-753,-12 1-992,-11 1-2497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1.426"/>
    </inkml:context>
    <inkml:brush xml:id="br0">
      <inkml:brushProperty name="width" value="0.05" units="cm"/>
      <inkml:brushProperty name="height" value="0.05" units="cm"/>
    </inkml:brush>
  </inkml:definitions>
  <inkml:trace contextRef="#ctx0" brushRef="#br0">1 771 9332,'0'0'4947,"17"127"-4323,25-118-144,10-9-352,7 0 208,0 0-336,3-22-32,0-3-576,-3-1-1169,-4-3-3649</inkml:trace>
  <inkml:trace contextRef="#ctx0" brushRef="#br0" timeOffset="1">1268 20 13014,'0'0'6096,"-6"-6"-5874,5 5-221,0 0 0,0-1 0,0 1 0,0 0 0,0 1 1,-1-1-1,1 0 0,0 0 0,0 0 0,-1 1 0,1-1 1,-1 1-1,1-1 0,0 1 0,-3-1 0,3 1-1,0 0 1,0 0-1,1 0 0,-1 1 0,0-1 0,0 0 1,1 1-1,-1-1 0,0 0 0,0 1 0,1-1 1,-1 1-1,1-1 0,-1 1 0,0-1 0,1 1 1,-1-1-1,1 1 0,-1 0 0,1-1 0,-1 1 1,1 1-1,-5 8-1,1 0 0,1 1 1,0-1-1,-2 15 0,0-2 3,-4 26 65,2 1-1,2 0 1,2 0 0,2 0-1,9 71 1,-4-92-230,1 0 0,2-1 0,0 1 1,2-2-1,1 1 0,1-1 0,1-1 0,2 0 0,1-1 0,0 0 1,2-1-1,1-1 0,1-1 0,0 0 0,2-2 0,0 0 0,2-1 1,0-2-1,1 0 0,0-1 0,51 23 0,52 7-1739,-1-14-2858</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1.809"/>
    </inkml:context>
    <inkml:brush xml:id="br0">
      <inkml:brushProperty name="width" value="0.05" units="cm"/>
      <inkml:brushProperty name="height" value="0.05" units="cm"/>
    </inkml:brush>
  </inkml:definitions>
  <inkml:trace contextRef="#ctx0" brushRef="#br0">0 1 9909,'0'0'6699,"14"11"-6483,27 25 312,-1 2 1,-3 2 0,-1 1 0,56 84 0,-75-98-491,0 1 0,-2 1 0,-1 1 0,-2 0 0,0 1 1,-3 0-1,0 1 0,-2 0 0,6 65 0,-12-74-244,-2 0 0,0 0 0,-1 0 0,-1 0 0,-1-1 0,-1 1 0,-1-1 0,-1 0 0,-1-1 0,-1 0 1,-1 0-1,0-1 0,-2 0 0,-25 33 0,-20 16-2377,2-12-1733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2.167"/>
    </inkml:context>
    <inkml:brush xml:id="br0">
      <inkml:brushProperty name="width" value="0.05" units="cm"/>
      <inkml:brushProperty name="height" value="0.05" units="cm"/>
    </inkml:brush>
  </inkml:definitions>
  <inkml:trace contextRef="#ctx0" brushRef="#br0">23 1 14070,'0'0'4691,"-8"146"-4227,8-83-256,-2-1-176,0-4-32,-3-5 0,5 3-32,-5-5-1153,5-11-1440,0-16-4882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2.560"/>
    </inkml:context>
    <inkml:brush xml:id="br0">
      <inkml:brushProperty name="width" value="0.05" units="cm"/>
      <inkml:brushProperty name="height" value="0.05" units="cm"/>
    </inkml:brush>
  </inkml:definitions>
  <inkml:trace contextRef="#ctx0" brushRef="#br0">65 89 11909,'0'0'4984,"-3"19"-3863,-9 59-441,12-77-662,0 0 0,-1 1 0,1-1 0,0 0 0,0 1-1,-1-1 1,1 0 0,0 1 0,1-1 0,-1 1 0,0-1 0,0 0 0,0 1 0,1-1 0,-1 0 0,1 1 0,-1-1 0,1 0 0,0 0-1,-1 0 1,1 1 0,0-1 0,0 0 0,0 0 0,-1 0 0,1 0 0,0 0 0,1 0 0,-1-1 0,0 1 0,0 0 0,0 0 0,2 0-1,2 0-15,-1 0 0,0-1 0,1 0 0,-1 0-1,0 0 1,1 0 0,7-2 0,2 1 25,-9 1-27,0 0 0,-1-1 0,1 1 1,0-1-1,0 0 0,-1 0 0,1-1 0,-1 0 0,1 1 0,-1-1 1,0-1-1,1 1 0,-1-1 0,0 1 0,-1-1 0,1 0 1,0-1-1,-1 1 0,0-1 0,4-4 0,-3 2 1,0-1 0,0 0 0,-1 1 0,0-1 0,0 0 0,-1-1 0,0 1 0,0 0 0,-1-1 0,0 1 0,0-1 0,0-9 0,-1 14 6,0 0 1,-1 1-1,1-1 1,0 1 0,-1-1-1,0 0 1,1 1-1,-1-1 1,0 1-1,-1 0 1,1-1-1,0 1 1,0 0-1,-1-1 1,0 1 0,1 0-1,-1 0 1,0 0-1,-3-2 1,1 1 1,-1 0 0,1 1 0,-1-1 0,0 1 0,0 0 1,0 0-1,0 0 0,-1 1 0,-6-1 0,0 0-341,0 1-1,0 0 1,-1 1-1,1 0 0,0 1 1,0 1-1,0 0 1,-14 4-1,-3 11-2826,14-1-2528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2.907"/>
    </inkml:context>
    <inkml:brush xml:id="br0">
      <inkml:brushProperty name="width" value="0.05" units="cm"/>
      <inkml:brushProperty name="height" value="0.05" units="cm"/>
    </inkml:brush>
  </inkml:definitions>
  <inkml:trace contextRef="#ctx0" brushRef="#br0">1 116 15943,'0'0'3186,"173"-57"-3186,-119 39-96,-7 0-817,-10 5-1504,-10 4-2865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13.252"/>
    </inkml:context>
    <inkml:brush xml:id="br0">
      <inkml:brushProperty name="width" value="0.05" units="cm"/>
      <inkml:brushProperty name="height" value="0.05" units="cm"/>
    </inkml:brush>
  </inkml:definitions>
  <inkml:trace contextRef="#ctx0" brushRef="#br0">1 147 11861,'0'0'5731,"170"-60"-6211,-108 36-737,-3-7-1472,-2 0-7316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04:41:47.713"/>
    </inkml:context>
    <inkml:brush xml:id="br0">
      <inkml:brushProperty name="width" value="0.05" units="cm"/>
      <inkml:brushProperty name="height" value="0.05" units="cm"/>
    </inkml:brush>
  </inkml:definitions>
  <inkml:trace contextRef="#ctx0" brushRef="#br0">549 63 7924,'0'0'5898,"0"19"-3843,-1-14-2056,0 1 1,-1-1 0,1 0-1,-1 0 1,0 1 0,0-1 0,-1 0-1,1-1 1,-1 1 0,0 0 0,0-1-1,-1 1 1,1-1 0,-1 0-1,-8 6 1,-5 5 54,0-2 0,-30 19 0,35-25-50,-1 0 0,0-1 0,0-1 0,-1 0 0,0-1 0,1-1 0,-1 0 0,0 0 0,-1-2 0,1 0 0,-22-1 0,33 0-7,0-1-1,0 1 1,0-1-1,1 0 1,-1 0 0,0 0-1,1 0 1,-1 0 0,1-1-1,-1 1 1,1-1-1,0 0 1,-1 0 0,1 1-1,0-1 1,0-1-1,0 1 1,1 0 0,-1 0-1,0-1 1,1 1-1,0-1 1,-1 1 0,1-1-1,0 0 1,0 1 0,1-1-1,-1 0 1,1 0-1,-1-4 1,-3-13 12,2 0-1,0 0 1,2-24-1,0 35 44,0 4-42,0 0 0,0 0-1,0 0 1,1 0-1,0 0 1,0 0 0,0 0-1,0 0 1,1 1-1,0-1 1,0 0-1,3-4 1,-3 7 5,0-1 1,1 1-1,-1 0 1,0 0-1,1 0 1,-1 0-1,1 1 0,0-1 1,0 1-1,0 0 1,0-1-1,0 1 0,0 0 1,0 1-1,0-1 1,0 1-1,0-1 0,0 1 1,0 0-1,5 0 1,-3 0-15,0 1 1,0-1 0,0 1 0,0 0 0,-1 0 0,1 1 0,-1-1 0,1 1-1,-1 0 1,1 0 0,-1 1 0,0-1 0,0 1 0,7 6 0,-3-2 2,-1 0 0,-1 1 0,1 0 0,-1 1 0,-1-1-1,9 16 1,-1 8 7,0 1 0,-2 0 0,8 39-1,-7-17-9,-2 1-1,-3 0 1,-2 0-1,-4 74 1,-2-117-38,-1-1 0,-1 0 0,0 1 1,-1-1-1,0 0 0,-1-1 0,0 1 0,-1-1 0,0 0 1,0 0-1,-2-1 0,1 0 0,-1 0 0,0-1 0,-1 0 1,-1 0-1,1-1 0,-13 8 0,11-7-54,0-2 1,-1 1-1,0-2 0,0 1 0,0-2 0,-1 1 0,0-2 1,0 0-1,-1 0 0,1-1 0,-1-1 0,1 0 1,-1-1-1,0-1 0,1 0 0,-23-3 0,32 2 100,-1 0-1,0-1 0,1 0 1,-1 0-1,1 0 1,-1-1-1,1 1 1,0-1-1,0 0 0,0 0 1,0 0-1,1-1 1,-1 1-1,1-1 0,0 0 1,0 0-1,0 0 1,1-1-1,-1 1 0,1 0 1,0-1-1,-2-6 1,0-2 168,1 0 1,0-1 0,0 1 0,2-1 0,-1 1-1,2-26 1,1 37-157,-1-1 1,1 1-1,0 0 0,0-1 0,0 1 0,0 0 0,0 0 1,0 0-1,1 0 0,-1 0 0,1 0 0,-1 1 0,1-1 1,0 0-1,0 1 0,0-1 0,0 1 0,0-1 0,0 1 1,0 0-1,0 0 0,0 0 0,0 0 0,1 1 0,-1-1 1,0 0-1,1 1 0,-1 0 0,1-1 0,-1 1 0,4 1 1,9-2 20,1 0 1,-1 1 0,26 4 0,-30-1-29,-1 0 1,0 1 0,0 0 0,0 0 0,-1 1-1,1 1 1,-1-1 0,0 1 0,-1 1 0,1 0 0,-2 0-1,1 1 1,-1-1 0,10 14 0,6 10-72,-1 0-1,30 59 1,-39-65-288,-6-11-326,0 0 0,17 24 0,-21-34 33,1 0-1,0 0 1,0 0 0,0 0-1,0-1 1,10 6-1,10 2-4054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August 23,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9700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August 23,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4088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August 23,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2692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August 23,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396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August 23,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583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August 23,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8613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August 23,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6242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August 23,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71075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August 23,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3588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August 23,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6925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August 23,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8954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Tuesday, August 23,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60054483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17" Type="http://schemas.openxmlformats.org/officeDocument/2006/relationships/customXml" Target="../ink/ink59.xml"/><Relationship Id="rId21" Type="http://schemas.openxmlformats.org/officeDocument/2006/relationships/customXml" Target="../ink/ink10.xml"/><Relationship Id="rId42" Type="http://schemas.openxmlformats.org/officeDocument/2006/relationships/image" Target="../media/image21.png"/><Relationship Id="rId63" Type="http://schemas.openxmlformats.org/officeDocument/2006/relationships/customXml" Target="../ink/ink32.xml"/><Relationship Id="rId84" Type="http://schemas.openxmlformats.org/officeDocument/2006/relationships/image" Target="../media/image42.png"/><Relationship Id="rId138" Type="http://schemas.openxmlformats.org/officeDocument/2006/relationships/image" Target="../media/image69.png"/><Relationship Id="rId159" Type="http://schemas.openxmlformats.org/officeDocument/2006/relationships/customXml" Target="../ink/ink80.xml"/><Relationship Id="rId170" Type="http://schemas.openxmlformats.org/officeDocument/2006/relationships/image" Target="../media/image85.png"/><Relationship Id="rId191" Type="http://schemas.openxmlformats.org/officeDocument/2006/relationships/customXml" Target="../ink/ink96.xml"/><Relationship Id="rId205" Type="http://schemas.openxmlformats.org/officeDocument/2006/relationships/customXml" Target="../ink/ink103.xml"/><Relationship Id="rId107" Type="http://schemas.openxmlformats.org/officeDocument/2006/relationships/customXml" Target="../ink/ink54.xml"/><Relationship Id="rId11" Type="http://schemas.openxmlformats.org/officeDocument/2006/relationships/customXml" Target="../ink/ink5.xml"/><Relationship Id="rId32" Type="http://schemas.openxmlformats.org/officeDocument/2006/relationships/customXml" Target="../ink/ink16.xml"/><Relationship Id="rId53" Type="http://schemas.openxmlformats.org/officeDocument/2006/relationships/customXml" Target="../ink/ink27.xml"/><Relationship Id="rId74" Type="http://schemas.openxmlformats.org/officeDocument/2006/relationships/image" Target="../media/image37.png"/><Relationship Id="rId128" Type="http://schemas.openxmlformats.org/officeDocument/2006/relationships/image" Target="../media/image64.png"/><Relationship Id="rId149" Type="http://schemas.openxmlformats.org/officeDocument/2006/relationships/customXml" Target="../ink/ink75.xml"/><Relationship Id="rId5" Type="http://schemas.openxmlformats.org/officeDocument/2006/relationships/customXml" Target="../ink/ink2.xml"/><Relationship Id="rId95" Type="http://schemas.openxmlformats.org/officeDocument/2006/relationships/customXml" Target="../ink/ink48.xml"/><Relationship Id="rId160" Type="http://schemas.openxmlformats.org/officeDocument/2006/relationships/image" Target="../media/image80.png"/><Relationship Id="rId181" Type="http://schemas.openxmlformats.org/officeDocument/2006/relationships/customXml" Target="../ink/ink91.xml"/><Relationship Id="rId22" Type="http://schemas.openxmlformats.org/officeDocument/2006/relationships/image" Target="../media/image12.png"/><Relationship Id="rId43" Type="http://schemas.openxmlformats.org/officeDocument/2006/relationships/customXml" Target="../ink/ink22.xml"/><Relationship Id="rId64" Type="http://schemas.openxmlformats.org/officeDocument/2006/relationships/image" Target="../media/image32.png"/><Relationship Id="rId118" Type="http://schemas.openxmlformats.org/officeDocument/2006/relationships/image" Target="../media/image59.png"/><Relationship Id="rId139" Type="http://schemas.openxmlformats.org/officeDocument/2006/relationships/customXml" Target="../ink/ink70.xml"/><Relationship Id="rId85" Type="http://schemas.openxmlformats.org/officeDocument/2006/relationships/customXml" Target="../ink/ink43.xml"/><Relationship Id="rId150" Type="http://schemas.openxmlformats.org/officeDocument/2006/relationships/image" Target="../media/image75.png"/><Relationship Id="rId171" Type="http://schemas.openxmlformats.org/officeDocument/2006/relationships/customXml" Target="../ink/ink86.xml"/><Relationship Id="rId192" Type="http://schemas.openxmlformats.org/officeDocument/2006/relationships/image" Target="../media/image96.png"/><Relationship Id="rId206" Type="http://schemas.openxmlformats.org/officeDocument/2006/relationships/image" Target="../media/image103.png"/><Relationship Id="rId12" Type="http://schemas.openxmlformats.org/officeDocument/2006/relationships/image" Target="../media/image7.png"/><Relationship Id="rId33" Type="http://schemas.openxmlformats.org/officeDocument/2006/relationships/image" Target="../media/image17.png"/><Relationship Id="rId108" Type="http://schemas.openxmlformats.org/officeDocument/2006/relationships/image" Target="../media/image54.png"/><Relationship Id="rId129" Type="http://schemas.openxmlformats.org/officeDocument/2006/relationships/customXml" Target="../ink/ink65.xml"/><Relationship Id="rId54" Type="http://schemas.openxmlformats.org/officeDocument/2006/relationships/image" Target="../media/image27.png"/><Relationship Id="rId75" Type="http://schemas.openxmlformats.org/officeDocument/2006/relationships/customXml" Target="../ink/ink38.xml"/><Relationship Id="rId96" Type="http://schemas.openxmlformats.org/officeDocument/2006/relationships/image" Target="../media/image48.png"/><Relationship Id="rId140" Type="http://schemas.openxmlformats.org/officeDocument/2006/relationships/image" Target="../media/image70.png"/><Relationship Id="rId161" Type="http://schemas.openxmlformats.org/officeDocument/2006/relationships/customXml" Target="../ink/ink81.xml"/><Relationship Id="rId182" Type="http://schemas.openxmlformats.org/officeDocument/2006/relationships/image" Target="../media/image91.png"/><Relationship Id="rId6" Type="http://schemas.openxmlformats.org/officeDocument/2006/relationships/image" Target="../media/image4.png"/><Relationship Id="rId23" Type="http://schemas.openxmlformats.org/officeDocument/2006/relationships/customXml" Target="../ink/ink11.xml"/><Relationship Id="rId119" Type="http://schemas.openxmlformats.org/officeDocument/2006/relationships/customXml" Target="../ink/ink60.xml"/><Relationship Id="rId44" Type="http://schemas.openxmlformats.org/officeDocument/2006/relationships/image" Target="../media/image22.png"/><Relationship Id="rId65" Type="http://schemas.openxmlformats.org/officeDocument/2006/relationships/customXml" Target="../ink/ink33.xml"/><Relationship Id="rId86" Type="http://schemas.openxmlformats.org/officeDocument/2006/relationships/image" Target="../media/image43.png"/><Relationship Id="rId130" Type="http://schemas.openxmlformats.org/officeDocument/2006/relationships/image" Target="../media/image65.png"/><Relationship Id="rId151" Type="http://schemas.openxmlformats.org/officeDocument/2006/relationships/customXml" Target="../ink/ink76.xml"/><Relationship Id="rId172" Type="http://schemas.openxmlformats.org/officeDocument/2006/relationships/image" Target="../media/image86.png"/><Relationship Id="rId193" Type="http://schemas.openxmlformats.org/officeDocument/2006/relationships/customXml" Target="../ink/ink97.xml"/><Relationship Id="rId207" Type="http://schemas.openxmlformats.org/officeDocument/2006/relationships/customXml" Target="../ink/ink104.xml"/><Relationship Id="rId13" Type="http://schemas.openxmlformats.org/officeDocument/2006/relationships/customXml" Target="../ink/ink6.xml"/><Relationship Id="rId109" Type="http://schemas.openxmlformats.org/officeDocument/2006/relationships/customXml" Target="../ink/ink55.xml"/><Relationship Id="rId34" Type="http://schemas.openxmlformats.org/officeDocument/2006/relationships/customXml" Target="../ink/ink17.xml"/><Relationship Id="rId55" Type="http://schemas.openxmlformats.org/officeDocument/2006/relationships/customXml" Target="../ink/ink28.xml"/><Relationship Id="rId76" Type="http://schemas.openxmlformats.org/officeDocument/2006/relationships/image" Target="../media/image38.png"/><Relationship Id="rId97" Type="http://schemas.openxmlformats.org/officeDocument/2006/relationships/customXml" Target="../ink/ink49.xml"/><Relationship Id="rId120" Type="http://schemas.openxmlformats.org/officeDocument/2006/relationships/image" Target="../media/image60.png"/><Relationship Id="rId141" Type="http://schemas.openxmlformats.org/officeDocument/2006/relationships/customXml" Target="../ink/ink71.xml"/><Relationship Id="rId7" Type="http://schemas.openxmlformats.org/officeDocument/2006/relationships/customXml" Target="../ink/ink3.xml"/><Relationship Id="rId162" Type="http://schemas.openxmlformats.org/officeDocument/2006/relationships/image" Target="../media/image81.png"/><Relationship Id="rId183" Type="http://schemas.openxmlformats.org/officeDocument/2006/relationships/customXml" Target="../ink/ink92.xml"/><Relationship Id="rId24" Type="http://schemas.openxmlformats.org/officeDocument/2006/relationships/image" Target="../media/image13.png"/><Relationship Id="rId40" Type="http://schemas.openxmlformats.org/officeDocument/2006/relationships/image" Target="../media/image20.png"/><Relationship Id="rId45" Type="http://schemas.openxmlformats.org/officeDocument/2006/relationships/customXml" Target="../ink/ink23.xml"/><Relationship Id="rId66" Type="http://schemas.openxmlformats.org/officeDocument/2006/relationships/image" Target="../media/image33.png"/><Relationship Id="rId87" Type="http://schemas.openxmlformats.org/officeDocument/2006/relationships/customXml" Target="../ink/ink44.xml"/><Relationship Id="rId110" Type="http://schemas.openxmlformats.org/officeDocument/2006/relationships/image" Target="../media/image55.png"/><Relationship Id="rId115" Type="http://schemas.openxmlformats.org/officeDocument/2006/relationships/customXml" Target="../ink/ink58.xml"/><Relationship Id="rId131" Type="http://schemas.openxmlformats.org/officeDocument/2006/relationships/customXml" Target="../ink/ink66.xml"/><Relationship Id="rId136" Type="http://schemas.openxmlformats.org/officeDocument/2006/relationships/image" Target="../media/image68.png"/><Relationship Id="rId157" Type="http://schemas.openxmlformats.org/officeDocument/2006/relationships/customXml" Target="../ink/ink79.xml"/><Relationship Id="rId178" Type="http://schemas.openxmlformats.org/officeDocument/2006/relationships/image" Target="../media/image89.png"/><Relationship Id="rId61" Type="http://schemas.openxmlformats.org/officeDocument/2006/relationships/customXml" Target="../ink/ink31.xml"/><Relationship Id="rId82" Type="http://schemas.openxmlformats.org/officeDocument/2006/relationships/image" Target="../media/image41.png"/><Relationship Id="rId152" Type="http://schemas.openxmlformats.org/officeDocument/2006/relationships/image" Target="../media/image76.png"/><Relationship Id="rId173" Type="http://schemas.openxmlformats.org/officeDocument/2006/relationships/customXml" Target="../ink/ink87.xml"/><Relationship Id="rId194" Type="http://schemas.openxmlformats.org/officeDocument/2006/relationships/image" Target="../media/image97.png"/><Relationship Id="rId199" Type="http://schemas.openxmlformats.org/officeDocument/2006/relationships/customXml" Target="../ink/ink100.xml"/><Relationship Id="rId203" Type="http://schemas.openxmlformats.org/officeDocument/2006/relationships/customXml" Target="../ink/ink102.xml"/><Relationship Id="rId208" Type="http://schemas.openxmlformats.org/officeDocument/2006/relationships/image" Target="../media/image104.png"/><Relationship Id="rId19" Type="http://schemas.openxmlformats.org/officeDocument/2006/relationships/customXml" Target="../ink/ink9.xml"/><Relationship Id="rId14" Type="http://schemas.openxmlformats.org/officeDocument/2006/relationships/image" Target="../media/image8.png"/><Relationship Id="rId30" Type="http://schemas.openxmlformats.org/officeDocument/2006/relationships/customXml" Target="../ink/ink15.xml"/><Relationship Id="rId35" Type="http://schemas.openxmlformats.org/officeDocument/2006/relationships/customXml" Target="../ink/ink18.xml"/><Relationship Id="rId56" Type="http://schemas.openxmlformats.org/officeDocument/2006/relationships/image" Target="../media/image28.png"/><Relationship Id="rId77" Type="http://schemas.openxmlformats.org/officeDocument/2006/relationships/customXml" Target="../ink/ink39.xml"/><Relationship Id="rId100" Type="http://schemas.openxmlformats.org/officeDocument/2006/relationships/image" Target="../media/image50.png"/><Relationship Id="rId105" Type="http://schemas.openxmlformats.org/officeDocument/2006/relationships/customXml" Target="../ink/ink53.xml"/><Relationship Id="rId126" Type="http://schemas.openxmlformats.org/officeDocument/2006/relationships/image" Target="../media/image63.png"/><Relationship Id="rId147" Type="http://schemas.openxmlformats.org/officeDocument/2006/relationships/customXml" Target="../ink/ink74.xml"/><Relationship Id="rId168" Type="http://schemas.openxmlformats.org/officeDocument/2006/relationships/image" Target="../media/image84.png"/><Relationship Id="rId8" Type="http://schemas.openxmlformats.org/officeDocument/2006/relationships/image" Target="../media/image5.png"/><Relationship Id="rId51" Type="http://schemas.openxmlformats.org/officeDocument/2006/relationships/customXml" Target="../ink/ink26.xml"/><Relationship Id="rId72" Type="http://schemas.openxmlformats.org/officeDocument/2006/relationships/image" Target="../media/image36.png"/><Relationship Id="rId93" Type="http://schemas.openxmlformats.org/officeDocument/2006/relationships/customXml" Target="../ink/ink47.xml"/><Relationship Id="rId98" Type="http://schemas.openxmlformats.org/officeDocument/2006/relationships/image" Target="../media/image49.png"/><Relationship Id="rId121" Type="http://schemas.openxmlformats.org/officeDocument/2006/relationships/customXml" Target="../ink/ink61.xml"/><Relationship Id="rId142" Type="http://schemas.openxmlformats.org/officeDocument/2006/relationships/image" Target="../media/image71.png"/><Relationship Id="rId163" Type="http://schemas.openxmlformats.org/officeDocument/2006/relationships/customXml" Target="../ink/ink82.xml"/><Relationship Id="rId184" Type="http://schemas.openxmlformats.org/officeDocument/2006/relationships/image" Target="../media/image92.png"/><Relationship Id="rId189" Type="http://schemas.openxmlformats.org/officeDocument/2006/relationships/customXml" Target="../ink/ink95.xml"/><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23.png"/><Relationship Id="rId67" Type="http://schemas.openxmlformats.org/officeDocument/2006/relationships/customXml" Target="../ink/ink34.xml"/><Relationship Id="rId116" Type="http://schemas.openxmlformats.org/officeDocument/2006/relationships/image" Target="../media/image58.png"/><Relationship Id="rId137" Type="http://schemas.openxmlformats.org/officeDocument/2006/relationships/customXml" Target="../ink/ink69.xml"/><Relationship Id="rId158" Type="http://schemas.openxmlformats.org/officeDocument/2006/relationships/image" Target="../media/image79.png"/><Relationship Id="rId20" Type="http://schemas.openxmlformats.org/officeDocument/2006/relationships/image" Target="../media/image11.png"/><Relationship Id="rId41" Type="http://schemas.openxmlformats.org/officeDocument/2006/relationships/customXml" Target="../ink/ink21.xml"/><Relationship Id="rId62" Type="http://schemas.openxmlformats.org/officeDocument/2006/relationships/image" Target="../media/image31.png"/><Relationship Id="rId83" Type="http://schemas.openxmlformats.org/officeDocument/2006/relationships/customXml" Target="../ink/ink42.xml"/><Relationship Id="rId88" Type="http://schemas.openxmlformats.org/officeDocument/2006/relationships/image" Target="../media/image44.png"/><Relationship Id="rId111" Type="http://schemas.openxmlformats.org/officeDocument/2006/relationships/customXml" Target="../ink/ink56.xml"/><Relationship Id="rId132" Type="http://schemas.openxmlformats.org/officeDocument/2006/relationships/image" Target="../media/image66.png"/><Relationship Id="rId153" Type="http://schemas.openxmlformats.org/officeDocument/2006/relationships/customXml" Target="../ink/ink77.xml"/><Relationship Id="rId174" Type="http://schemas.openxmlformats.org/officeDocument/2006/relationships/image" Target="../media/image87.png"/><Relationship Id="rId179" Type="http://schemas.openxmlformats.org/officeDocument/2006/relationships/customXml" Target="../ink/ink90.xml"/><Relationship Id="rId195" Type="http://schemas.openxmlformats.org/officeDocument/2006/relationships/customXml" Target="../ink/ink98.xml"/><Relationship Id="rId190" Type="http://schemas.openxmlformats.org/officeDocument/2006/relationships/image" Target="../media/image95.png"/><Relationship Id="rId204" Type="http://schemas.openxmlformats.org/officeDocument/2006/relationships/image" Target="../media/image102.png"/><Relationship Id="rId15" Type="http://schemas.openxmlformats.org/officeDocument/2006/relationships/customXml" Target="../ink/ink7.xml"/><Relationship Id="rId36" Type="http://schemas.openxmlformats.org/officeDocument/2006/relationships/image" Target="../media/image18.png"/><Relationship Id="rId57" Type="http://schemas.openxmlformats.org/officeDocument/2006/relationships/customXml" Target="../ink/ink29.xml"/><Relationship Id="rId106" Type="http://schemas.openxmlformats.org/officeDocument/2006/relationships/image" Target="../media/image53.png"/><Relationship Id="rId127" Type="http://schemas.openxmlformats.org/officeDocument/2006/relationships/customXml" Target="../ink/ink64.xml"/><Relationship Id="rId10" Type="http://schemas.openxmlformats.org/officeDocument/2006/relationships/image" Target="../media/image6.png"/><Relationship Id="rId31" Type="http://schemas.openxmlformats.org/officeDocument/2006/relationships/image" Target="../media/image16.png"/><Relationship Id="rId52" Type="http://schemas.openxmlformats.org/officeDocument/2006/relationships/image" Target="../media/image26.png"/><Relationship Id="rId73" Type="http://schemas.openxmlformats.org/officeDocument/2006/relationships/customXml" Target="../ink/ink37.xml"/><Relationship Id="rId78" Type="http://schemas.openxmlformats.org/officeDocument/2006/relationships/image" Target="../media/image39.png"/><Relationship Id="rId94" Type="http://schemas.openxmlformats.org/officeDocument/2006/relationships/image" Target="../media/image47.png"/><Relationship Id="rId99" Type="http://schemas.openxmlformats.org/officeDocument/2006/relationships/customXml" Target="../ink/ink50.xml"/><Relationship Id="rId101" Type="http://schemas.openxmlformats.org/officeDocument/2006/relationships/customXml" Target="../ink/ink51.xml"/><Relationship Id="rId122" Type="http://schemas.openxmlformats.org/officeDocument/2006/relationships/image" Target="../media/image61.png"/><Relationship Id="rId143" Type="http://schemas.openxmlformats.org/officeDocument/2006/relationships/customXml" Target="../ink/ink72.xml"/><Relationship Id="rId148" Type="http://schemas.openxmlformats.org/officeDocument/2006/relationships/image" Target="../media/image74.png"/><Relationship Id="rId164" Type="http://schemas.openxmlformats.org/officeDocument/2006/relationships/image" Target="../media/image82.png"/><Relationship Id="rId169" Type="http://schemas.openxmlformats.org/officeDocument/2006/relationships/customXml" Target="../ink/ink85.xml"/><Relationship Id="rId185" Type="http://schemas.openxmlformats.org/officeDocument/2006/relationships/customXml" Target="../ink/ink93.xml"/><Relationship Id="rId4" Type="http://schemas.openxmlformats.org/officeDocument/2006/relationships/image" Target="../media/image3.png"/><Relationship Id="rId9" Type="http://schemas.openxmlformats.org/officeDocument/2006/relationships/customXml" Target="../ink/ink4.xml"/><Relationship Id="rId180" Type="http://schemas.openxmlformats.org/officeDocument/2006/relationships/image" Target="../media/image90.png"/><Relationship Id="rId26" Type="http://schemas.openxmlformats.org/officeDocument/2006/relationships/image" Target="../media/image14.png"/><Relationship Id="rId47" Type="http://schemas.openxmlformats.org/officeDocument/2006/relationships/customXml" Target="../ink/ink24.xml"/><Relationship Id="rId68" Type="http://schemas.openxmlformats.org/officeDocument/2006/relationships/image" Target="../media/image34.png"/><Relationship Id="rId89" Type="http://schemas.openxmlformats.org/officeDocument/2006/relationships/customXml" Target="../ink/ink45.xml"/><Relationship Id="rId112" Type="http://schemas.openxmlformats.org/officeDocument/2006/relationships/image" Target="../media/image56.png"/><Relationship Id="rId133" Type="http://schemas.openxmlformats.org/officeDocument/2006/relationships/customXml" Target="../ink/ink67.xml"/><Relationship Id="rId154" Type="http://schemas.openxmlformats.org/officeDocument/2006/relationships/image" Target="../media/image77.png"/><Relationship Id="rId175" Type="http://schemas.openxmlformats.org/officeDocument/2006/relationships/customXml" Target="../ink/ink88.xml"/><Relationship Id="rId196" Type="http://schemas.openxmlformats.org/officeDocument/2006/relationships/image" Target="../media/image98.png"/><Relationship Id="rId200" Type="http://schemas.openxmlformats.org/officeDocument/2006/relationships/image" Target="../media/image100.png"/><Relationship Id="rId16" Type="http://schemas.openxmlformats.org/officeDocument/2006/relationships/image" Target="../media/image9.png"/><Relationship Id="rId37" Type="http://schemas.openxmlformats.org/officeDocument/2006/relationships/customXml" Target="../ink/ink19.xml"/><Relationship Id="rId58" Type="http://schemas.openxmlformats.org/officeDocument/2006/relationships/image" Target="../media/image29.png"/><Relationship Id="rId79" Type="http://schemas.openxmlformats.org/officeDocument/2006/relationships/customXml" Target="../ink/ink40.xml"/><Relationship Id="rId102" Type="http://schemas.openxmlformats.org/officeDocument/2006/relationships/image" Target="../media/image51.png"/><Relationship Id="rId123" Type="http://schemas.openxmlformats.org/officeDocument/2006/relationships/customXml" Target="../ink/ink62.xml"/><Relationship Id="rId144" Type="http://schemas.openxmlformats.org/officeDocument/2006/relationships/image" Target="../media/image72.png"/><Relationship Id="rId90" Type="http://schemas.openxmlformats.org/officeDocument/2006/relationships/image" Target="../media/image45.png"/><Relationship Id="rId165" Type="http://schemas.openxmlformats.org/officeDocument/2006/relationships/customXml" Target="../ink/ink83.xml"/><Relationship Id="rId186" Type="http://schemas.openxmlformats.org/officeDocument/2006/relationships/image" Target="../media/image93.png"/><Relationship Id="rId27" Type="http://schemas.openxmlformats.org/officeDocument/2006/relationships/customXml" Target="../ink/ink13.xml"/><Relationship Id="rId48" Type="http://schemas.openxmlformats.org/officeDocument/2006/relationships/image" Target="../media/image24.png"/><Relationship Id="rId69" Type="http://schemas.openxmlformats.org/officeDocument/2006/relationships/customXml" Target="../ink/ink35.xml"/><Relationship Id="rId113" Type="http://schemas.openxmlformats.org/officeDocument/2006/relationships/customXml" Target="../ink/ink57.xml"/><Relationship Id="rId134" Type="http://schemas.openxmlformats.org/officeDocument/2006/relationships/image" Target="../media/image67.png"/><Relationship Id="rId80" Type="http://schemas.openxmlformats.org/officeDocument/2006/relationships/image" Target="../media/image40.png"/><Relationship Id="rId155" Type="http://schemas.openxmlformats.org/officeDocument/2006/relationships/customXml" Target="../ink/ink78.xml"/><Relationship Id="rId176" Type="http://schemas.openxmlformats.org/officeDocument/2006/relationships/image" Target="../media/image88.png"/><Relationship Id="rId197" Type="http://schemas.openxmlformats.org/officeDocument/2006/relationships/customXml" Target="../ink/ink99.xml"/><Relationship Id="rId201" Type="http://schemas.openxmlformats.org/officeDocument/2006/relationships/customXml" Target="../ink/ink101.xml"/><Relationship Id="rId17" Type="http://schemas.openxmlformats.org/officeDocument/2006/relationships/customXml" Target="../ink/ink8.xml"/><Relationship Id="rId38" Type="http://schemas.openxmlformats.org/officeDocument/2006/relationships/image" Target="../media/image19.png"/><Relationship Id="rId59" Type="http://schemas.openxmlformats.org/officeDocument/2006/relationships/customXml" Target="../ink/ink30.xml"/><Relationship Id="rId103" Type="http://schemas.openxmlformats.org/officeDocument/2006/relationships/customXml" Target="../ink/ink52.xml"/><Relationship Id="rId124" Type="http://schemas.openxmlformats.org/officeDocument/2006/relationships/image" Target="../media/image62.png"/><Relationship Id="rId70" Type="http://schemas.openxmlformats.org/officeDocument/2006/relationships/image" Target="../media/image35.png"/><Relationship Id="rId91" Type="http://schemas.openxmlformats.org/officeDocument/2006/relationships/customXml" Target="../ink/ink46.xml"/><Relationship Id="rId145" Type="http://schemas.openxmlformats.org/officeDocument/2006/relationships/customXml" Target="../ink/ink73.xml"/><Relationship Id="rId166" Type="http://schemas.openxmlformats.org/officeDocument/2006/relationships/image" Target="../media/image83.png"/><Relationship Id="rId187" Type="http://schemas.openxmlformats.org/officeDocument/2006/relationships/customXml" Target="../ink/ink94.xml"/><Relationship Id="rId1" Type="http://schemas.openxmlformats.org/officeDocument/2006/relationships/slideLayout" Target="../slideLayouts/slideLayout2.xml"/><Relationship Id="rId28" Type="http://schemas.openxmlformats.org/officeDocument/2006/relationships/image" Target="../media/image15.png"/><Relationship Id="rId49" Type="http://schemas.openxmlformats.org/officeDocument/2006/relationships/customXml" Target="../ink/ink25.xml"/><Relationship Id="rId114" Type="http://schemas.openxmlformats.org/officeDocument/2006/relationships/image" Target="../media/image57.png"/><Relationship Id="rId60" Type="http://schemas.openxmlformats.org/officeDocument/2006/relationships/image" Target="../media/image30.png"/><Relationship Id="rId81" Type="http://schemas.openxmlformats.org/officeDocument/2006/relationships/customXml" Target="../ink/ink41.xml"/><Relationship Id="rId135" Type="http://schemas.openxmlformats.org/officeDocument/2006/relationships/customXml" Target="../ink/ink68.xml"/><Relationship Id="rId156" Type="http://schemas.openxmlformats.org/officeDocument/2006/relationships/image" Target="../media/image78.png"/><Relationship Id="rId177" Type="http://schemas.openxmlformats.org/officeDocument/2006/relationships/customXml" Target="../ink/ink89.xml"/><Relationship Id="rId198" Type="http://schemas.openxmlformats.org/officeDocument/2006/relationships/image" Target="../media/image99.png"/><Relationship Id="rId202" Type="http://schemas.openxmlformats.org/officeDocument/2006/relationships/image" Target="../media/image101.png"/><Relationship Id="rId18" Type="http://schemas.openxmlformats.org/officeDocument/2006/relationships/image" Target="../media/image10.png"/><Relationship Id="rId39" Type="http://schemas.openxmlformats.org/officeDocument/2006/relationships/customXml" Target="../ink/ink20.xml"/><Relationship Id="rId50" Type="http://schemas.openxmlformats.org/officeDocument/2006/relationships/image" Target="../media/image25.png"/><Relationship Id="rId104" Type="http://schemas.openxmlformats.org/officeDocument/2006/relationships/image" Target="../media/image52.png"/><Relationship Id="rId125" Type="http://schemas.openxmlformats.org/officeDocument/2006/relationships/customXml" Target="../ink/ink63.xml"/><Relationship Id="rId146" Type="http://schemas.openxmlformats.org/officeDocument/2006/relationships/image" Target="../media/image73.png"/><Relationship Id="rId167" Type="http://schemas.openxmlformats.org/officeDocument/2006/relationships/customXml" Target="../ink/ink84.xml"/><Relationship Id="rId188" Type="http://schemas.openxmlformats.org/officeDocument/2006/relationships/image" Target="../media/image94.png"/><Relationship Id="rId71" Type="http://schemas.openxmlformats.org/officeDocument/2006/relationships/customXml" Target="../ink/ink36.xml"/><Relationship Id="rId92" Type="http://schemas.openxmlformats.org/officeDocument/2006/relationships/image" Target="../media/image46.png"/><Relationship Id="rId2" Type="http://schemas.openxmlformats.org/officeDocument/2006/relationships/image" Target="../media/image2.png"/><Relationship Id="rId29" Type="http://schemas.openxmlformats.org/officeDocument/2006/relationships/customXml" Target="../ink/ink14.xml"/></Relationships>
</file>

<file path=ppt/slides/_rels/slide3.xml.rels><?xml version="1.0" encoding="UTF-8" standalone="yes"?>
<Relationships xmlns="http://schemas.openxmlformats.org/package/2006/relationships"><Relationship Id="rId26" Type="http://schemas.openxmlformats.org/officeDocument/2006/relationships/customXml" Target="../ink/ink116.xml"/><Relationship Id="rId21" Type="http://schemas.openxmlformats.org/officeDocument/2006/relationships/image" Target="../media/image115.png"/><Relationship Id="rId42" Type="http://schemas.openxmlformats.org/officeDocument/2006/relationships/customXml" Target="../ink/ink124.xml"/><Relationship Id="rId47" Type="http://schemas.openxmlformats.org/officeDocument/2006/relationships/image" Target="../media/image128.png"/><Relationship Id="rId63" Type="http://schemas.openxmlformats.org/officeDocument/2006/relationships/image" Target="../media/image136.png"/><Relationship Id="rId68" Type="http://schemas.openxmlformats.org/officeDocument/2006/relationships/customXml" Target="../ink/ink137.xml"/><Relationship Id="rId84" Type="http://schemas.openxmlformats.org/officeDocument/2006/relationships/customXml" Target="../ink/ink145.xml"/><Relationship Id="rId89" Type="http://schemas.openxmlformats.org/officeDocument/2006/relationships/image" Target="../media/image149.png"/><Relationship Id="rId112" Type="http://schemas.openxmlformats.org/officeDocument/2006/relationships/customXml" Target="../ink/ink159.xml"/><Relationship Id="rId16" Type="http://schemas.openxmlformats.org/officeDocument/2006/relationships/customXml" Target="../ink/ink111.xml"/><Relationship Id="rId107" Type="http://schemas.openxmlformats.org/officeDocument/2006/relationships/image" Target="../media/image157.png"/><Relationship Id="rId11" Type="http://schemas.openxmlformats.org/officeDocument/2006/relationships/image" Target="../media/image110.png"/><Relationship Id="rId32" Type="http://schemas.openxmlformats.org/officeDocument/2006/relationships/customXml" Target="../ink/ink119.xml"/><Relationship Id="rId37" Type="http://schemas.openxmlformats.org/officeDocument/2006/relationships/image" Target="../media/image123.png"/><Relationship Id="rId53" Type="http://schemas.openxmlformats.org/officeDocument/2006/relationships/image" Target="../media/image131.png"/><Relationship Id="rId58" Type="http://schemas.openxmlformats.org/officeDocument/2006/relationships/customXml" Target="../ink/ink132.xml"/><Relationship Id="rId74" Type="http://schemas.openxmlformats.org/officeDocument/2006/relationships/customXml" Target="../ink/ink140.xml"/><Relationship Id="rId79" Type="http://schemas.openxmlformats.org/officeDocument/2006/relationships/image" Target="../media/image144.png"/><Relationship Id="rId102" Type="http://schemas.openxmlformats.org/officeDocument/2006/relationships/customXml" Target="../ink/ink154.xml"/><Relationship Id="rId5" Type="http://schemas.openxmlformats.org/officeDocument/2006/relationships/image" Target="../media/image107.png"/><Relationship Id="rId90" Type="http://schemas.openxmlformats.org/officeDocument/2006/relationships/customXml" Target="../ink/ink148.xml"/><Relationship Id="rId95" Type="http://schemas.openxmlformats.org/officeDocument/2006/relationships/image" Target="../media/image9.png"/><Relationship Id="rId22" Type="http://schemas.openxmlformats.org/officeDocument/2006/relationships/customXml" Target="../ink/ink114.xml"/><Relationship Id="rId27" Type="http://schemas.openxmlformats.org/officeDocument/2006/relationships/image" Target="../media/image118.png"/><Relationship Id="rId43" Type="http://schemas.openxmlformats.org/officeDocument/2006/relationships/image" Target="../media/image126.png"/><Relationship Id="rId48" Type="http://schemas.openxmlformats.org/officeDocument/2006/relationships/customXml" Target="../ink/ink127.xml"/><Relationship Id="rId64" Type="http://schemas.openxmlformats.org/officeDocument/2006/relationships/customXml" Target="../ink/ink135.xml"/><Relationship Id="rId69" Type="http://schemas.openxmlformats.org/officeDocument/2006/relationships/image" Target="../media/image139.png"/><Relationship Id="rId113" Type="http://schemas.openxmlformats.org/officeDocument/2006/relationships/image" Target="../media/image160.png"/><Relationship Id="rId80" Type="http://schemas.openxmlformats.org/officeDocument/2006/relationships/customXml" Target="../ink/ink143.xml"/><Relationship Id="rId85" Type="http://schemas.openxmlformats.org/officeDocument/2006/relationships/image" Target="../media/image147.png"/><Relationship Id="rId12" Type="http://schemas.openxmlformats.org/officeDocument/2006/relationships/customXml" Target="../ink/ink109.xml"/><Relationship Id="rId17" Type="http://schemas.openxmlformats.org/officeDocument/2006/relationships/image" Target="../media/image113.png"/><Relationship Id="rId33" Type="http://schemas.openxmlformats.org/officeDocument/2006/relationships/image" Target="../media/image121.png"/><Relationship Id="rId38" Type="http://schemas.openxmlformats.org/officeDocument/2006/relationships/customXml" Target="../ink/ink122.xml"/><Relationship Id="rId59" Type="http://schemas.openxmlformats.org/officeDocument/2006/relationships/image" Target="../media/image134.png"/><Relationship Id="rId103" Type="http://schemas.openxmlformats.org/officeDocument/2006/relationships/image" Target="../media/image155.png"/><Relationship Id="rId108" Type="http://schemas.openxmlformats.org/officeDocument/2006/relationships/customXml" Target="../ink/ink157.xml"/><Relationship Id="rId54" Type="http://schemas.openxmlformats.org/officeDocument/2006/relationships/customXml" Target="../ink/ink130.xml"/><Relationship Id="rId70" Type="http://schemas.openxmlformats.org/officeDocument/2006/relationships/customXml" Target="../ink/ink138.xml"/><Relationship Id="rId75" Type="http://schemas.openxmlformats.org/officeDocument/2006/relationships/image" Target="../media/image142.png"/><Relationship Id="rId91" Type="http://schemas.openxmlformats.org/officeDocument/2006/relationships/image" Target="../media/image150.png"/><Relationship Id="rId96" Type="http://schemas.openxmlformats.org/officeDocument/2006/relationships/customXml" Target="../ink/ink151.xml"/><Relationship Id="rId1" Type="http://schemas.openxmlformats.org/officeDocument/2006/relationships/slideLayout" Target="../slideLayouts/slideLayout2.xml"/><Relationship Id="rId6" Type="http://schemas.openxmlformats.org/officeDocument/2006/relationships/customXml" Target="../ink/ink106.xml"/><Relationship Id="rId15" Type="http://schemas.openxmlformats.org/officeDocument/2006/relationships/image" Target="../media/image112.png"/><Relationship Id="rId23" Type="http://schemas.openxmlformats.org/officeDocument/2006/relationships/image" Target="../media/image116.png"/><Relationship Id="rId28" Type="http://schemas.openxmlformats.org/officeDocument/2006/relationships/customXml" Target="../ink/ink117.xml"/><Relationship Id="rId36" Type="http://schemas.openxmlformats.org/officeDocument/2006/relationships/customXml" Target="../ink/ink121.xml"/><Relationship Id="rId49" Type="http://schemas.openxmlformats.org/officeDocument/2006/relationships/image" Target="../media/image129.png"/><Relationship Id="rId57" Type="http://schemas.openxmlformats.org/officeDocument/2006/relationships/image" Target="../media/image133.png"/><Relationship Id="rId106" Type="http://schemas.openxmlformats.org/officeDocument/2006/relationships/customXml" Target="../ink/ink156.xml"/><Relationship Id="rId114" Type="http://schemas.openxmlformats.org/officeDocument/2006/relationships/customXml" Target="../ink/ink160.xml"/><Relationship Id="rId10" Type="http://schemas.openxmlformats.org/officeDocument/2006/relationships/customXml" Target="../ink/ink108.xml"/><Relationship Id="rId31" Type="http://schemas.openxmlformats.org/officeDocument/2006/relationships/image" Target="../media/image120.png"/><Relationship Id="rId44" Type="http://schemas.openxmlformats.org/officeDocument/2006/relationships/customXml" Target="../ink/ink125.xml"/><Relationship Id="rId52" Type="http://schemas.openxmlformats.org/officeDocument/2006/relationships/customXml" Target="../ink/ink129.xml"/><Relationship Id="rId60" Type="http://schemas.openxmlformats.org/officeDocument/2006/relationships/customXml" Target="../ink/ink133.xml"/><Relationship Id="rId65" Type="http://schemas.openxmlformats.org/officeDocument/2006/relationships/image" Target="../media/image137.png"/><Relationship Id="rId73" Type="http://schemas.openxmlformats.org/officeDocument/2006/relationships/image" Target="../media/image141.png"/><Relationship Id="rId78" Type="http://schemas.openxmlformats.org/officeDocument/2006/relationships/customXml" Target="../ink/ink142.xml"/><Relationship Id="rId81" Type="http://schemas.openxmlformats.org/officeDocument/2006/relationships/image" Target="../media/image145.png"/><Relationship Id="rId86" Type="http://schemas.openxmlformats.org/officeDocument/2006/relationships/customXml" Target="../ink/ink146.xml"/><Relationship Id="rId94" Type="http://schemas.openxmlformats.org/officeDocument/2006/relationships/customXml" Target="../ink/ink150.xml"/><Relationship Id="rId99" Type="http://schemas.openxmlformats.org/officeDocument/2006/relationships/image" Target="../media/image153.png"/><Relationship Id="rId101" Type="http://schemas.openxmlformats.org/officeDocument/2006/relationships/image" Target="../media/image154.png"/><Relationship Id="rId4" Type="http://schemas.openxmlformats.org/officeDocument/2006/relationships/customXml" Target="../ink/ink105.xml"/><Relationship Id="rId9" Type="http://schemas.openxmlformats.org/officeDocument/2006/relationships/image" Target="../media/image109.png"/><Relationship Id="rId13" Type="http://schemas.openxmlformats.org/officeDocument/2006/relationships/image" Target="../media/image111.png"/><Relationship Id="rId18" Type="http://schemas.openxmlformats.org/officeDocument/2006/relationships/customXml" Target="../ink/ink112.xml"/><Relationship Id="rId39" Type="http://schemas.openxmlformats.org/officeDocument/2006/relationships/image" Target="../media/image124.png"/><Relationship Id="rId109" Type="http://schemas.openxmlformats.org/officeDocument/2006/relationships/image" Target="../media/image158.png"/><Relationship Id="rId34" Type="http://schemas.openxmlformats.org/officeDocument/2006/relationships/customXml" Target="../ink/ink120.xml"/><Relationship Id="rId50" Type="http://schemas.openxmlformats.org/officeDocument/2006/relationships/customXml" Target="../ink/ink128.xml"/><Relationship Id="rId55" Type="http://schemas.openxmlformats.org/officeDocument/2006/relationships/image" Target="../media/image132.png"/><Relationship Id="rId76" Type="http://schemas.openxmlformats.org/officeDocument/2006/relationships/customXml" Target="../ink/ink141.xml"/><Relationship Id="rId97" Type="http://schemas.openxmlformats.org/officeDocument/2006/relationships/image" Target="../media/image152.png"/><Relationship Id="rId104" Type="http://schemas.openxmlformats.org/officeDocument/2006/relationships/customXml" Target="../ink/ink155.xml"/><Relationship Id="rId7" Type="http://schemas.openxmlformats.org/officeDocument/2006/relationships/image" Target="../media/image108.png"/><Relationship Id="rId71" Type="http://schemas.openxmlformats.org/officeDocument/2006/relationships/image" Target="../media/image140.png"/><Relationship Id="rId92" Type="http://schemas.openxmlformats.org/officeDocument/2006/relationships/customXml" Target="../ink/ink149.xml"/><Relationship Id="rId2" Type="http://schemas.openxmlformats.org/officeDocument/2006/relationships/image" Target="../media/image105.png"/><Relationship Id="rId29" Type="http://schemas.openxmlformats.org/officeDocument/2006/relationships/image" Target="../media/image119.png"/><Relationship Id="rId24" Type="http://schemas.openxmlformats.org/officeDocument/2006/relationships/customXml" Target="../ink/ink115.xml"/><Relationship Id="rId40" Type="http://schemas.openxmlformats.org/officeDocument/2006/relationships/customXml" Target="../ink/ink123.xml"/><Relationship Id="rId45" Type="http://schemas.openxmlformats.org/officeDocument/2006/relationships/image" Target="../media/image127.png"/><Relationship Id="rId66" Type="http://schemas.openxmlformats.org/officeDocument/2006/relationships/customXml" Target="../ink/ink136.xml"/><Relationship Id="rId87" Type="http://schemas.openxmlformats.org/officeDocument/2006/relationships/image" Target="../media/image148.png"/><Relationship Id="rId110" Type="http://schemas.openxmlformats.org/officeDocument/2006/relationships/customXml" Target="../ink/ink158.xml"/><Relationship Id="rId115" Type="http://schemas.openxmlformats.org/officeDocument/2006/relationships/image" Target="../media/image161.png"/><Relationship Id="rId61" Type="http://schemas.openxmlformats.org/officeDocument/2006/relationships/image" Target="../media/image135.png"/><Relationship Id="rId82" Type="http://schemas.openxmlformats.org/officeDocument/2006/relationships/customXml" Target="../ink/ink144.xml"/><Relationship Id="rId19" Type="http://schemas.openxmlformats.org/officeDocument/2006/relationships/image" Target="../media/image114.png"/><Relationship Id="rId14" Type="http://schemas.openxmlformats.org/officeDocument/2006/relationships/customXml" Target="../ink/ink110.xml"/><Relationship Id="rId30" Type="http://schemas.openxmlformats.org/officeDocument/2006/relationships/customXml" Target="../ink/ink118.xml"/><Relationship Id="rId35" Type="http://schemas.openxmlformats.org/officeDocument/2006/relationships/image" Target="../media/image122.png"/><Relationship Id="rId56" Type="http://schemas.openxmlformats.org/officeDocument/2006/relationships/customXml" Target="../ink/ink131.xml"/><Relationship Id="rId77" Type="http://schemas.openxmlformats.org/officeDocument/2006/relationships/image" Target="../media/image143.png"/><Relationship Id="rId100" Type="http://schemas.openxmlformats.org/officeDocument/2006/relationships/customXml" Target="../ink/ink153.xml"/><Relationship Id="rId105" Type="http://schemas.openxmlformats.org/officeDocument/2006/relationships/image" Target="../media/image156.png"/><Relationship Id="rId8" Type="http://schemas.openxmlformats.org/officeDocument/2006/relationships/customXml" Target="../ink/ink107.xml"/><Relationship Id="rId51" Type="http://schemas.openxmlformats.org/officeDocument/2006/relationships/image" Target="../media/image130.png"/><Relationship Id="rId72" Type="http://schemas.openxmlformats.org/officeDocument/2006/relationships/customXml" Target="../ink/ink139.xml"/><Relationship Id="rId93" Type="http://schemas.openxmlformats.org/officeDocument/2006/relationships/image" Target="../media/image151.png"/><Relationship Id="rId98" Type="http://schemas.openxmlformats.org/officeDocument/2006/relationships/customXml" Target="../ink/ink152.xml"/><Relationship Id="rId3" Type="http://schemas.openxmlformats.org/officeDocument/2006/relationships/image" Target="../media/image106.svg"/><Relationship Id="rId25" Type="http://schemas.openxmlformats.org/officeDocument/2006/relationships/image" Target="../media/image117.png"/><Relationship Id="rId46" Type="http://schemas.openxmlformats.org/officeDocument/2006/relationships/customXml" Target="../ink/ink126.xml"/><Relationship Id="rId67" Type="http://schemas.openxmlformats.org/officeDocument/2006/relationships/image" Target="../media/image138.png"/><Relationship Id="rId20" Type="http://schemas.openxmlformats.org/officeDocument/2006/relationships/customXml" Target="../ink/ink113.xml"/><Relationship Id="rId41" Type="http://schemas.openxmlformats.org/officeDocument/2006/relationships/image" Target="../media/image125.png"/><Relationship Id="rId62" Type="http://schemas.openxmlformats.org/officeDocument/2006/relationships/customXml" Target="../ink/ink134.xml"/><Relationship Id="rId83" Type="http://schemas.openxmlformats.org/officeDocument/2006/relationships/image" Target="../media/image146.png"/><Relationship Id="rId88" Type="http://schemas.openxmlformats.org/officeDocument/2006/relationships/customXml" Target="../ink/ink147.xml"/><Relationship Id="rId111" Type="http://schemas.openxmlformats.org/officeDocument/2006/relationships/image" Target="../media/image159.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7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6" Type="http://schemas.openxmlformats.org/officeDocument/2006/relationships/customXml" Target="../ink/ink173.xml"/><Relationship Id="rId21" Type="http://schemas.openxmlformats.org/officeDocument/2006/relationships/image" Target="../media/image182.png"/><Relationship Id="rId42" Type="http://schemas.openxmlformats.org/officeDocument/2006/relationships/customXml" Target="../ink/ink181.xml"/><Relationship Id="rId47" Type="http://schemas.openxmlformats.org/officeDocument/2006/relationships/image" Target="../media/image195.png"/><Relationship Id="rId63" Type="http://schemas.openxmlformats.org/officeDocument/2006/relationships/image" Target="../media/image203.png"/><Relationship Id="rId68" Type="http://schemas.openxmlformats.org/officeDocument/2006/relationships/customXml" Target="../ink/ink194.xml"/><Relationship Id="rId84" Type="http://schemas.openxmlformats.org/officeDocument/2006/relationships/customXml" Target="../ink/ink202.xml"/><Relationship Id="rId89" Type="http://schemas.openxmlformats.org/officeDocument/2006/relationships/image" Target="../media/image216.png"/><Relationship Id="rId16" Type="http://schemas.openxmlformats.org/officeDocument/2006/relationships/customXml" Target="../ink/ink168.xml"/><Relationship Id="rId11" Type="http://schemas.openxmlformats.org/officeDocument/2006/relationships/image" Target="../media/image177.png"/><Relationship Id="rId32" Type="http://schemas.openxmlformats.org/officeDocument/2006/relationships/customXml" Target="../ink/ink176.xml"/><Relationship Id="rId37" Type="http://schemas.openxmlformats.org/officeDocument/2006/relationships/image" Target="../media/image190.png"/><Relationship Id="rId53" Type="http://schemas.openxmlformats.org/officeDocument/2006/relationships/image" Target="../media/image198.png"/><Relationship Id="rId58" Type="http://schemas.openxmlformats.org/officeDocument/2006/relationships/customXml" Target="../ink/ink189.xml"/><Relationship Id="rId74" Type="http://schemas.openxmlformats.org/officeDocument/2006/relationships/customXml" Target="../ink/ink197.xml"/><Relationship Id="rId79" Type="http://schemas.openxmlformats.org/officeDocument/2006/relationships/image" Target="../media/image211.png"/><Relationship Id="rId5" Type="http://schemas.openxmlformats.org/officeDocument/2006/relationships/image" Target="../media/image174.png"/><Relationship Id="rId90" Type="http://schemas.openxmlformats.org/officeDocument/2006/relationships/customXml" Target="../ink/ink205.xml"/><Relationship Id="rId22" Type="http://schemas.openxmlformats.org/officeDocument/2006/relationships/customXml" Target="../ink/ink171.xml"/><Relationship Id="rId27" Type="http://schemas.openxmlformats.org/officeDocument/2006/relationships/image" Target="../media/image185.png"/><Relationship Id="rId43" Type="http://schemas.openxmlformats.org/officeDocument/2006/relationships/image" Target="../media/image193.png"/><Relationship Id="rId48" Type="http://schemas.openxmlformats.org/officeDocument/2006/relationships/customXml" Target="../ink/ink184.xml"/><Relationship Id="rId64" Type="http://schemas.openxmlformats.org/officeDocument/2006/relationships/customXml" Target="../ink/ink192.xml"/><Relationship Id="rId69" Type="http://schemas.openxmlformats.org/officeDocument/2006/relationships/image" Target="../media/image206.png"/><Relationship Id="rId8" Type="http://schemas.openxmlformats.org/officeDocument/2006/relationships/customXml" Target="../ink/ink164.xml"/><Relationship Id="rId51" Type="http://schemas.openxmlformats.org/officeDocument/2006/relationships/image" Target="../media/image197.png"/><Relationship Id="rId72" Type="http://schemas.openxmlformats.org/officeDocument/2006/relationships/customXml" Target="../ink/ink196.xml"/><Relationship Id="rId80" Type="http://schemas.openxmlformats.org/officeDocument/2006/relationships/customXml" Target="../ink/ink200.xml"/><Relationship Id="rId85" Type="http://schemas.openxmlformats.org/officeDocument/2006/relationships/image" Target="../media/image214.png"/><Relationship Id="rId93" Type="http://schemas.openxmlformats.org/officeDocument/2006/relationships/image" Target="../media/image218.png"/><Relationship Id="rId3" Type="http://schemas.openxmlformats.org/officeDocument/2006/relationships/image" Target="../media/image173.png"/><Relationship Id="rId12" Type="http://schemas.openxmlformats.org/officeDocument/2006/relationships/customXml" Target="../ink/ink166.xml"/><Relationship Id="rId17" Type="http://schemas.openxmlformats.org/officeDocument/2006/relationships/image" Target="../media/image180.png"/><Relationship Id="rId25" Type="http://schemas.openxmlformats.org/officeDocument/2006/relationships/image" Target="../media/image184.png"/><Relationship Id="rId33" Type="http://schemas.openxmlformats.org/officeDocument/2006/relationships/image" Target="../media/image188.png"/><Relationship Id="rId38" Type="http://schemas.openxmlformats.org/officeDocument/2006/relationships/customXml" Target="../ink/ink179.xml"/><Relationship Id="rId46" Type="http://schemas.openxmlformats.org/officeDocument/2006/relationships/customXml" Target="../ink/ink183.xml"/><Relationship Id="rId59" Type="http://schemas.openxmlformats.org/officeDocument/2006/relationships/image" Target="../media/image201.png"/><Relationship Id="rId67" Type="http://schemas.openxmlformats.org/officeDocument/2006/relationships/image" Target="../media/image205.png"/><Relationship Id="rId20" Type="http://schemas.openxmlformats.org/officeDocument/2006/relationships/customXml" Target="../ink/ink170.xml"/><Relationship Id="rId41" Type="http://schemas.openxmlformats.org/officeDocument/2006/relationships/image" Target="../media/image192.png"/><Relationship Id="rId54" Type="http://schemas.openxmlformats.org/officeDocument/2006/relationships/customXml" Target="../ink/ink187.xml"/><Relationship Id="rId62" Type="http://schemas.openxmlformats.org/officeDocument/2006/relationships/customXml" Target="../ink/ink191.xml"/><Relationship Id="rId70" Type="http://schemas.openxmlformats.org/officeDocument/2006/relationships/customXml" Target="../ink/ink195.xml"/><Relationship Id="rId75" Type="http://schemas.openxmlformats.org/officeDocument/2006/relationships/image" Target="../media/image209.png"/><Relationship Id="rId83" Type="http://schemas.openxmlformats.org/officeDocument/2006/relationships/image" Target="../media/image213.png"/><Relationship Id="rId88" Type="http://schemas.openxmlformats.org/officeDocument/2006/relationships/customXml" Target="../ink/ink204.xml"/><Relationship Id="rId91" Type="http://schemas.openxmlformats.org/officeDocument/2006/relationships/image" Target="../media/image217.png"/><Relationship Id="rId1" Type="http://schemas.openxmlformats.org/officeDocument/2006/relationships/slideLayout" Target="../slideLayouts/slideLayout2.xml"/><Relationship Id="rId6" Type="http://schemas.openxmlformats.org/officeDocument/2006/relationships/customXml" Target="../ink/ink163.xml"/><Relationship Id="rId15" Type="http://schemas.openxmlformats.org/officeDocument/2006/relationships/image" Target="../media/image179.png"/><Relationship Id="rId23" Type="http://schemas.openxmlformats.org/officeDocument/2006/relationships/image" Target="../media/image183.png"/><Relationship Id="rId28" Type="http://schemas.openxmlformats.org/officeDocument/2006/relationships/customXml" Target="../ink/ink174.xml"/><Relationship Id="rId36" Type="http://schemas.openxmlformats.org/officeDocument/2006/relationships/customXml" Target="../ink/ink178.xml"/><Relationship Id="rId49" Type="http://schemas.openxmlformats.org/officeDocument/2006/relationships/image" Target="../media/image196.png"/><Relationship Id="rId57" Type="http://schemas.openxmlformats.org/officeDocument/2006/relationships/image" Target="../media/image200.png"/><Relationship Id="rId10" Type="http://schemas.openxmlformats.org/officeDocument/2006/relationships/customXml" Target="../ink/ink165.xml"/><Relationship Id="rId31" Type="http://schemas.openxmlformats.org/officeDocument/2006/relationships/image" Target="../media/image187.png"/><Relationship Id="rId44" Type="http://schemas.openxmlformats.org/officeDocument/2006/relationships/customXml" Target="../ink/ink182.xml"/><Relationship Id="rId52" Type="http://schemas.openxmlformats.org/officeDocument/2006/relationships/customXml" Target="../ink/ink186.xml"/><Relationship Id="rId60" Type="http://schemas.openxmlformats.org/officeDocument/2006/relationships/customXml" Target="../ink/ink190.xml"/><Relationship Id="rId65" Type="http://schemas.openxmlformats.org/officeDocument/2006/relationships/image" Target="../media/image204.png"/><Relationship Id="rId73" Type="http://schemas.openxmlformats.org/officeDocument/2006/relationships/image" Target="../media/image208.png"/><Relationship Id="rId78" Type="http://schemas.openxmlformats.org/officeDocument/2006/relationships/customXml" Target="../ink/ink199.xml"/><Relationship Id="rId81" Type="http://schemas.openxmlformats.org/officeDocument/2006/relationships/image" Target="../media/image212.png"/><Relationship Id="rId86" Type="http://schemas.openxmlformats.org/officeDocument/2006/relationships/customXml" Target="../ink/ink203.xml"/><Relationship Id="rId4" Type="http://schemas.openxmlformats.org/officeDocument/2006/relationships/customXml" Target="../ink/ink162.xml"/><Relationship Id="rId9" Type="http://schemas.openxmlformats.org/officeDocument/2006/relationships/image" Target="../media/image176.png"/><Relationship Id="rId13" Type="http://schemas.openxmlformats.org/officeDocument/2006/relationships/image" Target="../media/image178.png"/><Relationship Id="rId18" Type="http://schemas.openxmlformats.org/officeDocument/2006/relationships/customXml" Target="../ink/ink169.xml"/><Relationship Id="rId39" Type="http://schemas.openxmlformats.org/officeDocument/2006/relationships/image" Target="../media/image191.png"/><Relationship Id="rId34" Type="http://schemas.openxmlformats.org/officeDocument/2006/relationships/customXml" Target="../ink/ink177.xml"/><Relationship Id="rId50" Type="http://schemas.openxmlformats.org/officeDocument/2006/relationships/customXml" Target="../ink/ink185.xml"/><Relationship Id="rId55" Type="http://schemas.openxmlformats.org/officeDocument/2006/relationships/image" Target="../media/image199.png"/><Relationship Id="rId76" Type="http://schemas.openxmlformats.org/officeDocument/2006/relationships/customXml" Target="../ink/ink198.xml"/><Relationship Id="rId7" Type="http://schemas.openxmlformats.org/officeDocument/2006/relationships/image" Target="../media/image175.png"/><Relationship Id="rId71" Type="http://schemas.openxmlformats.org/officeDocument/2006/relationships/image" Target="../media/image207.png"/><Relationship Id="rId92" Type="http://schemas.openxmlformats.org/officeDocument/2006/relationships/customXml" Target="../ink/ink206.xml"/><Relationship Id="rId2" Type="http://schemas.openxmlformats.org/officeDocument/2006/relationships/customXml" Target="../ink/ink161.xml"/><Relationship Id="rId29" Type="http://schemas.openxmlformats.org/officeDocument/2006/relationships/image" Target="../media/image186.png"/><Relationship Id="rId24" Type="http://schemas.openxmlformats.org/officeDocument/2006/relationships/customXml" Target="../ink/ink172.xml"/><Relationship Id="rId40" Type="http://schemas.openxmlformats.org/officeDocument/2006/relationships/customXml" Target="../ink/ink180.xml"/><Relationship Id="rId45" Type="http://schemas.openxmlformats.org/officeDocument/2006/relationships/image" Target="../media/image194.png"/><Relationship Id="rId66" Type="http://schemas.openxmlformats.org/officeDocument/2006/relationships/customXml" Target="../ink/ink193.xml"/><Relationship Id="rId87" Type="http://schemas.openxmlformats.org/officeDocument/2006/relationships/image" Target="../media/image215.png"/><Relationship Id="rId61" Type="http://schemas.openxmlformats.org/officeDocument/2006/relationships/image" Target="../media/image202.png"/><Relationship Id="rId82" Type="http://schemas.openxmlformats.org/officeDocument/2006/relationships/customXml" Target="../ink/ink201.xml"/><Relationship Id="rId19" Type="http://schemas.openxmlformats.org/officeDocument/2006/relationships/image" Target="../media/image181.png"/><Relationship Id="rId14" Type="http://schemas.openxmlformats.org/officeDocument/2006/relationships/customXml" Target="../ink/ink167.xml"/><Relationship Id="rId30" Type="http://schemas.openxmlformats.org/officeDocument/2006/relationships/customXml" Target="../ink/ink175.xml"/><Relationship Id="rId35" Type="http://schemas.openxmlformats.org/officeDocument/2006/relationships/image" Target="../media/image189.png"/><Relationship Id="rId56" Type="http://schemas.openxmlformats.org/officeDocument/2006/relationships/customXml" Target="../ink/ink188.xml"/><Relationship Id="rId77" Type="http://schemas.openxmlformats.org/officeDocument/2006/relationships/image" Target="../media/image2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White circuit board pattern">
            <a:extLst>
              <a:ext uri="{FF2B5EF4-FFF2-40B4-BE49-F238E27FC236}">
                <a16:creationId xmlns:a16="http://schemas.microsoft.com/office/drawing/2014/main" id="{D20B9F09-4051-348B-777F-23822C363BDA}"/>
              </a:ext>
            </a:extLst>
          </p:cNvPr>
          <p:cNvPicPr>
            <a:picLocks noChangeAspect="1"/>
          </p:cNvPicPr>
          <p:nvPr/>
        </p:nvPicPr>
        <p:blipFill rotWithShape="1">
          <a:blip r:embed="rId2"/>
          <a:srcRect t="33432" b="17781"/>
          <a:stretch/>
        </p:blipFill>
        <p:spPr>
          <a:xfrm>
            <a:off x="-2" y="10"/>
            <a:ext cx="12192002" cy="4461036"/>
          </a:xfrm>
          <a:prstGeom prst="rect">
            <a:avLst/>
          </a:prstGeom>
        </p:spPr>
      </p:pic>
      <p:sp>
        <p:nvSpPr>
          <p:cNvPr id="27" name="Rectangle 9">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13">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F043BC-73C0-45D4-B854-4F01D23DF787}"/>
              </a:ext>
            </a:extLst>
          </p:cNvPr>
          <p:cNvSpPr>
            <a:spLocks noGrp="1"/>
          </p:cNvSpPr>
          <p:nvPr>
            <p:ph type="ctrTitle"/>
          </p:nvPr>
        </p:nvSpPr>
        <p:spPr>
          <a:xfrm>
            <a:off x="1383807" y="4611271"/>
            <a:ext cx="9436593" cy="1171556"/>
          </a:xfrm>
        </p:spPr>
        <p:txBody>
          <a:bodyPr>
            <a:normAutofit/>
          </a:bodyPr>
          <a:lstStyle/>
          <a:p>
            <a:pPr algn="l"/>
            <a:r>
              <a:rPr lang="en-US" sz="3600">
                <a:solidFill>
                  <a:schemeClr val="bg1"/>
                </a:solidFill>
              </a:rPr>
              <a:t>BUS Architecture of Microprocessor </a:t>
            </a:r>
            <a:endParaRPr lang="en-IN" sz="3600">
              <a:solidFill>
                <a:schemeClr val="bg1"/>
              </a:solidFill>
            </a:endParaRPr>
          </a:p>
        </p:txBody>
      </p:sp>
    </p:spTree>
    <p:extLst>
      <p:ext uri="{BB962C8B-B14F-4D97-AF65-F5344CB8AC3E}">
        <p14:creationId xmlns:p14="http://schemas.microsoft.com/office/powerpoint/2010/main" val="40405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03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3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5" name="Rectangle 1034">
            <a:extLst>
              <a:ext uri="{FF2B5EF4-FFF2-40B4-BE49-F238E27FC236}">
                <a16:creationId xmlns:a16="http://schemas.microsoft.com/office/drawing/2014/main" id="{8BFCC535-F368-497D-9E47-898F8F0D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ightbox">
            <a:extLst>
              <a:ext uri="{FF2B5EF4-FFF2-40B4-BE49-F238E27FC236}">
                <a16:creationId xmlns:a16="http://schemas.microsoft.com/office/drawing/2014/main" id="{FD51A6B8-D9F2-4BEC-819B-05AD2D1A8A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53197" y="10"/>
            <a:ext cx="12191979" cy="685799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3F313E4-A168-402E-BC31-1D8344DCFFEC}"/>
                  </a:ext>
                </a:extLst>
              </p14:cNvPr>
              <p14:cNvContentPartPr/>
              <p14:nvPr/>
            </p14:nvContentPartPr>
            <p14:xfrm>
              <a:off x="5687474" y="957378"/>
              <a:ext cx="765360" cy="181440"/>
            </p14:xfrm>
          </p:contentPart>
        </mc:Choice>
        <mc:Fallback xmlns="">
          <p:pic>
            <p:nvPicPr>
              <p:cNvPr id="4" name="Ink 3">
                <a:extLst>
                  <a:ext uri="{FF2B5EF4-FFF2-40B4-BE49-F238E27FC236}">
                    <a16:creationId xmlns:a16="http://schemas.microsoft.com/office/drawing/2014/main" id="{F3F313E4-A168-402E-BC31-1D8344DCFFEC}"/>
                  </a:ext>
                </a:extLst>
              </p:cNvPr>
              <p:cNvPicPr/>
              <p:nvPr/>
            </p:nvPicPr>
            <p:blipFill>
              <a:blip r:embed="rId4"/>
              <a:stretch>
                <a:fillRect/>
              </a:stretch>
            </p:blipFill>
            <p:spPr>
              <a:xfrm>
                <a:off x="5678474" y="948378"/>
                <a:ext cx="7830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8BB2F1B-1B9E-4780-97F8-3F7375740011}"/>
                  </a:ext>
                </a:extLst>
              </p14:cNvPr>
              <p14:cNvContentPartPr/>
              <p14:nvPr/>
            </p14:nvContentPartPr>
            <p14:xfrm>
              <a:off x="5466434" y="1102348"/>
              <a:ext cx="299520" cy="234000"/>
            </p14:xfrm>
          </p:contentPart>
        </mc:Choice>
        <mc:Fallback xmlns="">
          <p:pic>
            <p:nvPicPr>
              <p:cNvPr id="5" name="Ink 4">
                <a:extLst>
                  <a:ext uri="{FF2B5EF4-FFF2-40B4-BE49-F238E27FC236}">
                    <a16:creationId xmlns:a16="http://schemas.microsoft.com/office/drawing/2014/main" id="{18BB2F1B-1B9E-4780-97F8-3F7375740011}"/>
                  </a:ext>
                </a:extLst>
              </p:cNvPr>
              <p:cNvPicPr/>
              <p:nvPr/>
            </p:nvPicPr>
            <p:blipFill>
              <a:blip r:embed="rId6"/>
              <a:stretch>
                <a:fillRect/>
              </a:stretch>
            </p:blipFill>
            <p:spPr>
              <a:xfrm>
                <a:off x="5457794" y="1093348"/>
                <a:ext cx="31716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6F3FADD0-AC28-40CD-AF03-6360C0554589}"/>
                  </a:ext>
                </a:extLst>
              </p14:cNvPr>
              <p14:cNvContentPartPr/>
              <p14:nvPr/>
            </p14:nvContentPartPr>
            <p14:xfrm>
              <a:off x="5365994" y="2299708"/>
              <a:ext cx="209880" cy="85320"/>
            </p14:xfrm>
          </p:contentPart>
        </mc:Choice>
        <mc:Fallback xmlns="">
          <p:pic>
            <p:nvPicPr>
              <p:cNvPr id="6" name="Ink 5">
                <a:extLst>
                  <a:ext uri="{FF2B5EF4-FFF2-40B4-BE49-F238E27FC236}">
                    <a16:creationId xmlns:a16="http://schemas.microsoft.com/office/drawing/2014/main" id="{6F3FADD0-AC28-40CD-AF03-6360C0554589}"/>
                  </a:ext>
                </a:extLst>
              </p:cNvPr>
              <p:cNvPicPr/>
              <p:nvPr/>
            </p:nvPicPr>
            <p:blipFill>
              <a:blip r:embed="rId8"/>
              <a:stretch>
                <a:fillRect/>
              </a:stretch>
            </p:blipFill>
            <p:spPr>
              <a:xfrm>
                <a:off x="5357354" y="2291068"/>
                <a:ext cx="2275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2F66345B-8803-43A9-B4D9-0CD00D94C76D}"/>
                  </a:ext>
                </a:extLst>
              </p14:cNvPr>
              <p14:cNvContentPartPr/>
              <p14:nvPr/>
            </p14:nvContentPartPr>
            <p14:xfrm>
              <a:off x="5331434" y="3333988"/>
              <a:ext cx="146880" cy="78840"/>
            </p14:xfrm>
          </p:contentPart>
        </mc:Choice>
        <mc:Fallback xmlns="">
          <p:pic>
            <p:nvPicPr>
              <p:cNvPr id="7" name="Ink 6">
                <a:extLst>
                  <a:ext uri="{FF2B5EF4-FFF2-40B4-BE49-F238E27FC236}">
                    <a16:creationId xmlns:a16="http://schemas.microsoft.com/office/drawing/2014/main" id="{2F66345B-8803-43A9-B4D9-0CD00D94C76D}"/>
                  </a:ext>
                </a:extLst>
              </p:cNvPr>
              <p:cNvPicPr/>
              <p:nvPr/>
            </p:nvPicPr>
            <p:blipFill>
              <a:blip r:embed="rId10"/>
              <a:stretch>
                <a:fillRect/>
              </a:stretch>
            </p:blipFill>
            <p:spPr>
              <a:xfrm>
                <a:off x="5322434" y="3325348"/>
                <a:ext cx="164520" cy="96480"/>
              </a:xfrm>
              <a:prstGeom prst="rect">
                <a:avLst/>
              </a:prstGeom>
            </p:spPr>
          </p:pic>
        </mc:Fallback>
      </mc:AlternateContent>
      <p:grpSp>
        <p:nvGrpSpPr>
          <p:cNvPr id="21" name="Group 20">
            <a:extLst>
              <a:ext uri="{FF2B5EF4-FFF2-40B4-BE49-F238E27FC236}">
                <a16:creationId xmlns:a16="http://schemas.microsoft.com/office/drawing/2014/main" id="{068D7AAF-0860-465F-BD65-47FCCE8A71ED}"/>
              </a:ext>
            </a:extLst>
          </p:cNvPr>
          <p:cNvGrpSpPr/>
          <p:nvPr/>
        </p:nvGrpSpPr>
        <p:grpSpPr>
          <a:xfrm>
            <a:off x="8231594" y="215668"/>
            <a:ext cx="2159280" cy="312840"/>
            <a:chOff x="8231594" y="215668"/>
            <a:chExt cx="2159280" cy="312840"/>
          </a:xfrm>
        </p:grpSpPr>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5904DFF4-F46E-4081-84EE-2EDEF39BD9F0}"/>
                    </a:ext>
                  </a:extLst>
                </p14:cNvPr>
                <p14:cNvContentPartPr/>
                <p14:nvPr/>
              </p14:nvContentPartPr>
              <p14:xfrm>
                <a:off x="8231594" y="290548"/>
                <a:ext cx="134280" cy="210240"/>
              </p14:xfrm>
            </p:contentPart>
          </mc:Choice>
          <mc:Fallback xmlns="">
            <p:pic>
              <p:nvPicPr>
                <p:cNvPr id="8" name="Ink 7">
                  <a:extLst>
                    <a:ext uri="{FF2B5EF4-FFF2-40B4-BE49-F238E27FC236}">
                      <a16:creationId xmlns:a16="http://schemas.microsoft.com/office/drawing/2014/main" id="{5904DFF4-F46E-4081-84EE-2EDEF39BD9F0}"/>
                    </a:ext>
                  </a:extLst>
                </p:cNvPr>
                <p:cNvPicPr/>
                <p:nvPr/>
              </p:nvPicPr>
              <p:blipFill>
                <a:blip r:embed="rId12"/>
                <a:stretch>
                  <a:fillRect/>
                </a:stretch>
              </p:blipFill>
              <p:spPr>
                <a:xfrm>
                  <a:off x="8222594" y="281908"/>
                  <a:ext cx="15192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90457F30-B8A1-4471-9FA2-CA1C7D1AD4AE}"/>
                    </a:ext>
                  </a:extLst>
                </p14:cNvPr>
                <p14:cNvContentPartPr/>
                <p14:nvPr/>
              </p14:nvContentPartPr>
              <p14:xfrm>
                <a:off x="8403314" y="365068"/>
                <a:ext cx="231480" cy="163440"/>
              </p14:xfrm>
            </p:contentPart>
          </mc:Choice>
          <mc:Fallback xmlns="">
            <p:pic>
              <p:nvPicPr>
                <p:cNvPr id="9" name="Ink 8">
                  <a:extLst>
                    <a:ext uri="{FF2B5EF4-FFF2-40B4-BE49-F238E27FC236}">
                      <a16:creationId xmlns:a16="http://schemas.microsoft.com/office/drawing/2014/main" id="{90457F30-B8A1-4471-9FA2-CA1C7D1AD4AE}"/>
                    </a:ext>
                  </a:extLst>
                </p:cNvPr>
                <p:cNvPicPr/>
                <p:nvPr/>
              </p:nvPicPr>
              <p:blipFill>
                <a:blip r:embed="rId14"/>
                <a:stretch>
                  <a:fillRect/>
                </a:stretch>
              </p:blipFill>
              <p:spPr>
                <a:xfrm>
                  <a:off x="8394314" y="356428"/>
                  <a:ext cx="2491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54D2C7A0-1075-4D55-A237-3D2B673ADFE6}"/>
                    </a:ext>
                  </a:extLst>
                </p14:cNvPr>
                <p14:cNvContentPartPr/>
                <p14:nvPr/>
              </p14:nvContentPartPr>
              <p14:xfrm>
                <a:off x="8594474" y="306388"/>
                <a:ext cx="360" cy="360"/>
              </p14:xfrm>
            </p:contentPart>
          </mc:Choice>
          <mc:Fallback xmlns="">
            <p:pic>
              <p:nvPicPr>
                <p:cNvPr id="10" name="Ink 9">
                  <a:extLst>
                    <a:ext uri="{FF2B5EF4-FFF2-40B4-BE49-F238E27FC236}">
                      <a16:creationId xmlns:a16="http://schemas.microsoft.com/office/drawing/2014/main" id="{54D2C7A0-1075-4D55-A237-3D2B673ADFE6}"/>
                    </a:ext>
                  </a:extLst>
                </p:cNvPr>
                <p:cNvPicPr/>
                <p:nvPr/>
              </p:nvPicPr>
              <p:blipFill>
                <a:blip r:embed="rId16"/>
                <a:stretch>
                  <a:fillRect/>
                </a:stretch>
              </p:blipFill>
              <p:spPr>
                <a:xfrm>
                  <a:off x="8585834" y="2977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62D36903-9EAB-468D-AFBA-3DB3F360F70E}"/>
                    </a:ext>
                  </a:extLst>
                </p14:cNvPr>
                <p14:cNvContentPartPr/>
                <p14:nvPr/>
              </p14:nvContentPartPr>
              <p14:xfrm>
                <a:off x="8666474" y="279388"/>
                <a:ext cx="208440" cy="220680"/>
              </p14:xfrm>
            </p:contentPart>
          </mc:Choice>
          <mc:Fallback xmlns="">
            <p:pic>
              <p:nvPicPr>
                <p:cNvPr id="11" name="Ink 10">
                  <a:extLst>
                    <a:ext uri="{FF2B5EF4-FFF2-40B4-BE49-F238E27FC236}">
                      <a16:creationId xmlns:a16="http://schemas.microsoft.com/office/drawing/2014/main" id="{62D36903-9EAB-468D-AFBA-3DB3F360F70E}"/>
                    </a:ext>
                  </a:extLst>
                </p:cNvPr>
                <p:cNvPicPr/>
                <p:nvPr/>
              </p:nvPicPr>
              <p:blipFill>
                <a:blip r:embed="rId18"/>
                <a:stretch>
                  <a:fillRect/>
                </a:stretch>
              </p:blipFill>
              <p:spPr>
                <a:xfrm>
                  <a:off x="8657834" y="270388"/>
                  <a:ext cx="22608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33D4555C-6AED-4A48-983C-9FF7CB2F3412}"/>
                    </a:ext>
                  </a:extLst>
                </p14:cNvPr>
                <p14:cNvContentPartPr/>
                <p14:nvPr/>
              </p14:nvContentPartPr>
              <p14:xfrm>
                <a:off x="8888954" y="262468"/>
                <a:ext cx="9360" cy="25200"/>
              </p14:xfrm>
            </p:contentPart>
          </mc:Choice>
          <mc:Fallback xmlns="">
            <p:pic>
              <p:nvPicPr>
                <p:cNvPr id="12" name="Ink 11">
                  <a:extLst>
                    <a:ext uri="{FF2B5EF4-FFF2-40B4-BE49-F238E27FC236}">
                      <a16:creationId xmlns:a16="http://schemas.microsoft.com/office/drawing/2014/main" id="{33D4555C-6AED-4A48-983C-9FF7CB2F3412}"/>
                    </a:ext>
                  </a:extLst>
                </p:cNvPr>
                <p:cNvPicPr/>
                <p:nvPr/>
              </p:nvPicPr>
              <p:blipFill>
                <a:blip r:embed="rId20"/>
                <a:stretch>
                  <a:fillRect/>
                </a:stretch>
              </p:blipFill>
              <p:spPr>
                <a:xfrm>
                  <a:off x="8880314" y="253468"/>
                  <a:ext cx="270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2E5DD1DF-DAAD-489B-8036-F5FE3191D461}"/>
                    </a:ext>
                  </a:extLst>
                </p14:cNvPr>
                <p14:cNvContentPartPr/>
                <p14:nvPr/>
              </p14:nvContentPartPr>
              <p14:xfrm>
                <a:off x="8905874" y="378028"/>
                <a:ext cx="140040" cy="138600"/>
              </p14:xfrm>
            </p:contentPart>
          </mc:Choice>
          <mc:Fallback xmlns="">
            <p:pic>
              <p:nvPicPr>
                <p:cNvPr id="13" name="Ink 12">
                  <a:extLst>
                    <a:ext uri="{FF2B5EF4-FFF2-40B4-BE49-F238E27FC236}">
                      <a16:creationId xmlns:a16="http://schemas.microsoft.com/office/drawing/2014/main" id="{2E5DD1DF-DAAD-489B-8036-F5FE3191D461}"/>
                    </a:ext>
                  </a:extLst>
                </p:cNvPr>
                <p:cNvPicPr/>
                <p:nvPr/>
              </p:nvPicPr>
              <p:blipFill>
                <a:blip r:embed="rId22"/>
                <a:stretch>
                  <a:fillRect/>
                </a:stretch>
              </p:blipFill>
              <p:spPr>
                <a:xfrm>
                  <a:off x="8896874" y="369028"/>
                  <a:ext cx="15768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05F8400A-2946-42CA-A5E0-D318D18BC16C}"/>
                    </a:ext>
                  </a:extLst>
                </p14:cNvPr>
                <p14:cNvContentPartPr/>
                <p14:nvPr/>
              </p14:nvContentPartPr>
              <p14:xfrm>
                <a:off x="9085514" y="351388"/>
                <a:ext cx="152640" cy="168120"/>
              </p14:xfrm>
            </p:contentPart>
          </mc:Choice>
          <mc:Fallback xmlns="">
            <p:pic>
              <p:nvPicPr>
                <p:cNvPr id="14" name="Ink 13">
                  <a:extLst>
                    <a:ext uri="{FF2B5EF4-FFF2-40B4-BE49-F238E27FC236}">
                      <a16:creationId xmlns:a16="http://schemas.microsoft.com/office/drawing/2014/main" id="{05F8400A-2946-42CA-A5E0-D318D18BC16C}"/>
                    </a:ext>
                  </a:extLst>
                </p:cNvPr>
                <p:cNvPicPr/>
                <p:nvPr/>
              </p:nvPicPr>
              <p:blipFill>
                <a:blip r:embed="rId24"/>
                <a:stretch>
                  <a:fillRect/>
                </a:stretch>
              </p:blipFill>
              <p:spPr>
                <a:xfrm>
                  <a:off x="9076874" y="342388"/>
                  <a:ext cx="17028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BE878461-CFAD-4D9B-BC58-9D7F9BEB86A2}"/>
                    </a:ext>
                  </a:extLst>
                </p14:cNvPr>
                <p14:cNvContentPartPr/>
                <p14:nvPr/>
              </p14:nvContentPartPr>
              <p14:xfrm>
                <a:off x="9244634" y="232228"/>
                <a:ext cx="218520" cy="277200"/>
              </p14:xfrm>
            </p:contentPart>
          </mc:Choice>
          <mc:Fallback xmlns="">
            <p:pic>
              <p:nvPicPr>
                <p:cNvPr id="15" name="Ink 14">
                  <a:extLst>
                    <a:ext uri="{FF2B5EF4-FFF2-40B4-BE49-F238E27FC236}">
                      <a16:creationId xmlns:a16="http://schemas.microsoft.com/office/drawing/2014/main" id="{BE878461-CFAD-4D9B-BC58-9D7F9BEB86A2}"/>
                    </a:ext>
                  </a:extLst>
                </p:cNvPr>
                <p:cNvPicPr/>
                <p:nvPr/>
              </p:nvPicPr>
              <p:blipFill>
                <a:blip r:embed="rId26"/>
                <a:stretch>
                  <a:fillRect/>
                </a:stretch>
              </p:blipFill>
              <p:spPr>
                <a:xfrm>
                  <a:off x="9235634" y="223228"/>
                  <a:ext cx="23616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Ink 15">
                  <a:extLst>
                    <a:ext uri="{FF2B5EF4-FFF2-40B4-BE49-F238E27FC236}">
                      <a16:creationId xmlns:a16="http://schemas.microsoft.com/office/drawing/2014/main" id="{0858CB01-969A-49EA-B197-AB4728AEE411}"/>
                    </a:ext>
                  </a:extLst>
                </p14:cNvPr>
                <p14:cNvContentPartPr/>
                <p14:nvPr/>
              </p14:nvContentPartPr>
              <p14:xfrm>
                <a:off x="9337514" y="363988"/>
                <a:ext cx="225360" cy="146880"/>
              </p14:xfrm>
            </p:contentPart>
          </mc:Choice>
          <mc:Fallback xmlns="">
            <p:pic>
              <p:nvPicPr>
                <p:cNvPr id="16" name="Ink 15">
                  <a:extLst>
                    <a:ext uri="{FF2B5EF4-FFF2-40B4-BE49-F238E27FC236}">
                      <a16:creationId xmlns:a16="http://schemas.microsoft.com/office/drawing/2014/main" id="{0858CB01-969A-49EA-B197-AB4728AEE411}"/>
                    </a:ext>
                  </a:extLst>
                </p:cNvPr>
                <p:cNvPicPr/>
                <p:nvPr/>
              </p:nvPicPr>
              <p:blipFill>
                <a:blip r:embed="rId28"/>
                <a:stretch>
                  <a:fillRect/>
                </a:stretch>
              </p:blipFill>
              <p:spPr>
                <a:xfrm>
                  <a:off x="9328514" y="354988"/>
                  <a:ext cx="2430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7" name="Ink 16">
                  <a:extLst>
                    <a:ext uri="{FF2B5EF4-FFF2-40B4-BE49-F238E27FC236}">
                      <a16:creationId xmlns:a16="http://schemas.microsoft.com/office/drawing/2014/main" id="{B41A264C-4BFC-4D24-9837-EF2CFED3A59E}"/>
                    </a:ext>
                  </a:extLst>
                </p14:cNvPr>
                <p14:cNvContentPartPr/>
                <p14:nvPr/>
              </p14:nvContentPartPr>
              <p14:xfrm>
                <a:off x="9560714" y="280108"/>
                <a:ext cx="360" cy="360"/>
              </p14:xfrm>
            </p:contentPart>
          </mc:Choice>
          <mc:Fallback xmlns="">
            <p:pic>
              <p:nvPicPr>
                <p:cNvPr id="17" name="Ink 16">
                  <a:extLst>
                    <a:ext uri="{FF2B5EF4-FFF2-40B4-BE49-F238E27FC236}">
                      <a16:creationId xmlns:a16="http://schemas.microsoft.com/office/drawing/2014/main" id="{B41A264C-4BFC-4D24-9837-EF2CFED3A59E}"/>
                    </a:ext>
                  </a:extLst>
                </p:cNvPr>
                <p:cNvPicPr/>
                <p:nvPr/>
              </p:nvPicPr>
              <p:blipFill>
                <a:blip r:embed="rId16"/>
                <a:stretch>
                  <a:fillRect/>
                </a:stretch>
              </p:blipFill>
              <p:spPr>
                <a:xfrm>
                  <a:off x="9551714" y="2711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6B6FF2C7-532C-4218-B98F-68873342764F}"/>
                    </a:ext>
                  </a:extLst>
                </p14:cNvPr>
                <p14:cNvContentPartPr/>
                <p14:nvPr/>
              </p14:nvContentPartPr>
              <p14:xfrm>
                <a:off x="9681314" y="360028"/>
                <a:ext cx="275400" cy="162000"/>
              </p14:xfrm>
            </p:contentPart>
          </mc:Choice>
          <mc:Fallback xmlns="">
            <p:pic>
              <p:nvPicPr>
                <p:cNvPr id="18" name="Ink 17">
                  <a:extLst>
                    <a:ext uri="{FF2B5EF4-FFF2-40B4-BE49-F238E27FC236}">
                      <a16:creationId xmlns:a16="http://schemas.microsoft.com/office/drawing/2014/main" id="{6B6FF2C7-532C-4218-B98F-68873342764F}"/>
                    </a:ext>
                  </a:extLst>
                </p:cNvPr>
                <p:cNvPicPr/>
                <p:nvPr/>
              </p:nvPicPr>
              <p:blipFill>
                <a:blip r:embed="rId31"/>
                <a:stretch>
                  <a:fillRect/>
                </a:stretch>
              </p:blipFill>
              <p:spPr>
                <a:xfrm>
                  <a:off x="9672674" y="351028"/>
                  <a:ext cx="2930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85CDD595-B889-466D-8A3A-77BEF4D8C52D}"/>
                    </a:ext>
                  </a:extLst>
                </p14:cNvPr>
                <p14:cNvContentPartPr/>
                <p14:nvPr/>
              </p14:nvContentPartPr>
              <p14:xfrm>
                <a:off x="9985874" y="215668"/>
                <a:ext cx="283320" cy="302400"/>
              </p14:xfrm>
            </p:contentPart>
          </mc:Choice>
          <mc:Fallback xmlns="">
            <p:pic>
              <p:nvPicPr>
                <p:cNvPr id="19" name="Ink 18">
                  <a:extLst>
                    <a:ext uri="{FF2B5EF4-FFF2-40B4-BE49-F238E27FC236}">
                      <a16:creationId xmlns:a16="http://schemas.microsoft.com/office/drawing/2014/main" id="{85CDD595-B889-466D-8A3A-77BEF4D8C52D}"/>
                    </a:ext>
                  </a:extLst>
                </p:cNvPr>
                <p:cNvPicPr/>
                <p:nvPr/>
              </p:nvPicPr>
              <p:blipFill>
                <a:blip r:embed="rId33"/>
                <a:stretch>
                  <a:fillRect/>
                </a:stretch>
              </p:blipFill>
              <p:spPr>
                <a:xfrm>
                  <a:off x="9976874" y="207028"/>
                  <a:ext cx="30096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0D5424F2-BA7E-4353-BF4A-0EF1F693852E}"/>
                    </a:ext>
                  </a:extLst>
                </p14:cNvPr>
                <p14:cNvContentPartPr/>
                <p14:nvPr/>
              </p14:nvContentPartPr>
              <p14:xfrm>
                <a:off x="10390514" y="439948"/>
                <a:ext cx="360" cy="360"/>
              </p14:xfrm>
            </p:contentPart>
          </mc:Choice>
          <mc:Fallback xmlns="">
            <p:pic>
              <p:nvPicPr>
                <p:cNvPr id="20" name="Ink 19">
                  <a:extLst>
                    <a:ext uri="{FF2B5EF4-FFF2-40B4-BE49-F238E27FC236}">
                      <a16:creationId xmlns:a16="http://schemas.microsoft.com/office/drawing/2014/main" id="{0D5424F2-BA7E-4353-BF4A-0EF1F693852E}"/>
                    </a:ext>
                  </a:extLst>
                </p:cNvPr>
                <p:cNvPicPr/>
                <p:nvPr/>
              </p:nvPicPr>
              <p:blipFill>
                <a:blip r:embed="rId16"/>
                <a:stretch>
                  <a:fillRect/>
                </a:stretch>
              </p:blipFill>
              <p:spPr>
                <a:xfrm>
                  <a:off x="10381874" y="431308"/>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5">
            <p14:nvContentPartPr>
              <p14:cNvPr id="22" name="Ink 21">
                <a:extLst>
                  <a:ext uri="{FF2B5EF4-FFF2-40B4-BE49-F238E27FC236}">
                    <a16:creationId xmlns:a16="http://schemas.microsoft.com/office/drawing/2014/main" id="{3BE4B7E4-33BD-4FA7-B5A8-FEA8E949D546}"/>
                  </a:ext>
                </a:extLst>
              </p14:cNvPr>
              <p14:cNvContentPartPr/>
              <p14:nvPr/>
            </p14:nvContentPartPr>
            <p14:xfrm>
              <a:off x="4966754" y="1563148"/>
              <a:ext cx="1517040" cy="774000"/>
            </p14:xfrm>
          </p:contentPart>
        </mc:Choice>
        <mc:Fallback xmlns="">
          <p:pic>
            <p:nvPicPr>
              <p:cNvPr id="22" name="Ink 21">
                <a:extLst>
                  <a:ext uri="{FF2B5EF4-FFF2-40B4-BE49-F238E27FC236}">
                    <a16:creationId xmlns:a16="http://schemas.microsoft.com/office/drawing/2014/main" id="{3BE4B7E4-33BD-4FA7-B5A8-FEA8E949D546}"/>
                  </a:ext>
                </a:extLst>
              </p:cNvPr>
              <p:cNvPicPr/>
              <p:nvPr/>
            </p:nvPicPr>
            <p:blipFill>
              <a:blip r:embed="rId36"/>
              <a:stretch>
                <a:fillRect/>
              </a:stretch>
            </p:blipFill>
            <p:spPr>
              <a:xfrm>
                <a:off x="4957754" y="1554148"/>
                <a:ext cx="1534680" cy="791640"/>
              </a:xfrm>
              <a:prstGeom prst="rect">
                <a:avLst/>
              </a:prstGeom>
            </p:spPr>
          </p:pic>
        </mc:Fallback>
      </mc:AlternateContent>
      <p:grpSp>
        <p:nvGrpSpPr>
          <p:cNvPr id="28" name="Group 27">
            <a:extLst>
              <a:ext uri="{FF2B5EF4-FFF2-40B4-BE49-F238E27FC236}">
                <a16:creationId xmlns:a16="http://schemas.microsoft.com/office/drawing/2014/main" id="{94DF8C1F-06F3-4CF8-AB39-EB78C406F708}"/>
              </a:ext>
            </a:extLst>
          </p:cNvPr>
          <p:cNvGrpSpPr/>
          <p:nvPr/>
        </p:nvGrpSpPr>
        <p:grpSpPr>
          <a:xfrm>
            <a:off x="2138954" y="2444068"/>
            <a:ext cx="253440" cy="111600"/>
            <a:chOff x="2138954" y="2444068"/>
            <a:chExt cx="253440" cy="111600"/>
          </a:xfrm>
        </p:grpSpPr>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id="{06F97C77-F8B0-46FD-9FCF-7CC23AD90AC0}"/>
                    </a:ext>
                  </a:extLst>
                </p14:cNvPr>
                <p14:cNvContentPartPr/>
                <p14:nvPr/>
              </p14:nvContentPartPr>
              <p14:xfrm>
                <a:off x="2138954" y="2444068"/>
                <a:ext cx="171000" cy="58320"/>
              </p14:xfrm>
            </p:contentPart>
          </mc:Choice>
          <mc:Fallback xmlns="">
            <p:pic>
              <p:nvPicPr>
                <p:cNvPr id="23" name="Ink 22">
                  <a:extLst>
                    <a:ext uri="{FF2B5EF4-FFF2-40B4-BE49-F238E27FC236}">
                      <a16:creationId xmlns:a16="http://schemas.microsoft.com/office/drawing/2014/main" id="{06F97C77-F8B0-46FD-9FCF-7CC23AD90AC0}"/>
                    </a:ext>
                  </a:extLst>
                </p:cNvPr>
                <p:cNvPicPr/>
                <p:nvPr/>
              </p:nvPicPr>
              <p:blipFill>
                <a:blip r:embed="rId38"/>
                <a:stretch>
                  <a:fillRect/>
                </a:stretch>
              </p:blipFill>
              <p:spPr>
                <a:xfrm>
                  <a:off x="2129954" y="2435428"/>
                  <a:ext cx="1886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4" name="Ink 23">
                  <a:extLst>
                    <a:ext uri="{FF2B5EF4-FFF2-40B4-BE49-F238E27FC236}">
                      <a16:creationId xmlns:a16="http://schemas.microsoft.com/office/drawing/2014/main" id="{B8C4803A-B896-40B1-A594-2ACAB7651C2A}"/>
                    </a:ext>
                  </a:extLst>
                </p14:cNvPr>
                <p14:cNvContentPartPr/>
                <p14:nvPr/>
              </p14:nvContentPartPr>
              <p14:xfrm>
                <a:off x="2155514" y="2516788"/>
                <a:ext cx="236880" cy="38880"/>
              </p14:xfrm>
            </p:contentPart>
          </mc:Choice>
          <mc:Fallback xmlns="">
            <p:pic>
              <p:nvPicPr>
                <p:cNvPr id="24" name="Ink 23">
                  <a:extLst>
                    <a:ext uri="{FF2B5EF4-FFF2-40B4-BE49-F238E27FC236}">
                      <a16:creationId xmlns:a16="http://schemas.microsoft.com/office/drawing/2014/main" id="{B8C4803A-B896-40B1-A594-2ACAB7651C2A}"/>
                    </a:ext>
                  </a:extLst>
                </p:cNvPr>
                <p:cNvPicPr/>
                <p:nvPr/>
              </p:nvPicPr>
              <p:blipFill>
                <a:blip r:embed="rId40"/>
                <a:stretch>
                  <a:fillRect/>
                </a:stretch>
              </p:blipFill>
              <p:spPr>
                <a:xfrm>
                  <a:off x="2146874" y="2507788"/>
                  <a:ext cx="254520" cy="56520"/>
                </a:xfrm>
                <a:prstGeom prst="rect">
                  <a:avLst/>
                </a:prstGeom>
              </p:spPr>
            </p:pic>
          </mc:Fallback>
        </mc:AlternateContent>
      </p:grpSp>
      <p:grpSp>
        <p:nvGrpSpPr>
          <p:cNvPr id="27" name="Group 26">
            <a:extLst>
              <a:ext uri="{FF2B5EF4-FFF2-40B4-BE49-F238E27FC236}">
                <a16:creationId xmlns:a16="http://schemas.microsoft.com/office/drawing/2014/main" id="{3993CBA0-17BC-4EBC-A4D4-BC9A406DB97A}"/>
              </a:ext>
            </a:extLst>
          </p:cNvPr>
          <p:cNvGrpSpPr/>
          <p:nvPr/>
        </p:nvGrpSpPr>
        <p:grpSpPr>
          <a:xfrm>
            <a:off x="11563034" y="2279908"/>
            <a:ext cx="183600" cy="88560"/>
            <a:chOff x="11563034" y="2279908"/>
            <a:chExt cx="183600" cy="88560"/>
          </a:xfrm>
        </p:grpSpPr>
        <mc:AlternateContent xmlns:mc="http://schemas.openxmlformats.org/markup-compatibility/2006" xmlns:p14="http://schemas.microsoft.com/office/powerpoint/2010/main">
          <mc:Choice Requires="p14">
            <p:contentPart p14:bwMode="auto" r:id="rId41">
              <p14:nvContentPartPr>
                <p14:cNvPr id="25" name="Ink 24">
                  <a:extLst>
                    <a:ext uri="{FF2B5EF4-FFF2-40B4-BE49-F238E27FC236}">
                      <a16:creationId xmlns:a16="http://schemas.microsoft.com/office/drawing/2014/main" id="{E15A8561-7C63-477A-9939-B227529BE0EF}"/>
                    </a:ext>
                  </a:extLst>
                </p14:cNvPr>
                <p14:cNvContentPartPr/>
                <p14:nvPr/>
              </p14:nvContentPartPr>
              <p14:xfrm>
                <a:off x="11575634" y="2279908"/>
                <a:ext cx="154440" cy="24480"/>
              </p14:xfrm>
            </p:contentPart>
          </mc:Choice>
          <mc:Fallback xmlns="">
            <p:pic>
              <p:nvPicPr>
                <p:cNvPr id="25" name="Ink 24">
                  <a:extLst>
                    <a:ext uri="{FF2B5EF4-FFF2-40B4-BE49-F238E27FC236}">
                      <a16:creationId xmlns:a16="http://schemas.microsoft.com/office/drawing/2014/main" id="{E15A8561-7C63-477A-9939-B227529BE0EF}"/>
                    </a:ext>
                  </a:extLst>
                </p:cNvPr>
                <p:cNvPicPr/>
                <p:nvPr/>
              </p:nvPicPr>
              <p:blipFill>
                <a:blip r:embed="rId42"/>
                <a:stretch>
                  <a:fillRect/>
                </a:stretch>
              </p:blipFill>
              <p:spPr>
                <a:xfrm>
                  <a:off x="11566634" y="2270908"/>
                  <a:ext cx="17208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6" name="Ink 25">
                  <a:extLst>
                    <a:ext uri="{FF2B5EF4-FFF2-40B4-BE49-F238E27FC236}">
                      <a16:creationId xmlns:a16="http://schemas.microsoft.com/office/drawing/2014/main" id="{8EC69D55-B70A-445B-8C0D-8CBA44F75063}"/>
                    </a:ext>
                  </a:extLst>
                </p14:cNvPr>
                <p14:cNvContentPartPr/>
                <p14:nvPr/>
              </p14:nvContentPartPr>
              <p14:xfrm>
                <a:off x="11563034" y="2333548"/>
                <a:ext cx="183600" cy="34920"/>
              </p14:xfrm>
            </p:contentPart>
          </mc:Choice>
          <mc:Fallback xmlns="">
            <p:pic>
              <p:nvPicPr>
                <p:cNvPr id="26" name="Ink 25">
                  <a:extLst>
                    <a:ext uri="{FF2B5EF4-FFF2-40B4-BE49-F238E27FC236}">
                      <a16:creationId xmlns:a16="http://schemas.microsoft.com/office/drawing/2014/main" id="{8EC69D55-B70A-445B-8C0D-8CBA44F75063}"/>
                    </a:ext>
                  </a:extLst>
                </p:cNvPr>
                <p:cNvPicPr/>
                <p:nvPr/>
              </p:nvPicPr>
              <p:blipFill>
                <a:blip r:embed="rId44"/>
                <a:stretch>
                  <a:fillRect/>
                </a:stretch>
              </p:blipFill>
              <p:spPr>
                <a:xfrm>
                  <a:off x="11554394" y="2324548"/>
                  <a:ext cx="201240" cy="52560"/>
                </a:xfrm>
                <a:prstGeom prst="rect">
                  <a:avLst/>
                </a:prstGeom>
              </p:spPr>
            </p:pic>
          </mc:Fallback>
        </mc:AlternateContent>
      </p:grpSp>
      <p:grpSp>
        <p:nvGrpSpPr>
          <p:cNvPr id="41" name="Group 40">
            <a:extLst>
              <a:ext uri="{FF2B5EF4-FFF2-40B4-BE49-F238E27FC236}">
                <a16:creationId xmlns:a16="http://schemas.microsoft.com/office/drawing/2014/main" id="{1FDBEEB2-387B-4ED9-BD85-329B70F41E49}"/>
              </a:ext>
            </a:extLst>
          </p:cNvPr>
          <p:cNvGrpSpPr/>
          <p:nvPr/>
        </p:nvGrpSpPr>
        <p:grpSpPr>
          <a:xfrm>
            <a:off x="7180034" y="1716508"/>
            <a:ext cx="2056320" cy="374040"/>
            <a:chOff x="7180034" y="1716508"/>
            <a:chExt cx="2056320" cy="374040"/>
          </a:xfrm>
        </p:grpSpPr>
        <mc:AlternateContent xmlns:mc="http://schemas.openxmlformats.org/markup-compatibility/2006" xmlns:p14="http://schemas.microsoft.com/office/powerpoint/2010/main">
          <mc:Choice Requires="p14">
            <p:contentPart p14:bwMode="auto" r:id="rId45">
              <p14:nvContentPartPr>
                <p14:cNvPr id="29" name="Ink 28">
                  <a:extLst>
                    <a:ext uri="{FF2B5EF4-FFF2-40B4-BE49-F238E27FC236}">
                      <a16:creationId xmlns:a16="http://schemas.microsoft.com/office/drawing/2014/main" id="{3978F65D-9636-432A-99C5-17439B344C9B}"/>
                    </a:ext>
                  </a:extLst>
                </p14:cNvPr>
                <p14:cNvContentPartPr/>
                <p14:nvPr/>
              </p14:nvContentPartPr>
              <p14:xfrm>
                <a:off x="7180034" y="1830268"/>
                <a:ext cx="189720" cy="221760"/>
              </p14:xfrm>
            </p:contentPart>
          </mc:Choice>
          <mc:Fallback xmlns="">
            <p:pic>
              <p:nvPicPr>
                <p:cNvPr id="29" name="Ink 28">
                  <a:extLst>
                    <a:ext uri="{FF2B5EF4-FFF2-40B4-BE49-F238E27FC236}">
                      <a16:creationId xmlns:a16="http://schemas.microsoft.com/office/drawing/2014/main" id="{3978F65D-9636-432A-99C5-17439B344C9B}"/>
                    </a:ext>
                  </a:extLst>
                </p:cNvPr>
                <p:cNvPicPr/>
                <p:nvPr/>
              </p:nvPicPr>
              <p:blipFill>
                <a:blip r:embed="rId46"/>
                <a:stretch>
                  <a:fillRect/>
                </a:stretch>
              </p:blipFill>
              <p:spPr>
                <a:xfrm>
                  <a:off x="7171394" y="1821628"/>
                  <a:ext cx="20736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0" name="Ink 29">
                  <a:extLst>
                    <a:ext uri="{FF2B5EF4-FFF2-40B4-BE49-F238E27FC236}">
                      <a16:creationId xmlns:a16="http://schemas.microsoft.com/office/drawing/2014/main" id="{684C14C6-41D0-4018-91CD-6442DC50FC7A}"/>
                    </a:ext>
                  </a:extLst>
                </p14:cNvPr>
                <p14:cNvContentPartPr/>
                <p14:nvPr/>
              </p14:nvContentPartPr>
              <p14:xfrm>
                <a:off x="7423754" y="1931788"/>
                <a:ext cx="5760" cy="118800"/>
              </p14:xfrm>
            </p:contentPart>
          </mc:Choice>
          <mc:Fallback xmlns="">
            <p:pic>
              <p:nvPicPr>
                <p:cNvPr id="30" name="Ink 29">
                  <a:extLst>
                    <a:ext uri="{FF2B5EF4-FFF2-40B4-BE49-F238E27FC236}">
                      <a16:creationId xmlns:a16="http://schemas.microsoft.com/office/drawing/2014/main" id="{684C14C6-41D0-4018-91CD-6442DC50FC7A}"/>
                    </a:ext>
                  </a:extLst>
                </p:cNvPr>
                <p:cNvPicPr/>
                <p:nvPr/>
              </p:nvPicPr>
              <p:blipFill>
                <a:blip r:embed="rId48"/>
                <a:stretch>
                  <a:fillRect/>
                </a:stretch>
              </p:blipFill>
              <p:spPr>
                <a:xfrm>
                  <a:off x="7415114" y="1922788"/>
                  <a:ext cx="234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1" name="Ink 30">
                  <a:extLst>
                    <a:ext uri="{FF2B5EF4-FFF2-40B4-BE49-F238E27FC236}">
                      <a16:creationId xmlns:a16="http://schemas.microsoft.com/office/drawing/2014/main" id="{EEC787CD-BD5D-4C57-B9FC-466ABB9B5FD3}"/>
                    </a:ext>
                  </a:extLst>
                </p14:cNvPr>
                <p14:cNvContentPartPr/>
                <p14:nvPr/>
              </p14:nvContentPartPr>
              <p14:xfrm>
                <a:off x="7466594" y="1818748"/>
                <a:ext cx="11160" cy="20520"/>
              </p14:xfrm>
            </p:contentPart>
          </mc:Choice>
          <mc:Fallback xmlns="">
            <p:pic>
              <p:nvPicPr>
                <p:cNvPr id="31" name="Ink 30">
                  <a:extLst>
                    <a:ext uri="{FF2B5EF4-FFF2-40B4-BE49-F238E27FC236}">
                      <a16:creationId xmlns:a16="http://schemas.microsoft.com/office/drawing/2014/main" id="{EEC787CD-BD5D-4C57-B9FC-466ABB9B5FD3}"/>
                    </a:ext>
                  </a:extLst>
                </p:cNvPr>
                <p:cNvPicPr/>
                <p:nvPr/>
              </p:nvPicPr>
              <p:blipFill>
                <a:blip r:embed="rId50"/>
                <a:stretch>
                  <a:fillRect/>
                </a:stretch>
              </p:blipFill>
              <p:spPr>
                <a:xfrm>
                  <a:off x="7457594" y="1810108"/>
                  <a:ext cx="288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2" name="Ink 31">
                  <a:extLst>
                    <a:ext uri="{FF2B5EF4-FFF2-40B4-BE49-F238E27FC236}">
                      <a16:creationId xmlns:a16="http://schemas.microsoft.com/office/drawing/2014/main" id="{3D9A0A2E-24B6-486C-B43C-642BC347339F}"/>
                    </a:ext>
                  </a:extLst>
                </p14:cNvPr>
                <p14:cNvContentPartPr/>
                <p14:nvPr/>
              </p14:nvContentPartPr>
              <p14:xfrm>
                <a:off x="7513394" y="1792828"/>
                <a:ext cx="200520" cy="258480"/>
              </p14:xfrm>
            </p:contentPart>
          </mc:Choice>
          <mc:Fallback xmlns="">
            <p:pic>
              <p:nvPicPr>
                <p:cNvPr id="32" name="Ink 31">
                  <a:extLst>
                    <a:ext uri="{FF2B5EF4-FFF2-40B4-BE49-F238E27FC236}">
                      <a16:creationId xmlns:a16="http://schemas.microsoft.com/office/drawing/2014/main" id="{3D9A0A2E-24B6-486C-B43C-642BC347339F}"/>
                    </a:ext>
                  </a:extLst>
                </p:cNvPr>
                <p:cNvPicPr/>
                <p:nvPr/>
              </p:nvPicPr>
              <p:blipFill>
                <a:blip r:embed="rId52"/>
                <a:stretch>
                  <a:fillRect/>
                </a:stretch>
              </p:blipFill>
              <p:spPr>
                <a:xfrm>
                  <a:off x="7504754" y="1784188"/>
                  <a:ext cx="21816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3" name="Ink 32">
                  <a:extLst>
                    <a:ext uri="{FF2B5EF4-FFF2-40B4-BE49-F238E27FC236}">
                      <a16:creationId xmlns:a16="http://schemas.microsoft.com/office/drawing/2014/main" id="{BCE576E8-2ABC-47DB-8E5A-61311D142513}"/>
                    </a:ext>
                  </a:extLst>
                </p14:cNvPr>
                <p14:cNvContentPartPr/>
                <p14:nvPr/>
              </p14:nvContentPartPr>
              <p14:xfrm>
                <a:off x="7742354" y="1805068"/>
                <a:ext cx="16200" cy="14040"/>
              </p14:xfrm>
            </p:contentPart>
          </mc:Choice>
          <mc:Fallback xmlns="">
            <p:pic>
              <p:nvPicPr>
                <p:cNvPr id="33" name="Ink 32">
                  <a:extLst>
                    <a:ext uri="{FF2B5EF4-FFF2-40B4-BE49-F238E27FC236}">
                      <a16:creationId xmlns:a16="http://schemas.microsoft.com/office/drawing/2014/main" id="{BCE576E8-2ABC-47DB-8E5A-61311D142513}"/>
                    </a:ext>
                  </a:extLst>
                </p:cNvPr>
                <p:cNvPicPr/>
                <p:nvPr/>
              </p:nvPicPr>
              <p:blipFill>
                <a:blip r:embed="rId54"/>
                <a:stretch>
                  <a:fillRect/>
                </a:stretch>
              </p:blipFill>
              <p:spPr>
                <a:xfrm>
                  <a:off x="7733354" y="1796428"/>
                  <a:ext cx="338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4" name="Ink 33">
                  <a:extLst>
                    <a:ext uri="{FF2B5EF4-FFF2-40B4-BE49-F238E27FC236}">
                      <a16:creationId xmlns:a16="http://schemas.microsoft.com/office/drawing/2014/main" id="{448A119E-DF56-4777-8558-F859A2CFB71F}"/>
                    </a:ext>
                  </a:extLst>
                </p14:cNvPr>
                <p14:cNvContentPartPr/>
                <p14:nvPr/>
              </p14:nvContentPartPr>
              <p14:xfrm>
                <a:off x="7769714" y="1902268"/>
                <a:ext cx="129240" cy="139320"/>
              </p14:xfrm>
            </p:contentPart>
          </mc:Choice>
          <mc:Fallback xmlns="">
            <p:pic>
              <p:nvPicPr>
                <p:cNvPr id="34" name="Ink 33">
                  <a:extLst>
                    <a:ext uri="{FF2B5EF4-FFF2-40B4-BE49-F238E27FC236}">
                      <a16:creationId xmlns:a16="http://schemas.microsoft.com/office/drawing/2014/main" id="{448A119E-DF56-4777-8558-F859A2CFB71F}"/>
                    </a:ext>
                  </a:extLst>
                </p:cNvPr>
                <p:cNvPicPr/>
                <p:nvPr/>
              </p:nvPicPr>
              <p:blipFill>
                <a:blip r:embed="rId56"/>
                <a:stretch>
                  <a:fillRect/>
                </a:stretch>
              </p:blipFill>
              <p:spPr>
                <a:xfrm>
                  <a:off x="7761074" y="1893628"/>
                  <a:ext cx="14688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5" name="Ink 34">
                  <a:extLst>
                    <a:ext uri="{FF2B5EF4-FFF2-40B4-BE49-F238E27FC236}">
                      <a16:creationId xmlns:a16="http://schemas.microsoft.com/office/drawing/2014/main" id="{285D739F-E03E-485B-A67D-BD9D60F0EA5A}"/>
                    </a:ext>
                  </a:extLst>
                </p14:cNvPr>
                <p14:cNvContentPartPr/>
                <p14:nvPr/>
              </p14:nvContentPartPr>
              <p14:xfrm>
                <a:off x="7921994" y="1902628"/>
                <a:ext cx="99000" cy="142200"/>
              </p14:xfrm>
            </p:contentPart>
          </mc:Choice>
          <mc:Fallback xmlns="">
            <p:pic>
              <p:nvPicPr>
                <p:cNvPr id="35" name="Ink 34">
                  <a:extLst>
                    <a:ext uri="{FF2B5EF4-FFF2-40B4-BE49-F238E27FC236}">
                      <a16:creationId xmlns:a16="http://schemas.microsoft.com/office/drawing/2014/main" id="{285D739F-E03E-485B-A67D-BD9D60F0EA5A}"/>
                    </a:ext>
                  </a:extLst>
                </p:cNvPr>
                <p:cNvPicPr/>
                <p:nvPr/>
              </p:nvPicPr>
              <p:blipFill>
                <a:blip r:embed="rId58"/>
                <a:stretch>
                  <a:fillRect/>
                </a:stretch>
              </p:blipFill>
              <p:spPr>
                <a:xfrm>
                  <a:off x="7912994" y="1893988"/>
                  <a:ext cx="11664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6" name="Ink 35">
                  <a:extLst>
                    <a:ext uri="{FF2B5EF4-FFF2-40B4-BE49-F238E27FC236}">
                      <a16:creationId xmlns:a16="http://schemas.microsoft.com/office/drawing/2014/main" id="{7A5908D7-0E99-40A9-B349-5182560E1D8E}"/>
                    </a:ext>
                  </a:extLst>
                </p14:cNvPr>
                <p14:cNvContentPartPr/>
                <p14:nvPr/>
              </p14:nvContentPartPr>
              <p14:xfrm>
                <a:off x="8086514" y="1808668"/>
                <a:ext cx="149040" cy="266760"/>
              </p14:xfrm>
            </p:contentPart>
          </mc:Choice>
          <mc:Fallback xmlns="">
            <p:pic>
              <p:nvPicPr>
                <p:cNvPr id="36" name="Ink 35">
                  <a:extLst>
                    <a:ext uri="{FF2B5EF4-FFF2-40B4-BE49-F238E27FC236}">
                      <a16:creationId xmlns:a16="http://schemas.microsoft.com/office/drawing/2014/main" id="{7A5908D7-0E99-40A9-B349-5182560E1D8E}"/>
                    </a:ext>
                  </a:extLst>
                </p:cNvPr>
                <p:cNvPicPr/>
                <p:nvPr/>
              </p:nvPicPr>
              <p:blipFill>
                <a:blip r:embed="rId60"/>
                <a:stretch>
                  <a:fillRect/>
                </a:stretch>
              </p:blipFill>
              <p:spPr>
                <a:xfrm>
                  <a:off x="8077514" y="1799668"/>
                  <a:ext cx="16668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7" name="Ink 36">
                  <a:extLst>
                    <a:ext uri="{FF2B5EF4-FFF2-40B4-BE49-F238E27FC236}">
                      <a16:creationId xmlns:a16="http://schemas.microsoft.com/office/drawing/2014/main" id="{BB7D63C1-57EC-4C25-ABBB-9542091D206D}"/>
                    </a:ext>
                  </a:extLst>
                </p14:cNvPr>
                <p14:cNvContentPartPr/>
                <p14:nvPr/>
              </p14:nvContentPartPr>
              <p14:xfrm>
                <a:off x="8188754" y="1842148"/>
                <a:ext cx="165960" cy="234000"/>
              </p14:xfrm>
            </p:contentPart>
          </mc:Choice>
          <mc:Fallback xmlns="">
            <p:pic>
              <p:nvPicPr>
                <p:cNvPr id="37" name="Ink 36">
                  <a:extLst>
                    <a:ext uri="{FF2B5EF4-FFF2-40B4-BE49-F238E27FC236}">
                      <a16:creationId xmlns:a16="http://schemas.microsoft.com/office/drawing/2014/main" id="{BB7D63C1-57EC-4C25-ABBB-9542091D206D}"/>
                    </a:ext>
                  </a:extLst>
                </p:cNvPr>
                <p:cNvPicPr/>
                <p:nvPr/>
              </p:nvPicPr>
              <p:blipFill>
                <a:blip r:embed="rId62"/>
                <a:stretch>
                  <a:fillRect/>
                </a:stretch>
              </p:blipFill>
              <p:spPr>
                <a:xfrm>
                  <a:off x="8180114" y="1833148"/>
                  <a:ext cx="1836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8" name="Ink 37">
                  <a:extLst>
                    <a:ext uri="{FF2B5EF4-FFF2-40B4-BE49-F238E27FC236}">
                      <a16:creationId xmlns:a16="http://schemas.microsoft.com/office/drawing/2014/main" id="{8F531CFF-A875-41B8-BE97-FA5FD7009745}"/>
                    </a:ext>
                  </a:extLst>
                </p14:cNvPr>
                <p14:cNvContentPartPr/>
                <p14:nvPr/>
              </p14:nvContentPartPr>
              <p14:xfrm>
                <a:off x="8475674" y="1911628"/>
                <a:ext cx="273960" cy="178920"/>
              </p14:xfrm>
            </p:contentPart>
          </mc:Choice>
          <mc:Fallback xmlns="">
            <p:pic>
              <p:nvPicPr>
                <p:cNvPr id="38" name="Ink 37">
                  <a:extLst>
                    <a:ext uri="{FF2B5EF4-FFF2-40B4-BE49-F238E27FC236}">
                      <a16:creationId xmlns:a16="http://schemas.microsoft.com/office/drawing/2014/main" id="{8F531CFF-A875-41B8-BE97-FA5FD7009745}"/>
                    </a:ext>
                  </a:extLst>
                </p:cNvPr>
                <p:cNvPicPr/>
                <p:nvPr/>
              </p:nvPicPr>
              <p:blipFill>
                <a:blip r:embed="rId64"/>
                <a:stretch>
                  <a:fillRect/>
                </a:stretch>
              </p:blipFill>
              <p:spPr>
                <a:xfrm>
                  <a:off x="8466674" y="1902988"/>
                  <a:ext cx="2916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9" name="Ink 38">
                  <a:extLst>
                    <a:ext uri="{FF2B5EF4-FFF2-40B4-BE49-F238E27FC236}">
                      <a16:creationId xmlns:a16="http://schemas.microsoft.com/office/drawing/2014/main" id="{7E76E688-6556-4092-B2FA-37D0BD7193D4}"/>
                    </a:ext>
                  </a:extLst>
                </p14:cNvPr>
                <p14:cNvContentPartPr/>
                <p14:nvPr/>
              </p14:nvContentPartPr>
              <p14:xfrm>
                <a:off x="8818754" y="1716508"/>
                <a:ext cx="315360" cy="325440"/>
              </p14:xfrm>
            </p:contentPart>
          </mc:Choice>
          <mc:Fallback xmlns="">
            <p:pic>
              <p:nvPicPr>
                <p:cNvPr id="39" name="Ink 38">
                  <a:extLst>
                    <a:ext uri="{FF2B5EF4-FFF2-40B4-BE49-F238E27FC236}">
                      <a16:creationId xmlns:a16="http://schemas.microsoft.com/office/drawing/2014/main" id="{7E76E688-6556-4092-B2FA-37D0BD7193D4}"/>
                    </a:ext>
                  </a:extLst>
                </p:cNvPr>
                <p:cNvPicPr/>
                <p:nvPr/>
              </p:nvPicPr>
              <p:blipFill>
                <a:blip r:embed="rId66"/>
                <a:stretch>
                  <a:fillRect/>
                </a:stretch>
              </p:blipFill>
              <p:spPr>
                <a:xfrm>
                  <a:off x="8809754" y="1707508"/>
                  <a:ext cx="33300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0" name="Ink 39">
                  <a:extLst>
                    <a:ext uri="{FF2B5EF4-FFF2-40B4-BE49-F238E27FC236}">
                      <a16:creationId xmlns:a16="http://schemas.microsoft.com/office/drawing/2014/main" id="{D110D60B-7302-4454-8294-65FD5A19C9B8}"/>
                    </a:ext>
                  </a:extLst>
                </p14:cNvPr>
                <p14:cNvContentPartPr/>
                <p14:nvPr/>
              </p14:nvContentPartPr>
              <p14:xfrm>
                <a:off x="9214754" y="1973188"/>
                <a:ext cx="21600" cy="35640"/>
              </p14:xfrm>
            </p:contentPart>
          </mc:Choice>
          <mc:Fallback xmlns="">
            <p:pic>
              <p:nvPicPr>
                <p:cNvPr id="40" name="Ink 39">
                  <a:extLst>
                    <a:ext uri="{FF2B5EF4-FFF2-40B4-BE49-F238E27FC236}">
                      <a16:creationId xmlns:a16="http://schemas.microsoft.com/office/drawing/2014/main" id="{D110D60B-7302-4454-8294-65FD5A19C9B8}"/>
                    </a:ext>
                  </a:extLst>
                </p:cNvPr>
                <p:cNvPicPr/>
                <p:nvPr/>
              </p:nvPicPr>
              <p:blipFill>
                <a:blip r:embed="rId68"/>
                <a:stretch>
                  <a:fillRect/>
                </a:stretch>
              </p:blipFill>
              <p:spPr>
                <a:xfrm>
                  <a:off x="9205754" y="1964548"/>
                  <a:ext cx="39240" cy="53280"/>
                </a:xfrm>
                <a:prstGeom prst="rect">
                  <a:avLst/>
                </a:prstGeom>
              </p:spPr>
            </p:pic>
          </mc:Fallback>
        </mc:AlternateContent>
      </p:grpSp>
      <p:grpSp>
        <p:nvGrpSpPr>
          <p:cNvPr id="1027" name="Group 1026">
            <a:extLst>
              <a:ext uri="{FF2B5EF4-FFF2-40B4-BE49-F238E27FC236}">
                <a16:creationId xmlns:a16="http://schemas.microsoft.com/office/drawing/2014/main" id="{611778FB-620C-4855-BDE9-F53796793AB0}"/>
              </a:ext>
            </a:extLst>
          </p:cNvPr>
          <p:cNvGrpSpPr/>
          <p:nvPr/>
        </p:nvGrpSpPr>
        <p:grpSpPr>
          <a:xfrm>
            <a:off x="2199794" y="122428"/>
            <a:ext cx="4724280" cy="695880"/>
            <a:chOff x="2199794" y="122428"/>
            <a:chExt cx="4724280" cy="695880"/>
          </a:xfrm>
        </p:grpSpPr>
        <mc:AlternateContent xmlns:mc="http://schemas.openxmlformats.org/markup-compatibility/2006" xmlns:p14="http://schemas.microsoft.com/office/powerpoint/2010/main">
          <mc:Choice Requires="p14">
            <p:contentPart p14:bwMode="auto" r:id="rId69">
              <p14:nvContentPartPr>
                <p14:cNvPr id="42" name="Ink 41">
                  <a:extLst>
                    <a:ext uri="{FF2B5EF4-FFF2-40B4-BE49-F238E27FC236}">
                      <a16:creationId xmlns:a16="http://schemas.microsoft.com/office/drawing/2014/main" id="{FAD6214D-A0BB-4B70-9F3C-022642FAF751}"/>
                    </a:ext>
                  </a:extLst>
                </p14:cNvPr>
                <p14:cNvContentPartPr/>
                <p14:nvPr/>
              </p14:nvContentPartPr>
              <p14:xfrm>
                <a:off x="2222114" y="268588"/>
                <a:ext cx="37800" cy="271800"/>
              </p14:xfrm>
            </p:contentPart>
          </mc:Choice>
          <mc:Fallback xmlns="">
            <p:pic>
              <p:nvPicPr>
                <p:cNvPr id="42" name="Ink 41">
                  <a:extLst>
                    <a:ext uri="{FF2B5EF4-FFF2-40B4-BE49-F238E27FC236}">
                      <a16:creationId xmlns:a16="http://schemas.microsoft.com/office/drawing/2014/main" id="{FAD6214D-A0BB-4B70-9F3C-022642FAF751}"/>
                    </a:ext>
                  </a:extLst>
                </p:cNvPr>
                <p:cNvPicPr/>
                <p:nvPr/>
              </p:nvPicPr>
              <p:blipFill>
                <a:blip r:embed="rId70"/>
                <a:stretch>
                  <a:fillRect/>
                </a:stretch>
              </p:blipFill>
              <p:spPr>
                <a:xfrm>
                  <a:off x="2213474" y="259948"/>
                  <a:ext cx="554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3" name="Ink 42">
                  <a:extLst>
                    <a:ext uri="{FF2B5EF4-FFF2-40B4-BE49-F238E27FC236}">
                      <a16:creationId xmlns:a16="http://schemas.microsoft.com/office/drawing/2014/main" id="{3A6E6F25-E8E4-4AB5-B452-35F0BF08A366}"/>
                    </a:ext>
                  </a:extLst>
                </p14:cNvPr>
                <p14:cNvContentPartPr/>
                <p14:nvPr/>
              </p14:nvContentPartPr>
              <p14:xfrm>
                <a:off x="2199794" y="194428"/>
                <a:ext cx="208800" cy="336240"/>
              </p14:xfrm>
            </p:contentPart>
          </mc:Choice>
          <mc:Fallback xmlns="">
            <p:pic>
              <p:nvPicPr>
                <p:cNvPr id="43" name="Ink 42">
                  <a:extLst>
                    <a:ext uri="{FF2B5EF4-FFF2-40B4-BE49-F238E27FC236}">
                      <a16:creationId xmlns:a16="http://schemas.microsoft.com/office/drawing/2014/main" id="{3A6E6F25-E8E4-4AB5-B452-35F0BF08A366}"/>
                    </a:ext>
                  </a:extLst>
                </p:cNvPr>
                <p:cNvPicPr/>
                <p:nvPr/>
              </p:nvPicPr>
              <p:blipFill>
                <a:blip r:embed="rId72"/>
                <a:stretch>
                  <a:fillRect/>
                </a:stretch>
              </p:blipFill>
              <p:spPr>
                <a:xfrm>
                  <a:off x="2190794" y="185788"/>
                  <a:ext cx="22644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4" name="Ink 43">
                  <a:extLst>
                    <a:ext uri="{FF2B5EF4-FFF2-40B4-BE49-F238E27FC236}">
                      <a16:creationId xmlns:a16="http://schemas.microsoft.com/office/drawing/2014/main" id="{68C4C41C-8E62-4545-9A6A-77734DEEC9BC}"/>
                    </a:ext>
                  </a:extLst>
                </p14:cNvPr>
                <p14:cNvContentPartPr/>
                <p14:nvPr/>
              </p14:nvContentPartPr>
              <p14:xfrm>
                <a:off x="2414714" y="326188"/>
                <a:ext cx="128160" cy="212040"/>
              </p14:xfrm>
            </p:contentPart>
          </mc:Choice>
          <mc:Fallback xmlns="">
            <p:pic>
              <p:nvPicPr>
                <p:cNvPr id="44" name="Ink 43">
                  <a:extLst>
                    <a:ext uri="{FF2B5EF4-FFF2-40B4-BE49-F238E27FC236}">
                      <a16:creationId xmlns:a16="http://schemas.microsoft.com/office/drawing/2014/main" id="{68C4C41C-8E62-4545-9A6A-77734DEEC9BC}"/>
                    </a:ext>
                  </a:extLst>
                </p:cNvPr>
                <p:cNvPicPr/>
                <p:nvPr/>
              </p:nvPicPr>
              <p:blipFill>
                <a:blip r:embed="rId74"/>
                <a:stretch>
                  <a:fillRect/>
                </a:stretch>
              </p:blipFill>
              <p:spPr>
                <a:xfrm>
                  <a:off x="2405714" y="317188"/>
                  <a:ext cx="1458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5" name="Ink 44">
                  <a:extLst>
                    <a:ext uri="{FF2B5EF4-FFF2-40B4-BE49-F238E27FC236}">
                      <a16:creationId xmlns:a16="http://schemas.microsoft.com/office/drawing/2014/main" id="{27F59F66-E719-4BC0-84EA-6C15FAD6BFC4}"/>
                    </a:ext>
                  </a:extLst>
                </p14:cNvPr>
                <p14:cNvContentPartPr/>
                <p14:nvPr/>
              </p14:nvContentPartPr>
              <p14:xfrm>
                <a:off x="2554034" y="375868"/>
                <a:ext cx="140040" cy="138960"/>
              </p14:xfrm>
            </p:contentPart>
          </mc:Choice>
          <mc:Fallback xmlns="">
            <p:pic>
              <p:nvPicPr>
                <p:cNvPr id="45" name="Ink 44">
                  <a:extLst>
                    <a:ext uri="{FF2B5EF4-FFF2-40B4-BE49-F238E27FC236}">
                      <a16:creationId xmlns:a16="http://schemas.microsoft.com/office/drawing/2014/main" id="{27F59F66-E719-4BC0-84EA-6C15FAD6BFC4}"/>
                    </a:ext>
                  </a:extLst>
                </p:cNvPr>
                <p:cNvPicPr/>
                <p:nvPr/>
              </p:nvPicPr>
              <p:blipFill>
                <a:blip r:embed="rId76"/>
                <a:stretch>
                  <a:fillRect/>
                </a:stretch>
              </p:blipFill>
              <p:spPr>
                <a:xfrm>
                  <a:off x="2545394" y="366868"/>
                  <a:ext cx="1576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6" name="Ink 45">
                  <a:extLst>
                    <a:ext uri="{FF2B5EF4-FFF2-40B4-BE49-F238E27FC236}">
                      <a16:creationId xmlns:a16="http://schemas.microsoft.com/office/drawing/2014/main" id="{3F069FBE-A158-462A-A1A8-B304214467EE}"/>
                    </a:ext>
                  </a:extLst>
                </p14:cNvPr>
                <p14:cNvContentPartPr/>
                <p14:nvPr/>
              </p14:nvContentPartPr>
              <p14:xfrm>
                <a:off x="2718554" y="393148"/>
                <a:ext cx="315360" cy="425160"/>
              </p14:xfrm>
            </p:contentPart>
          </mc:Choice>
          <mc:Fallback xmlns="">
            <p:pic>
              <p:nvPicPr>
                <p:cNvPr id="46" name="Ink 45">
                  <a:extLst>
                    <a:ext uri="{FF2B5EF4-FFF2-40B4-BE49-F238E27FC236}">
                      <a16:creationId xmlns:a16="http://schemas.microsoft.com/office/drawing/2014/main" id="{3F069FBE-A158-462A-A1A8-B304214467EE}"/>
                    </a:ext>
                  </a:extLst>
                </p:cNvPr>
                <p:cNvPicPr/>
                <p:nvPr/>
              </p:nvPicPr>
              <p:blipFill>
                <a:blip r:embed="rId78"/>
                <a:stretch>
                  <a:fillRect/>
                </a:stretch>
              </p:blipFill>
              <p:spPr>
                <a:xfrm>
                  <a:off x="2709914" y="384148"/>
                  <a:ext cx="33300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7" name="Ink 46">
                  <a:extLst>
                    <a:ext uri="{FF2B5EF4-FFF2-40B4-BE49-F238E27FC236}">
                      <a16:creationId xmlns:a16="http://schemas.microsoft.com/office/drawing/2014/main" id="{AAF92068-FF95-4767-A63C-767CBFEFE165}"/>
                    </a:ext>
                  </a:extLst>
                </p14:cNvPr>
                <p14:cNvContentPartPr/>
                <p14:nvPr/>
              </p14:nvContentPartPr>
              <p14:xfrm>
                <a:off x="3154154" y="227548"/>
                <a:ext cx="261360" cy="494640"/>
              </p14:xfrm>
            </p:contentPart>
          </mc:Choice>
          <mc:Fallback xmlns="">
            <p:pic>
              <p:nvPicPr>
                <p:cNvPr id="47" name="Ink 46">
                  <a:extLst>
                    <a:ext uri="{FF2B5EF4-FFF2-40B4-BE49-F238E27FC236}">
                      <a16:creationId xmlns:a16="http://schemas.microsoft.com/office/drawing/2014/main" id="{AAF92068-FF95-4767-A63C-767CBFEFE165}"/>
                    </a:ext>
                  </a:extLst>
                </p:cNvPr>
                <p:cNvPicPr/>
                <p:nvPr/>
              </p:nvPicPr>
              <p:blipFill>
                <a:blip r:embed="rId80"/>
                <a:stretch>
                  <a:fillRect/>
                </a:stretch>
              </p:blipFill>
              <p:spPr>
                <a:xfrm>
                  <a:off x="3145154" y="218548"/>
                  <a:ext cx="27900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8" name="Ink 47">
                  <a:extLst>
                    <a:ext uri="{FF2B5EF4-FFF2-40B4-BE49-F238E27FC236}">
                      <a16:creationId xmlns:a16="http://schemas.microsoft.com/office/drawing/2014/main" id="{F049C860-5A8E-40FF-9AA6-6043C50C2628}"/>
                    </a:ext>
                  </a:extLst>
                </p14:cNvPr>
                <p14:cNvContentPartPr/>
                <p14:nvPr/>
              </p14:nvContentPartPr>
              <p14:xfrm>
                <a:off x="3276554" y="523108"/>
                <a:ext cx="160560" cy="45000"/>
              </p14:xfrm>
            </p:contentPart>
          </mc:Choice>
          <mc:Fallback xmlns="">
            <p:pic>
              <p:nvPicPr>
                <p:cNvPr id="48" name="Ink 47">
                  <a:extLst>
                    <a:ext uri="{FF2B5EF4-FFF2-40B4-BE49-F238E27FC236}">
                      <a16:creationId xmlns:a16="http://schemas.microsoft.com/office/drawing/2014/main" id="{F049C860-5A8E-40FF-9AA6-6043C50C2628}"/>
                    </a:ext>
                  </a:extLst>
                </p:cNvPr>
                <p:cNvPicPr/>
                <p:nvPr/>
              </p:nvPicPr>
              <p:blipFill>
                <a:blip r:embed="rId82"/>
                <a:stretch>
                  <a:fillRect/>
                </a:stretch>
              </p:blipFill>
              <p:spPr>
                <a:xfrm>
                  <a:off x="3267554" y="514468"/>
                  <a:ext cx="17820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9" name="Ink 48">
                  <a:extLst>
                    <a:ext uri="{FF2B5EF4-FFF2-40B4-BE49-F238E27FC236}">
                      <a16:creationId xmlns:a16="http://schemas.microsoft.com/office/drawing/2014/main" id="{E9D4695F-1EE9-4083-8BC9-CE561ADC721E}"/>
                    </a:ext>
                  </a:extLst>
                </p14:cNvPr>
                <p14:cNvContentPartPr/>
                <p14:nvPr/>
              </p14:nvContentPartPr>
              <p14:xfrm>
                <a:off x="3544754" y="327988"/>
                <a:ext cx="225000" cy="194040"/>
              </p14:xfrm>
            </p:contentPart>
          </mc:Choice>
          <mc:Fallback xmlns="">
            <p:pic>
              <p:nvPicPr>
                <p:cNvPr id="49" name="Ink 48">
                  <a:extLst>
                    <a:ext uri="{FF2B5EF4-FFF2-40B4-BE49-F238E27FC236}">
                      <a16:creationId xmlns:a16="http://schemas.microsoft.com/office/drawing/2014/main" id="{E9D4695F-1EE9-4083-8BC9-CE561ADC721E}"/>
                    </a:ext>
                  </a:extLst>
                </p:cNvPr>
                <p:cNvPicPr/>
                <p:nvPr/>
              </p:nvPicPr>
              <p:blipFill>
                <a:blip r:embed="rId84"/>
                <a:stretch>
                  <a:fillRect/>
                </a:stretch>
              </p:blipFill>
              <p:spPr>
                <a:xfrm>
                  <a:off x="3535754" y="319348"/>
                  <a:ext cx="24264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0" name="Ink 49">
                  <a:extLst>
                    <a:ext uri="{FF2B5EF4-FFF2-40B4-BE49-F238E27FC236}">
                      <a16:creationId xmlns:a16="http://schemas.microsoft.com/office/drawing/2014/main" id="{7B519989-B9B7-443F-A240-E1665A00F3AB}"/>
                    </a:ext>
                  </a:extLst>
                </p14:cNvPr>
                <p14:cNvContentPartPr/>
                <p14:nvPr/>
              </p14:nvContentPartPr>
              <p14:xfrm>
                <a:off x="3764354" y="222148"/>
                <a:ext cx="148320" cy="262800"/>
              </p14:xfrm>
            </p:contentPart>
          </mc:Choice>
          <mc:Fallback xmlns="">
            <p:pic>
              <p:nvPicPr>
                <p:cNvPr id="50" name="Ink 49">
                  <a:extLst>
                    <a:ext uri="{FF2B5EF4-FFF2-40B4-BE49-F238E27FC236}">
                      <a16:creationId xmlns:a16="http://schemas.microsoft.com/office/drawing/2014/main" id="{7B519989-B9B7-443F-A240-E1665A00F3AB}"/>
                    </a:ext>
                  </a:extLst>
                </p:cNvPr>
                <p:cNvPicPr/>
                <p:nvPr/>
              </p:nvPicPr>
              <p:blipFill>
                <a:blip r:embed="rId86"/>
                <a:stretch>
                  <a:fillRect/>
                </a:stretch>
              </p:blipFill>
              <p:spPr>
                <a:xfrm>
                  <a:off x="3755714" y="213508"/>
                  <a:ext cx="16596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1" name="Ink 50">
                  <a:extLst>
                    <a:ext uri="{FF2B5EF4-FFF2-40B4-BE49-F238E27FC236}">
                      <a16:creationId xmlns:a16="http://schemas.microsoft.com/office/drawing/2014/main" id="{77D425D2-E0E8-4A74-B059-2AF8E6672DE9}"/>
                    </a:ext>
                  </a:extLst>
                </p14:cNvPr>
                <p14:cNvContentPartPr/>
                <p14:nvPr/>
              </p14:nvContentPartPr>
              <p14:xfrm>
                <a:off x="3989354" y="172468"/>
                <a:ext cx="341640" cy="325440"/>
              </p14:xfrm>
            </p:contentPart>
          </mc:Choice>
          <mc:Fallback xmlns="">
            <p:pic>
              <p:nvPicPr>
                <p:cNvPr id="51" name="Ink 50">
                  <a:extLst>
                    <a:ext uri="{FF2B5EF4-FFF2-40B4-BE49-F238E27FC236}">
                      <a16:creationId xmlns:a16="http://schemas.microsoft.com/office/drawing/2014/main" id="{77D425D2-E0E8-4A74-B059-2AF8E6672DE9}"/>
                    </a:ext>
                  </a:extLst>
                </p:cNvPr>
                <p:cNvPicPr/>
                <p:nvPr/>
              </p:nvPicPr>
              <p:blipFill>
                <a:blip r:embed="rId88"/>
                <a:stretch>
                  <a:fillRect/>
                </a:stretch>
              </p:blipFill>
              <p:spPr>
                <a:xfrm>
                  <a:off x="3980714" y="163828"/>
                  <a:ext cx="3592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2" name="Ink 51">
                  <a:extLst>
                    <a:ext uri="{FF2B5EF4-FFF2-40B4-BE49-F238E27FC236}">
                      <a16:creationId xmlns:a16="http://schemas.microsoft.com/office/drawing/2014/main" id="{0BA4D9F4-295E-40EE-BCD1-33EA3620EB90}"/>
                    </a:ext>
                  </a:extLst>
                </p14:cNvPr>
                <p14:cNvContentPartPr/>
                <p14:nvPr/>
              </p14:nvContentPartPr>
              <p14:xfrm>
                <a:off x="4379954" y="305668"/>
                <a:ext cx="274680" cy="231480"/>
              </p14:xfrm>
            </p:contentPart>
          </mc:Choice>
          <mc:Fallback xmlns="">
            <p:pic>
              <p:nvPicPr>
                <p:cNvPr id="52" name="Ink 51">
                  <a:extLst>
                    <a:ext uri="{FF2B5EF4-FFF2-40B4-BE49-F238E27FC236}">
                      <a16:creationId xmlns:a16="http://schemas.microsoft.com/office/drawing/2014/main" id="{0BA4D9F4-295E-40EE-BCD1-33EA3620EB90}"/>
                    </a:ext>
                  </a:extLst>
                </p:cNvPr>
                <p:cNvPicPr/>
                <p:nvPr/>
              </p:nvPicPr>
              <p:blipFill>
                <a:blip r:embed="rId90"/>
                <a:stretch>
                  <a:fillRect/>
                </a:stretch>
              </p:blipFill>
              <p:spPr>
                <a:xfrm>
                  <a:off x="4370954" y="296668"/>
                  <a:ext cx="2923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3" name="Ink 52">
                  <a:extLst>
                    <a:ext uri="{FF2B5EF4-FFF2-40B4-BE49-F238E27FC236}">
                      <a16:creationId xmlns:a16="http://schemas.microsoft.com/office/drawing/2014/main" id="{81DA8062-68E4-472A-8317-88FBF78BB5F2}"/>
                    </a:ext>
                  </a:extLst>
                </p14:cNvPr>
                <p14:cNvContentPartPr/>
                <p14:nvPr/>
              </p14:nvContentPartPr>
              <p14:xfrm>
                <a:off x="4813394" y="232228"/>
                <a:ext cx="198000" cy="315000"/>
              </p14:xfrm>
            </p:contentPart>
          </mc:Choice>
          <mc:Fallback xmlns="">
            <p:pic>
              <p:nvPicPr>
                <p:cNvPr id="53" name="Ink 52">
                  <a:extLst>
                    <a:ext uri="{FF2B5EF4-FFF2-40B4-BE49-F238E27FC236}">
                      <a16:creationId xmlns:a16="http://schemas.microsoft.com/office/drawing/2014/main" id="{81DA8062-68E4-472A-8317-88FBF78BB5F2}"/>
                    </a:ext>
                  </a:extLst>
                </p:cNvPr>
                <p:cNvPicPr/>
                <p:nvPr/>
              </p:nvPicPr>
              <p:blipFill>
                <a:blip r:embed="rId92"/>
                <a:stretch>
                  <a:fillRect/>
                </a:stretch>
              </p:blipFill>
              <p:spPr>
                <a:xfrm>
                  <a:off x="4804754" y="223588"/>
                  <a:ext cx="21564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4" name="Ink 53">
                  <a:extLst>
                    <a:ext uri="{FF2B5EF4-FFF2-40B4-BE49-F238E27FC236}">
                      <a16:creationId xmlns:a16="http://schemas.microsoft.com/office/drawing/2014/main" id="{2F89B394-156B-4CF3-91B7-289D171567E5}"/>
                    </a:ext>
                  </a:extLst>
                </p14:cNvPr>
                <p14:cNvContentPartPr/>
                <p14:nvPr/>
              </p14:nvContentPartPr>
              <p14:xfrm>
                <a:off x="4942634" y="299188"/>
                <a:ext cx="11160" cy="18000"/>
              </p14:xfrm>
            </p:contentPart>
          </mc:Choice>
          <mc:Fallback xmlns="">
            <p:pic>
              <p:nvPicPr>
                <p:cNvPr id="54" name="Ink 53">
                  <a:extLst>
                    <a:ext uri="{FF2B5EF4-FFF2-40B4-BE49-F238E27FC236}">
                      <a16:creationId xmlns:a16="http://schemas.microsoft.com/office/drawing/2014/main" id="{2F89B394-156B-4CF3-91B7-289D171567E5}"/>
                    </a:ext>
                  </a:extLst>
                </p:cNvPr>
                <p:cNvPicPr/>
                <p:nvPr/>
              </p:nvPicPr>
              <p:blipFill>
                <a:blip r:embed="rId94"/>
                <a:stretch>
                  <a:fillRect/>
                </a:stretch>
              </p:blipFill>
              <p:spPr>
                <a:xfrm>
                  <a:off x="4933994" y="290548"/>
                  <a:ext cx="288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5" name="Ink 54">
                  <a:extLst>
                    <a:ext uri="{FF2B5EF4-FFF2-40B4-BE49-F238E27FC236}">
                      <a16:creationId xmlns:a16="http://schemas.microsoft.com/office/drawing/2014/main" id="{0CAC8225-6641-41AE-BCAD-D8D417C9C88B}"/>
                    </a:ext>
                  </a:extLst>
                </p14:cNvPr>
                <p14:cNvContentPartPr/>
                <p14:nvPr/>
              </p14:nvContentPartPr>
              <p14:xfrm>
                <a:off x="5022914" y="370468"/>
                <a:ext cx="184680" cy="126720"/>
              </p14:xfrm>
            </p:contentPart>
          </mc:Choice>
          <mc:Fallback xmlns="">
            <p:pic>
              <p:nvPicPr>
                <p:cNvPr id="55" name="Ink 54">
                  <a:extLst>
                    <a:ext uri="{FF2B5EF4-FFF2-40B4-BE49-F238E27FC236}">
                      <a16:creationId xmlns:a16="http://schemas.microsoft.com/office/drawing/2014/main" id="{0CAC8225-6641-41AE-BCAD-D8D417C9C88B}"/>
                    </a:ext>
                  </a:extLst>
                </p:cNvPr>
                <p:cNvPicPr/>
                <p:nvPr/>
              </p:nvPicPr>
              <p:blipFill>
                <a:blip r:embed="rId96"/>
                <a:stretch>
                  <a:fillRect/>
                </a:stretch>
              </p:blipFill>
              <p:spPr>
                <a:xfrm>
                  <a:off x="5013914" y="361828"/>
                  <a:ext cx="2023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6" name="Ink 55">
                  <a:extLst>
                    <a:ext uri="{FF2B5EF4-FFF2-40B4-BE49-F238E27FC236}">
                      <a16:creationId xmlns:a16="http://schemas.microsoft.com/office/drawing/2014/main" id="{B4A45950-6949-418C-A23D-2B52F4FF3141}"/>
                    </a:ext>
                  </a:extLst>
                </p14:cNvPr>
                <p14:cNvContentPartPr/>
                <p14:nvPr/>
              </p14:nvContentPartPr>
              <p14:xfrm>
                <a:off x="5255474" y="300988"/>
                <a:ext cx="169920" cy="189720"/>
              </p14:xfrm>
            </p:contentPart>
          </mc:Choice>
          <mc:Fallback xmlns="">
            <p:pic>
              <p:nvPicPr>
                <p:cNvPr id="56" name="Ink 55">
                  <a:extLst>
                    <a:ext uri="{FF2B5EF4-FFF2-40B4-BE49-F238E27FC236}">
                      <a16:creationId xmlns:a16="http://schemas.microsoft.com/office/drawing/2014/main" id="{B4A45950-6949-418C-A23D-2B52F4FF3141}"/>
                    </a:ext>
                  </a:extLst>
                </p:cNvPr>
                <p:cNvPicPr/>
                <p:nvPr/>
              </p:nvPicPr>
              <p:blipFill>
                <a:blip r:embed="rId98"/>
                <a:stretch>
                  <a:fillRect/>
                </a:stretch>
              </p:blipFill>
              <p:spPr>
                <a:xfrm>
                  <a:off x="5246834" y="291988"/>
                  <a:ext cx="1875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7" name="Ink 56">
                  <a:extLst>
                    <a:ext uri="{FF2B5EF4-FFF2-40B4-BE49-F238E27FC236}">
                      <a16:creationId xmlns:a16="http://schemas.microsoft.com/office/drawing/2014/main" id="{48A7D61B-7F82-4533-A92B-11B31FA0ED8E}"/>
                    </a:ext>
                  </a:extLst>
                </p14:cNvPr>
                <p14:cNvContentPartPr/>
                <p14:nvPr/>
              </p14:nvContentPartPr>
              <p14:xfrm>
                <a:off x="5595674" y="187948"/>
                <a:ext cx="81360" cy="256320"/>
              </p14:xfrm>
            </p:contentPart>
          </mc:Choice>
          <mc:Fallback xmlns="">
            <p:pic>
              <p:nvPicPr>
                <p:cNvPr id="57" name="Ink 56">
                  <a:extLst>
                    <a:ext uri="{FF2B5EF4-FFF2-40B4-BE49-F238E27FC236}">
                      <a16:creationId xmlns:a16="http://schemas.microsoft.com/office/drawing/2014/main" id="{48A7D61B-7F82-4533-A92B-11B31FA0ED8E}"/>
                    </a:ext>
                  </a:extLst>
                </p:cNvPr>
                <p:cNvPicPr/>
                <p:nvPr/>
              </p:nvPicPr>
              <p:blipFill>
                <a:blip r:embed="rId100"/>
                <a:stretch>
                  <a:fillRect/>
                </a:stretch>
              </p:blipFill>
              <p:spPr>
                <a:xfrm>
                  <a:off x="5586674" y="179308"/>
                  <a:ext cx="9900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8" name="Ink 57">
                  <a:extLst>
                    <a:ext uri="{FF2B5EF4-FFF2-40B4-BE49-F238E27FC236}">
                      <a16:creationId xmlns:a16="http://schemas.microsoft.com/office/drawing/2014/main" id="{9761D810-314E-4920-A8A2-344C3A20ED88}"/>
                    </a:ext>
                  </a:extLst>
                </p14:cNvPr>
                <p14:cNvContentPartPr/>
                <p14:nvPr/>
              </p14:nvContentPartPr>
              <p14:xfrm>
                <a:off x="5680274" y="296668"/>
                <a:ext cx="161280" cy="131760"/>
              </p14:xfrm>
            </p:contentPart>
          </mc:Choice>
          <mc:Fallback xmlns="">
            <p:pic>
              <p:nvPicPr>
                <p:cNvPr id="58" name="Ink 57">
                  <a:extLst>
                    <a:ext uri="{FF2B5EF4-FFF2-40B4-BE49-F238E27FC236}">
                      <a16:creationId xmlns:a16="http://schemas.microsoft.com/office/drawing/2014/main" id="{9761D810-314E-4920-A8A2-344C3A20ED88}"/>
                    </a:ext>
                  </a:extLst>
                </p:cNvPr>
                <p:cNvPicPr/>
                <p:nvPr/>
              </p:nvPicPr>
              <p:blipFill>
                <a:blip r:embed="rId102"/>
                <a:stretch>
                  <a:fillRect/>
                </a:stretch>
              </p:blipFill>
              <p:spPr>
                <a:xfrm>
                  <a:off x="5671274" y="288028"/>
                  <a:ext cx="1789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9" name="Ink 58">
                  <a:extLst>
                    <a:ext uri="{FF2B5EF4-FFF2-40B4-BE49-F238E27FC236}">
                      <a16:creationId xmlns:a16="http://schemas.microsoft.com/office/drawing/2014/main" id="{E9FBEFA2-D783-4409-8A8B-045286FA3DCC}"/>
                    </a:ext>
                  </a:extLst>
                </p14:cNvPr>
                <p14:cNvContentPartPr/>
                <p14:nvPr/>
              </p14:nvContentPartPr>
              <p14:xfrm>
                <a:off x="6031994" y="190468"/>
                <a:ext cx="122760" cy="260280"/>
              </p14:xfrm>
            </p:contentPart>
          </mc:Choice>
          <mc:Fallback xmlns="">
            <p:pic>
              <p:nvPicPr>
                <p:cNvPr id="59" name="Ink 58">
                  <a:extLst>
                    <a:ext uri="{FF2B5EF4-FFF2-40B4-BE49-F238E27FC236}">
                      <a16:creationId xmlns:a16="http://schemas.microsoft.com/office/drawing/2014/main" id="{E9FBEFA2-D783-4409-8A8B-045286FA3DCC}"/>
                    </a:ext>
                  </a:extLst>
                </p:cNvPr>
                <p:cNvPicPr/>
                <p:nvPr/>
              </p:nvPicPr>
              <p:blipFill>
                <a:blip r:embed="rId104"/>
                <a:stretch>
                  <a:fillRect/>
                </a:stretch>
              </p:blipFill>
              <p:spPr>
                <a:xfrm>
                  <a:off x="6023354" y="181468"/>
                  <a:ext cx="1404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0" name="Ink 59">
                  <a:extLst>
                    <a:ext uri="{FF2B5EF4-FFF2-40B4-BE49-F238E27FC236}">
                      <a16:creationId xmlns:a16="http://schemas.microsoft.com/office/drawing/2014/main" id="{A4091630-82A9-4358-B67C-E5317A990DCE}"/>
                    </a:ext>
                  </a:extLst>
                </p14:cNvPr>
                <p14:cNvContentPartPr/>
                <p14:nvPr/>
              </p14:nvContentPartPr>
              <p14:xfrm>
                <a:off x="6168794" y="268948"/>
                <a:ext cx="93600" cy="134640"/>
              </p14:xfrm>
            </p:contentPart>
          </mc:Choice>
          <mc:Fallback xmlns="">
            <p:pic>
              <p:nvPicPr>
                <p:cNvPr id="60" name="Ink 59">
                  <a:extLst>
                    <a:ext uri="{FF2B5EF4-FFF2-40B4-BE49-F238E27FC236}">
                      <a16:creationId xmlns:a16="http://schemas.microsoft.com/office/drawing/2014/main" id="{A4091630-82A9-4358-B67C-E5317A990DCE}"/>
                    </a:ext>
                  </a:extLst>
                </p:cNvPr>
                <p:cNvPicPr/>
                <p:nvPr/>
              </p:nvPicPr>
              <p:blipFill>
                <a:blip r:embed="rId106"/>
                <a:stretch>
                  <a:fillRect/>
                </a:stretch>
              </p:blipFill>
              <p:spPr>
                <a:xfrm>
                  <a:off x="6159794" y="259948"/>
                  <a:ext cx="1112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1" name="Ink 60">
                  <a:extLst>
                    <a:ext uri="{FF2B5EF4-FFF2-40B4-BE49-F238E27FC236}">
                      <a16:creationId xmlns:a16="http://schemas.microsoft.com/office/drawing/2014/main" id="{4C7DB8C6-BD7C-40BE-B84B-D639AFBF291E}"/>
                    </a:ext>
                  </a:extLst>
                </p14:cNvPr>
                <p14:cNvContentPartPr/>
                <p14:nvPr/>
              </p14:nvContentPartPr>
              <p14:xfrm>
                <a:off x="6317474" y="165268"/>
                <a:ext cx="84600" cy="234000"/>
              </p14:xfrm>
            </p:contentPart>
          </mc:Choice>
          <mc:Fallback xmlns="">
            <p:pic>
              <p:nvPicPr>
                <p:cNvPr id="61" name="Ink 60">
                  <a:extLst>
                    <a:ext uri="{FF2B5EF4-FFF2-40B4-BE49-F238E27FC236}">
                      <a16:creationId xmlns:a16="http://schemas.microsoft.com/office/drawing/2014/main" id="{4C7DB8C6-BD7C-40BE-B84B-D639AFBF291E}"/>
                    </a:ext>
                  </a:extLst>
                </p:cNvPr>
                <p:cNvPicPr/>
                <p:nvPr/>
              </p:nvPicPr>
              <p:blipFill>
                <a:blip r:embed="rId108"/>
                <a:stretch>
                  <a:fillRect/>
                </a:stretch>
              </p:blipFill>
              <p:spPr>
                <a:xfrm>
                  <a:off x="6308474" y="156628"/>
                  <a:ext cx="1022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2" name="Ink 61">
                  <a:extLst>
                    <a:ext uri="{FF2B5EF4-FFF2-40B4-BE49-F238E27FC236}">
                      <a16:creationId xmlns:a16="http://schemas.microsoft.com/office/drawing/2014/main" id="{F1EFEC9D-6117-4A80-B143-50D33F4CD680}"/>
                    </a:ext>
                  </a:extLst>
                </p14:cNvPr>
                <p14:cNvContentPartPr/>
                <p14:nvPr/>
              </p14:nvContentPartPr>
              <p14:xfrm>
                <a:off x="6411434" y="212788"/>
                <a:ext cx="108000" cy="182880"/>
              </p14:xfrm>
            </p:contentPart>
          </mc:Choice>
          <mc:Fallback xmlns="">
            <p:pic>
              <p:nvPicPr>
                <p:cNvPr id="62" name="Ink 61">
                  <a:extLst>
                    <a:ext uri="{FF2B5EF4-FFF2-40B4-BE49-F238E27FC236}">
                      <a16:creationId xmlns:a16="http://schemas.microsoft.com/office/drawing/2014/main" id="{F1EFEC9D-6117-4A80-B143-50D33F4CD680}"/>
                    </a:ext>
                  </a:extLst>
                </p:cNvPr>
                <p:cNvPicPr/>
                <p:nvPr/>
              </p:nvPicPr>
              <p:blipFill>
                <a:blip r:embed="rId110"/>
                <a:stretch>
                  <a:fillRect/>
                </a:stretch>
              </p:blipFill>
              <p:spPr>
                <a:xfrm>
                  <a:off x="6402434" y="203788"/>
                  <a:ext cx="12564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3" name="Ink 62">
                  <a:extLst>
                    <a:ext uri="{FF2B5EF4-FFF2-40B4-BE49-F238E27FC236}">
                      <a16:creationId xmlns:a16="http://schemas.microsoft.com/office/drawing/2014/main" id="{D021D51C-1ECC-44C1-BB10-0DAF9E4EA267}"/>
                    </a:ext>
                  </a:extLst>
                </p14:cNvPr>
                <p14:cNvContentPartPr/>
                <p14:nvPr/>
              </p14:nvContentPartPr>
              <p14:xfrm>
                <a:off x="6430874" y="159148"/>
                <a:ext cx="257400" cy="245160"/>
              </p14:xfrm>
            </p:contentPart>
          </mc:Choice>
          <mc:Fallback xmlns="">
            <p:pic>
              <p:nvPicPr>
                <p:cNvPr id="63" name="Ink 62">
                  <a:extLst>
                    <a:ext uri="{FF2B5EF4-FFF2-40B4-BE49-F238E27FC236}">
                      <a16:creationId xmlns:a16="http://schemas.microsoft.com/office/drawing/2014/main" id="{D021D51C-1ECC-44C1-BB10-0DAF9E4EA267}"/>
                    </a:ext>
                  </a:extLst>
                </p:cNvPr>
                <p:cNvPicPr/>
                <p:nvPr/>
              </p:nvPicPr>
              <p:blipFill>
                <a:blip r:embed="rId112"/>
                <a:stretch>
                  <a:fillRect/>
                </a:stretch>
              </p:blipFill>
              <p:spPr>
                <a:xfrm>
                  <a:off x="6422234" y="150508"/>
                  <a:ext cx="27504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24" name="Ink 1023">
                  <a:extLst>
                    <a:ext uri="{FF2B5EF4-FFF2-40B4-BE49-F238E27FC236}">
                      <a16:creationId xmlns:a16="http://schemas.microsoft.com/office/drawing/2014/main" id="{F92DCC45-1711-4173-AE87-670654CDE04C}"/>
                    </a:ext>
                  </a:extLst>
                </p14:cNvPr>
                <p14:cNvContentPartPr/>
                <p14:nvPr/>
              </p14:nvContentPartPr>
              <p14:xfrm>
                <a:off x="6698714" y="122428"/>
                <a:ext cx="19080" cy="50040"/>
              </p14:xfrm>
            </p:contentPart>
          </mc:Choice>
          <mc:Fallback xmlns="">
            <p:pic>
              <p:nvPicPr>
                <p:cNvPr id="1024" name="Ink 1023">
                  <a:extLst>
                    <a:ext uri="{FF2B5EF4-FFF2-40B4-BE49-F238E27FC236}">
                      <a16:creationId xmlns:a16="http://schemas.microsoft.com/office/drawing/2014/main" id="{F92DCC45-1711-4173-AE87-670654CDE04C}"/>
                    </a:ext>
                  </a:extLst>
                </p:cNvPr>
                <p:cNvPicPr/>
                <p:nvPr/>
              </p:nvPicPr>
              <p:blipFill>
                <a:blip r:embed="rId114"/>
                <a:stretch>
                  <a:fillRect/>
                </a:stretch>
              </p:blipFill>
              <p:spPr>
                <a:xfrm>
                  <a:off x="6690074" y="113428"/>
                  <a:ext cx="3672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025" name="Ink 1024">
                  <a:extLst>
                    <a:ext uri="{FF2B5EF4-FFF2-40B4-BE49-F238E27FC236}">
                      <a16:creationId xmlns:a16="http://schemas.microsoft.com/office/drawing/2014/main" id="{D7546A61-E985-4E25-B4D2-F21D3E04AB0A}"/>
                    </a:ext>
                  </a:extLst>
                </p14:cNvPr>
                <p14:cNvContentPartPr/>
                <p14:nvPr/>
              </p14:nvContentPartPr>
              <p14:xfrm>
                <a:off x="6786194" y="212788"/>
                <a:ext cx="137880" cy="153360"/>
              </p14:xfrm>
            </p:contentPart>
          </mc:Choice>
          <mc:Fallback xmlns="">
            <p:pic>
              <p:nvPicPr>
                <p:cNvPr id="1025" name="Ink 1024">
                  <a:extLst>
                    <a:ext uri="{FF2B5EF4-FFF2-40B4-BE49-F238E27FC236}">
                      <a16:creationId xmlns:a16="http://schemas.microsoft.com/office/drawing/2014/main" id="{D7546A61-E985-4E25-B4D2-F21D3E04AB0A}"/>
                    </a:ext>
                  </a:extLst>
                </p:cNvPr>
                <p:cNvPicPr/>
                <p:nvPr/>
              </p:nvPicPr>
              <p:blipFill>
                <a:blip r:embed="rId116"/>
                <a:stretch>
                  <a:fillRect/>
                </a:stretch>
              </p:blipFill>
              <p:spPr>
                <a:xfrm>
                  <a:off x="6777194" y="203788"/>
                  <a:ext cx="155520" cy="171000"/>
                </a:xfrm>
                <a:prstGeom prst="rect">
                  <a:avLst/>
                </a:prstGeom>
              </p:spPr>
            </p:pic>
          </mc:Fallback>
        </mc:AlternateContent>
      </p:grpSp>
      <p:grpSp>
        <p:nvGrpSpPr>
          <p:cNvPr id="1053" name="Group 1052">
            <a:extLst>
              <a:ext uri="{FF2B5EF4-FFF2-40B4-BE49-F238E27FC236}">
                <a16:creationId xmlns:a16="http://schemas.microsoft.com/office/drawing/2014/main" id="{758FD74B-F177-46A3-AC2A-65C0B719E427}"/>
              </a:ext>
            </a:extLst>
          </p:cNvPr>
          <p:cNvGrpSpPr/>
          <p:nvPr/>
        </p:nvGrpSpPr>
        <p:grpSpPr>
          <a:xfrm>
            <a:off x="3175754" y="996868"/>
            <a:ext cx="2135520" cy="600840"/>
            <a:chOff x="3175754" y="996868"/>
            <a:chExt cx="2135520" cy="600840"/>
          </a:xfrm>
        </p:grpSpPr>
        <mc:AlternateContent xmlns:mc="http://schemas.openxmlformats.org/markup-compatibility/2006" xmlns:p14="http://schemas.microsoft.com/office/powerpoint/2010/main">
          <mc:Choice Requires="p14">
            <p:contentPart p14:bwMode="auto" r:id="rId117">
              <p14:nvContentPartPr>
                <p14:cNvPr id="1028" name="Ink 1027">
                  <a:extLst>
                    <a:ext uri="{FF2B5EF4-FFF2-40B4-BE49-F238E27FC236}">
                      <a16:creationId xmlns:a16="http://schemas.microsoft.com/office/drawing/2014/main" id="{E8DC56A2-4E00-4D90-B078-C87F9F0CDC09}"/>
                    </a:ext>
                  </a:extLst>
                </p14:cNvPr>
                <p14:cNvContentPartPr/>
                <p14:nvPr/>
              </p14:nvContentPartPr>
              <p14:xfrm>
                <a:off x="3358994" y="1136188"/>
                <a:ext cx="664920" cy="234000"/>
              </p14:xfrm>
            </p:contentPart>
          </mc:Choice>
          <mc:Fallback xmlns="">
            <p:pic>
              <p:nvPicPr>
                <p:cNvPr id="1028" name="Ink 1027">
                  <a:extLst>
                    <a:ext uri="{FF2B5EF4-FFF2-40B4-BE49-F238E27FC236}">
                      <a16:creationId xmlns:a16="http://schemas.microsoft.com/office/drawing/2014/main" id="{E8DC56A2-4E00-4D90-B078-C87F9F0CDC09}"/>
                    </a:ext>
                  </a:extLst>
                </p:cNvPr>
                <p:cNvPicPr/>
                <p:nvPr/>
              </p:nvPicPr>
              <p:blipFill>
                <a:blip r:embed="rId118"/>
                <a:stretch>
                  <a:fillRect/>
                </a:stretch>
              </p:blipFill>
              <p:spPr>
                <a:xfrm>
                  <a:off x="3350354" y="1127548"/>
                  <a:ext cx="68256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029" name="Ink 1028">
                  <a:extLst>
                    <a:ext uri="{FF2B5EF4-FFF2-40B4-BE49-F238E27FC236}">
                      <a16:creationId xmlns:a16="http://schemas.microsoft.com/office/drawing/2014/main" id="{3C6153EE-AAB0-4724-B360-CAAC98374514}"/>
                    </a:ext>
                  </a:extLst>
                </p14:cNvPr>
                <p14:cNvContentPartPr/>
                <p14:nvPr/>
              </p14:nvContentPartPr>
              <p14:xfrm>
                <a:off x="4198154" y="1271548"/>
                <a:ext cx="113400" cy="22680"/>
              </p14:xfrm>
            </p:contentPart>
          </mc:Choice>
          <mc:Fallback xmlns="">
            <p:pic>
              <p:nvPicPr>
                <p:cNvPr id="1029" name="Ink 1028">
                  <a:extLst>
                    <a:ext uri="{FF2B5EF4-FFF2-40B4-BE49-F238E27FC236}">
                      <a16:creationId xmlns:a16="http://schemas.microsoft.com/office/drawing/2014/main" id="{3C6153EE-AAB0-4724-B360-CAAC98374514}"/>
                    </a:ext>
                  </a:extLst>
                </p:cNvPr>
                <p:cNvPicPr/>
                <p:nvPr/>
              </p:nvPicPr>
              <p:blipFill>
                <a:blip r:embed="rId120"/>
                <a:stretch>
                  <a:fillRect/>
                </a:stretch>
              </p:blipFill>
              <p:spPr>
                <a:xfrm>
                  <a:off x="4189154" y="1262548"/>
                  <a:ext cx="1310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030" name="Ink 1029">
                  <a:extLst>
                    <a:ext uri="{FF2B5EF4-FFF2-40B4-BE49-F238E27FC236}">
                      <a16:creationId xmlns:a16="http://schemas.microsoft.com/office/drawing/2014/main" id="{ED2284FA-383F-46AD-8BAD-8787E8601AE3}"/>
                    </a:ext>
                  </a:extLst>
                </p14:cNvPr>
                <p14:cNvContentPartPr/>
                <p14:nvPr/>
              </p14:nvContentPartPr>
              <p14:xfrm>
                <a:off x="4388594" y="1114588"/>
                <a:ext cx="141840" cy="230400"/>
              </p14:xfrm>
            </p:contentPart>
          </mc:Choice>
          <mc:Fallback xmlns="">
            <p:pic>
              <p:nvPicPr>
                <p:cNvPr id="1030" name="Ink 1029">
                  <a:extLst>
                    <a:ext uri="{FF2B5EF4-FFF2-40B4-BE49-F238E27FC236}">
                      <a16:creationId xmlns:a16="http://schemas.microsoft.com/office/drawing/2014/main" id="{ED2284FA-383F-46AD-8BAD-8787E8601AE3}"/>
                    </a:ext>
                  </a:extLst>
                </p:cNvPr>
                <p:cNvPicPr/>
                <p:nvPr/>
              </p:nvPicPr>
              <p:blipFill>
                <a:blip r:embed="rId122"/>
                <a:stretch>
                  <a:fillRect/>
                </a:stretch>
              </p:blipFill>
              <p:spPr>
                <a:xfrm>
                  <a:off x="4379594" y="1105948"/>
                  <a:ext cx="1594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032" name="Ink 1031">
                  <a:extLst>
                    <a:ext uri="{FF2B5EF4-FFF2-40B4-BE49-F238E27FC236}">
                      <a16:creationId xmlns:a16="http://schemas.microsoft.com/office/drawing/2014/main" id="{769D6177-79FC-405E-A31C-4E2080C9CB8C}"/>
                    </a:ext>
                  </a:extLst>
                </p14:cNvPr>
                <p14:cNvContentPartPr/>
                <p14:nvPr/>
              </p14:nvContentPartPr>
              <p14:xfrm>
                <a:off x="4427474" y="1120348"/>
                <a:ext cx="242280" cy="196560"/>
              </p14:xfrm>
            </p:contentPart>
          </mc:Choice>
          <mc:Fallback xmlns="">
            <p:pic>
              <p:nvPicPr>
                <p:cNvPr id="1032" name="Ink 1031">
                  <a:extLst>
                    <a:ext uri="{FF2B5EF4-FFF2-40B4-BE49-F238E27FC236}">
                      <a16:creationId xmlns:a16="http://schemas.microsoft.com/office/drawing/2014/main" id="{769D6177-79FC-405E-A31C-4E2080C9CB8C}"/>
                    </a:ext>
                  </a:extLst>
                </p:cNvPr>
                <p:cNvPicPr/>
                <p:nvPr/>
              </p:nvPicPr>
              <p:blipFill>
                <a:blip r:embed="rId124"/>
                <a:stretch>
                  <a:fillRect/>
                </a:stretch>
              </p:blipFill>
              <p:spPr>
                <a:xfrm>
                  <a:off x="4418834" y="1111708"/>
                  <a:ext cx="25992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034" name="Ink 1033">
                  <a:extLst>
                    <a:ext uri="{FF2B5EF4-FFF2-40B4-BE49-F238E27FC236}">
                      <a16:creationId xmlns:a16="http://schemas.microsoft.com/office/drawing/2014/main" id="{5A57B6BA-8337-44E9-909A-74DBE82DA6FE}"/>
                    </a:ext>
                  </a:extLst>
                </p14:cNvPr>
                <p14:cNvContentPartPr/>
                <p14:nvPr/>
              </p14:nvContentPartPr>
              <p14:xfrm>
                <a:off x="4606394" y="1230508"/>
                <a:ext cx="140040" cy="47520"/>
              </p14:xfrm>
            </p:contentPart>
          </mc:Choice>
          <mc:Fallback xmlns="">
            <p:pic>
              <p:nvPicPr>
                <p:cNvPr id="1034" name="Ink 1033">
                  <a:extLst>
                    <a:ext uri="{FF2B5EF4-FFF2-40B4-BE49-F238E27FC236}">
                      <a16:creationId xmlns:a16="http://schemas.microsoft.com/office/drawing/2014/main" id="{5A57B6BA-8337-44E9-909A-74DBE82DA6FE}"/>
                    </a:ext>
                  </a:extLst>
                </p:cNvPr>
                <p:cNvPicPr/>
                <p:nvPr/>
              </p:nvPicPr>
              <p:blipFill>
                <a:blip r:embed="rId126"/>
                <a:stretch>
                  <a:fillRect/>
                </a:stretch>
              </p:blipFill>
              <p:spPr>
                <a:xfrm>
                  <a:off x="4597754" y="1221868"/>
                  <a:ext cx="1576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036" name="Ink 1035">
                  <a:extLst>
                    <a:ext uri="{FF2B5EF4-FFF2-40B4-BE49-F238E27FC236}">
                      <a16:creationId xmlns:a16="http://schemas.microsoft.com/office/drawing/2014/main" id="{154DBDCD-6800-47EE-8E15-15A4AD4BBB88}"/>
                    </a:ext>
                  </a:extLst>
                </p14:cNvPr>
                <p14:cNvContentPartPr/>
                <p14:nvPr/>
              </p14:nvContentPartPr>
              <p14:xfrm>
                <a:off x="4717634" y="1105228"/>
                <a:ext cx="109080" cy="223200"/>
              </p14:xfrm>
            </p:contentPart>
          </mc:Choice>
          <mc:Fallback xmlns="">
            <p:pic>
              <p:nvPicPr>
                <p:cNvPr id="1036" name="Ink 1035">
                  <a:extLst>
                    <a:ext uri="{FF2B5EF4-FFF2-40B4-BE49-F238E27FC236}">
                      <a16:creationId xmlns:a16="http://schemas.microsoft.com/office/drawing/2014/main" id="{154DBDCD-6800-47EE-8E15-15A4AD4BBB88}"/>
                    </a:ext>
                  </a:extLst>
                </p:cNvPr>
                <p:cNvPicPr/>
                <p:nvPr/>
              </p:nvPicPr>
              <p:blipFill>
                <a:blip r:embed="rId128"/>
                <a:stretch>
                  <a:fillRect/>
                </a:stretch>
              </p:blipFill>
              <p:spPr>
                <a:xfrm>
                  <a:off x="4708634" y="1096228"/>
                  <a:ext cx="12672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038" name="Ink 1037">
                  <a:extLst>
                    <a:ext uri="{FF2B5EF4-FFF2-40B4-BE49-F238E27FC236}">
                      <a16:creationId xmlns:a16="http://schemas.microsoft.com/office/drawing/2014/main" id="{9D979FD7-CA69-451B-B4A3-541D13834A86}"/>
                    </a:ext>
                  </a:extLst>
                </p14:cNvPr>
                <p14:cNvContentPartPr/>
                <p14:nvPr/>
              </p14:nvContentPartPr>
              <p14:xfrm>
                <a:off x="4714034" y="1093348"/>
                <a:ext cx="258480" cy="228960"/>
              </p14:xfrm>
            </p:contentPart>
          </mc:Choice>
          <mc:Fallback xmlns="">
            <p:pic>
              <p:nvPicPr>
                <p:cNvPr id="1038" name="Ink 1037">
                  <a:extLst>
                    <a:ext uri="{FF2B5EF4-FFF2-40B4-BE49-F238E27FC236}">
                      <a16:creationId xmlns:a16="http://schemas.microsoft.com/office/drawing/2014/main" id="{9D979FD7-CA69-451B-B4A3-541D13834A86}"/>
                    </a:ext>
                  </a:extLst>
                </p:cNvPr>
                <p:cNvPicPr/>
                <p:nvPr/>
              </p:nvPicPr>
              <p:blipFill>
                <a:blip r:embed="rId130"/>
                <a:stretch>
                  <a:fillRect/>
                </a:stretch>
              </p:blipFill>
              <p:spPr>
                <a:xfrm>
                  <a:off x="4705394" y="1084708"/>
                  <a:ext cx="27612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040" name="Ink 1039">
                  <a:extLst>
                    <a:ext uri="{FF2B5EF4-FFF2-40B4-BE49-F238E27FC236}">
                      <a16:creationId xmlns:a16="http://schemas.microsoft.com/office/drawing/2014/main" id="{0CE4C85F-D1D5-423E-9746-F4E9053EF115}"/>
                    </a:ext>
                  </a:extLst>
                </p14:cNvPr>
                <p14:cNvContentPartPr/>
                <p14:nvPr/>
              </p14:nvContentPartPr>
              <p14:xfrm>
                <a:off x="4891154" y="1208188"/>
                <a:ext cx="132840" cy="44280"/>
              </p14:xfrm>
            </p:contentPart>
          </mc:Choice>
          <mc:Fallback xmlns="">
            <p:pic>
              <p:nvPicPr>
                <p:cNvPr id="1040" name="Ink 1039">
                  <a:extLst>
                    <a:ext uri="{FF2B5EF4-FFF2-40B4-BE49-F238E27FC236}">
                      <a16:creationId xmlns:a16="http://schemas.microsoft.com/office/drawing/2014/main" id="{0CE4C85F-D1D5-423E-9746-F4E9053EF115}"/>
                    </a:ext>
                  </a:extLst>
                </p:cNvPr>
                <p:cNvPicPr/>
                <p:nvPr/>
              </p:nvPicPr>
              <p:blipFill>
                <a:blip r:embed="rId132"/>
                <a:stretch>
                  <a:fillRect/>
                </a:stretch>
              </p:blipFill>
              <p:spPr>
                <a:xfrm>
                  <a:off x="4882154" y="1199548"/>
                  <a:ext cx="15048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042" name="Ink 1041">
                  <a:extLst>
                    <a:ext uri="{FF2B5EF4-FFF2-40B4-BE49-F238E27FC236}">
                      <a16:creationId xmlns:a16="http://schemas.microsoft.com/office/drawing/2014/main" id="{637DE39A-B455-42B4-BA92-0F2491134AC0}"/>
                    </a:ext>
                  </a:extLst>
                </p14:cNvPr>
                <p14:cNvContentPartPr/>
                <p14:nvPr/>
              </p14:nvContentPartPr>
              <p14:xfrm>
                <a:off x="4983674" y="1005508"/>
                <a:ext cx="165600" cy="450360"/>
              </p14:xfrm>
            </p:contentPart>
          </mc:Choice>
          <mc:Fallback xmlns="">
            <p:pic>
              <p:nvPicPr>
                <p:cNvPr id="1042" name="Ink 1041">
                  <a:extLst>
                    <a:ext uri="{FF2B5EF4-FFF2-40B4-BE49-F238E27FC236}">
                      <a16:creationId xmlns:a16="http://schemas.microsoft.com/office/drawing/2014/main" id="{637DE39A-B455-42B4-BA92-0F2491134AC0}"/>
                    </a:ext>
                  </a:extLst>
                </p:cNvPr>
                <p:cNvPicPr/>
                <p:nvPr/>
              </p:nvPicPr>
              <p:blipFill>
                <a:blip r:embed="rId134"/>
                <a:stretch>
                  <a:fillRect/>
                </a:stretch>
              </p:blipFill>
              <p:spPr>
                <a:xfrm>
                  <a:off x="4974674" y="996868"/>
                  <a:ext cx="18324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046" name="Ink 1045">
                  <a:extLst>
                    <a:ext uri="{FF2B5EF4-FFF2-40B4-BE49-F238E27FC236}">
                      <a16:creationId xmlns:a16="http://schemas.microsoft.com/office/drawing/2014/main" id="{5A173614-D768-43EC-8278-EA20D361755F}"/>
                    </a:ext>
                  </a:extLst>
                </p14:cNvPr>
                <p14:cNvContentPartPr/>
                <p14:nvPr/>
              </p14:nvContentPartPr>
              <p14:xfrm>
                <a:off x="4252514" y="996868"/>
                <a:ext cx="257400" cy="451080"/>
              </p14:xfrm>
            </p:contentPart>
          </mc:Choice>
          <mc:Fallback xmlns="">
            <p:pic>
              <p:nvPicPr>
                <p:cNvPr id="1046" name="Ink 1045">
                  <a:extLst>
                    <a:ext uri="{FF2B5EF4-FFF2-40B4-BE49-F238E27FC236}">
                      <a16:creationId xmlns:a16="http://schemas.microsoft.com/office/drawing/2014/main" id="{5A173614-D768-43EC-8278-EA20D361755F}"/>
                    </a:ext>
                  </a:extLst>
                </p:cNvPr>
                <p:cNvPicPr/>
                <p:nvPr/>
              </p:nvPicPr>
              <p:blipFill>
                <a:blip r:embed="rId136"/>
                <a:stretch>
                  <a:fillRect/>
                </a:stretch>
              </p:blipFill>
              <p:spPr>
                <a:xfrm>
                  <a:off x="4243874" y="987868"/>
                  <a:ext cx="275040"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047" name="Ink 1046">
                  <a:extLst>
                    <a:ext uri="{FF2B5EF4-FFF2-40B4-BE49-F238E27FC236}">
                      <a16:creationId xmlns:a16="http://schemas.microsoft.com/office/drawing/2014/main" id="{15F458E1-7372-4A6F-8887-32B1AF4F3C52}"/>
                    </a:ext>
                  </a:extLst>
                </p14:cNvPr>
                <p14:cNvContentPartPr/>
                <p14:nvPr/>
              </p14:nvContentPartPr>
              <p14:xfrm>
                <a:off x="5189234" y="1305028"/>
                <a:ext cx="22680" cy="141120"/>
              </p14:xfrm>
            </p:contentPart>
          </mc:Choice>
          <mc:Fallback xmlns="">
            <p:pic>
              <p:nvPicPr>
                <p:cNvPr id="1047" name="Ink 1046">
                  <a:extLst>
                    <a:ext uri="{FF2B5EF4-FFF2-40B4-BE49-F238E27FC236}">
                      <a16:creationId xmlns:a16="http://schemas.microsoft.com/office/drawing/2014/main" id="{15F458E1-7372-4A6F-8887-32B1AF4F3C52}"/>
                    </a:ext>
                  </a:extLst>
                </p:cNvPr>
                <p:cNvPicPr/>
                <p:nvPr/>
              </p:nvPicPr>
              <p:blipFill>
                <a:blip r:embed="rId138"/>
                <a:stretch>
                  <a:fillRect/>
                </a:stretch>
              </p:blipFill>
              <p:spPr>
                <a:xfrm>
                  <a:off x="5180234" y="1296388"/>
                  <a:ext cx="403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048" name="Ink 1047">
                  <a:extLst>
                    <a:ext uri="{FF2B5EF4-FFF2-40B4-BE49-F238E27FC236}">
                      <a16:creationId xmlns:a16="http://schemas.microsoft.com/office/drawing/2014/main" id="{54E4324A-452E-4AEE-ACBB-4B41350AC824}"/>
                    </a:ext>
                  </a:extLst>
                </p14:cNvPr>
                <p14:cNvContentPartPr/>
                <p14:nvPr/>
              </p14:nvContentPartPr>
              <p14:xfrm>
                <a:off x="5221994" y="1288468"/>
                <a:ext cx="89280" cy="125640"/>
              </p14:xfrm>
            </p:contentPart>
          </mc:Choice>
          <mc:Fallback xmlns="">
            <p:pic>
              <p:nvPicPr>
                <p:cNvPr id="1048" name="Ink 1047">
                  <a:extLst>
                    <a:ext uri="{FF2B5EF4-FFF2-40B4-BE49-F238E27FC236}">
                      <a16:creationId xmlns:a16="http://schemas.microsoft.com/office/drawing/2014/main" id="{54E4324A-452E-4AEE-ACBB-4B41350AC824}"/>
                    </a:ext>
                  </a:extLst>
                </p:cNvPr>
                <p:cNvPicPr/>
                <p:nvPr/>
              </p:nvPicPr>
              <p:blipFill>
                <a:blip r:embed="rId140"/>
                <a:stretch>
                  <a:fillRect/>
                </a:stretch>
              </p:blipFill>
              <p:spPr>
                <a:xfrm>
                  <a:off x="5213354" y="1279468"/>
                  <a:ext cx="10692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049" name="Ink 1048">
                  <a:extLst>
                    <a:ext uri="{FF2B5EF4-FFF2-40B4-BE49-F238E27FC236}">
                      <a16:creationId xmlns:a16="http://schemas.microsoft.com/office/drawing/2014/main" id="{1556D667-AECB-47AB-9F8C-CC032F5466C9}"/>
                    </a:ext>
                  </a:extLst>
                </p14:cNvPr>
                <p14:cNvContentPartPr/>
                <p14:nvPr/>
              </p14:nvContentPartPr>
              <p14:xfrm>
                <a:off x="3977474" y="1089748"/>
                <a:ext cx="153360" cy="491040"/>
              </p14:xfrm>
            </p:contentPart>
          </mc:Choice>
          <mc:Fallback xmlns="">
            <p:pic>
              <p:nvPicPr>
                <p:cNvPr id="1049" name="Ink 1048">
                  <a:extLst>
                    <a:ext uri="{FF2B5EF4-FFF2-40B4-BE49-F238E27FC236}">
                      <a16:creationId xmlns:a16="http://schemas.microsoft.com/office/drawing/2014/main" id="{1556D667-AECB-47AB-9F8C-CC032F5466C9}"/>
                    </a:ext>
                  </a:extLst>
                </p:cNvPr>
                <p:cNvPicPr/>
                <p:nvPr/>
              </p:nvPicPr>
              <p:blipFill>
                <a:blip r:embed="rId142"/>
                <a:stretch>
                  <a:fillRect/>
                </a:stretch>
              </p:blipFill>
              <p:spPr>
                <a:xfrm>
                  <a:off x="3968474" y="1080748"/>
                  <a:ext cx="171000" cy="5086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50" name="Ink 1049">
                  <a:extLst>
                    <a:ext uri="{FF2B5EF4-FFF2-40B4-BE49-F238E27FC236}">
                      <a16:creationId xmlns:a16="http://schemas.microsoft.com/office/drawing/2014/main" id="{2F7EABE3-4622-477E-8B99-8782A2E1BE34}"/>
                    </a:ext>
                  </a:extLst>
                </p14:cNvPr>
                <p14:cNvContentPartPr/>
                <p14:nvPr/>
              </p14:nvContentPartPr>
              <p14:xfrm>
                <a:off x="3175754" y="997948"/>
                <a:ext cx="218160" cy="523440"/>
              </p14:xfrm>
            </p:contentPart>
          </mc:Choice>
          <mc:Fallback xmlns="">
            <p:pic>
              <p:nvPicPr>
                <p:cNvPr id="1050" name="Ink 1049">
                  <a:extLst>
                    <a:ext uri="{FF2B5EF4-FFF2-40B4-BE49-F238E27FC236}">
                      <a16:creationId xmlns:a16="http://schemas.microsoft.com/office/drawing/2014/main" id="{2F7EABE3-4622-477E-8B99-8782A2E1BE34}"/>
                    </a:ext>
                  </a:extLst>
                </p:cNvPr>
                <p:cNvPicPr/>
                <p:nvPr/>
              </p:nvPicPr>
              <p:blipFill>
                <a:blip r:embed="rId144"/>
                <a:stretch>
                  <a:fillRect/>
                </a:stretch>
              </p:blipFill>
              <p:spPr>
                <a:xfrm>
                  <a:off x="3167114" y="989308"/>
                  <a:ext cx="235800" cy="5410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51" name="Ink 1050">
                  <a:extLst>
                    <a:ext uri="{FF2B5EF4-FFF2-40B4-BE49-F238E27FC236}">
                      <a16:creationId xmlns:a16="http://schemas.microsoft.com/office/drawing/2014/main" id="{EB69BB4E-9301-4E94-A787-3B43D487E203}"/>
                    </a:ext>
                  </a:extLst>
                </p14:cNvPr>
                <p14:cNvContentPartPr/>
                <p14:nvPr/>
              </p14:nvContentPartPr>
              <p14:xfrm>
                <a:off x="4154594" y="1473148"/>
                <a:ext cx="18000" cy="124560"/>
              </p14:xfrm>
            </p:contentPart>
          </mc:Choice>
          <mc:Fallback xmlns="">
            <p:pic>
              <p:nvPicPr>
                <p:cNvPr id="1051" name="Ink 1050">
                  <a:extLst>
                    <a:ext uri="{FF2B5EF4-FFF2-40B4-BE49-F238E27FC236}">
                      <a16:creationId xmlns:a16="http://schemas.microsoft.com/office/drawing/2014/main" id="{EB69BB4E-9301-4E94-A787-3B43D487E203}"/>
                    </a:ext>
                  </a:extLst>
                </p:cNvPr>
                <p:cNvPicPr/>
                <p:nvPr/>
              </p:nvPicPr>
              <p:blipFill>
                <a:blip r:embed="rId146"/>
                <a:stretch>
                  <a:fillRect/>
                </a:stretch>
              </p:blipFill>
              <p:spPr>
                <a:xfrm>
                  <a:off x="4145594" y="1464148"/>
                  <a:ext cx="35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52" name="Ink 1051">
                  <a:extLst>
                    <a:ext uri="{FF2B5EF4-FFF2-40B4-BE49-F238E27FC236}">
                      <a16:creationId xmlns:a16="http://schemas.microsoft.com/office/drawing/2014/main" id="{8F8C3040-0AFB-47DE-A120-92ACC2BD53E2}"/>
                    </a:ext>
                  </a:extLst>
                </p14:cNvPr>
                <p14:cNvContentPartPr/>
                <p14:nvPr/>
              </p14:nvContentPartPr>
              <p14:xfrm>
                <a:off x="4217594" y="1497988"/>
                <a:ext cx="85680" cy="93240"/>
              </p14:xfrm>
            </p:contentPart>
          </mc:Choice>
          <mc:Fallback xmlns="">
            <p:pic>
              <p:nvPicPr>
                <p:cNvPr id="1052" name="Ink 1051">
                  <a:extLst>
                    <a:ext uri="{FF2B5EF4-FFF2-40B4-BE49-F238E27FC236}">
                      <a16:creationId xmlns:a16="http://schemas.microsoft.com/office/drawing/2014/main" id="{8F8C3040-0AFB-47DE-A120-92ACC2BD53E2}"/>
                    </a:ext>
                  </a:extLst>
                </p:cNvPr>
                <p:cNvPicPr/>
                <p:nvPr/>
              </p:nvPicPr>
              <p:blipFill>
                <a:blip r:embed="rId148"/>
                <a:stretch>
                  <a:fillRect/>
                </a:stretch>
              </p:blipFill>
              <p:spPr>
                <a:xfrm>
                  <a:off x="4208954" y="1488988"/>
                  <a:ext cx="103320" cy="110880"/>
                </a:xfrm>
                <a:prstGeom prst="rect">
                  <a:avLst/>
                </a:prstGeom>
              </p:spPr>
            </p:pic>
          </mc:Fallback>
        </mc:AlternateContent>
      </p:grpSp>
      <p:grpSp>
        <p:nvGrpSpPr>
          <p:cNvPr id="1065" name="Group 1064">
            <a:extLst>
              <a:ext uri="{FF2B5EF4-FFF2-40B4-BE49-F238E27FC236}">
                <a16:creationId xmlns:a16="http://schemas.microsoft.com/office/drawing/2014/main" id="{9BA07C3B-FB3F-4A15-A2E3-152FA9CEA97D}"/>
              </a:ext>
            </a:extLst>
          </p:cNvPr>
          <p:cNvGrpSpPr/>
          <p:nvPr/>
        </p:nvGrpSpPr>
        <p:grpSpPr>
          <a:xfrm>
            <a:off x="86954" y="5106268"/>
            <a:ext cx="1329480" cy="694080"/>
            <a:chOff x="86954" y="5106268"/>
            <a:chExt cx="1329480" cy="694080"/>
          </a:xfrm>
        </p:grpSpPr>
        <mc:AlternateContent xmlns:mc="http://schemas.openxmlformats.org/markup-compatibility/2006" xmlns:p14="http://schemas.microsoft.com/office/powerpoint/2010/main">
          <mc:Choice Requires="p14">
            <p:contentPart p14:bwMode="auto" r:id="rId149">
              <p14:nvContentPartPr>
                <p14:cNvPr id="1054" name="Ink 1053">
                  <a:extLst>
                    <a:ext uri="{FF2B5EF4-FFF2-40B4-BE49-F238E27FC236}">
                      <a16:creationId xmlns:a16="http://schemas.microsoft.com/office/drawing/2014/main" id="{C3EA83E9-ABC7-4D24-B4E4-9F87E052BF18}"/>
                    </a:ext>
                  </a:extLst>
                </p14:cNvPr>
                <p14:cNvContentPartPr/>
                <p14:nvPr/>
              </p14:nvContentPartPr>
              <p14:xfrm>
                <a:off x="86954" y="5503708"/>
                <a:ext cx="419400" cy="277920"/>
              </p14:xfrm>
            </p:contentPart>
          </mc:Choice>
          <mc:Fallback xmlns="">
            <p:pic>
              <p:nvPicPr>
                <p:cNvPr id="1054" name="Ink 1053">
                  <a:extLst>
                    <a:ext uri="{FF2B5EF4-FFF2-40B4-BE49-F238E27FC236}">
                      <a16:creationId xmlns:a16="http://schemas.microsoft.com/office/drawing/2014/main" id="{C3EA83E9-ABC7-4D24-B4E4-9F87E052BF18}"/>
                    </a:ext>
                  </a:extLst>
                </p:cNvPr>
                <p:cNvPicPr/>
                <p:nvPr/>
              </p:nvPicPr>
              <p:blipFill>
                <a:blip r:embed="rId150"/>
                <a:stretch>
                  <a:fillRect/>
                </a:stretch>
              </p:blipFill>
              <p:spPr>
                <a:xfrm>
                  <a:off x="78314" y="5495068"/>
                  <a:ext cx="4370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55" name="Ink 1054">
                  <a:extLst>
                    <a:ext uri="{FF2B5EF4-FFF2-40B4-BE49-F238E27FC236}">
                      <a16:creationId xmlns:a16="http://schemas.microsoft.com/office/drawing/2014/main" id="{BEB4EF72-C0B5-45AF-AFF6-414BF54E3D0A}"/>
                    </a:ext>
                  </a:extLst>
                </p14:cNvPr>
                <p14:cNvContentPartPr/>
                <p14:nvPr/>
              </p14:nvContentPartPr>
              <p14:xfrm>
                <a:off x="695714" y="5413348"/>
                <a:ext cx="124920" cy="59400"/>
              </p14:xfrm>
            </p:contentPart>
          </mc:Choice>
          <mc:Fallback xmlns="">
            <p:pic>
              <p:nvPicPr>
                <p:cNvPr id="1055" name="Ink 1054">
                  <a:extLst>
                    <a:ext uri="{FF2B5EF4-FFF2-40B4-BE49-F238E27FC236}">
                      <a16:creationId xmlns:a16="http://schemas.microsoft.com/office/drawing/2014/main" id="{BEB4EF72-C0B5-45AF-AFF6-414BF54E3D0A}"/>
                    </a:ext>
                  </a:extLst>
                </p:cNvPr>
                <p:cNvPicPr/>
                <p:nvPr/>
              </p:nvPicPr>
              <p:blipFill>
                <a:blip r:embed="rId152"/>
                <a:stretch>
                  <a:fillRect/>
                </a:stretch>
              </p:blipFill>
              <p:spPr>
                <a:xfrm>
                  <a:off x="686714" y="5404708"/>
                  <a:ext cx="14256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56" name="Ink 1055">
                  <a:extLst>
                    <a:ext uri="{FF2B5EF4-FFF2-40B4-BE49-F238E27FC236}">
                      <a16:creationId xmlns:a16="http://schemas.microsoft.com/office/drawing/2014/main" id="{CB81A027-F643-4600-93B6-75285DD73BE3}"/>
                    </a:ext>
                  </a:extLst>
                </p14:cNvPr>
                <p14:cNvContentPartPr/>
                <p14:nvPr/>
              </p14:nvContentPartPr>
              <p14:xfrm>
                <a:off x="794354" y="5175748"/>
                <a:ext cx="195480" cy="284040"/>
              </p14:xfrm>
            </p:contentPart>
          </mc:Choice>
          <mc:Fallback xmlns="">
            <p:pic>
              <p:nvPicPr>
                <p:cNvPr id="1056" name="Ink 1055">
                  <a:extLst>
                    <a:ext uri="{FF2B5EF4-FFF2-40B4-BE49-F238E27FC236}">
                      <a16:creationId xmlns:a16="http://schemas.microsoft.com/office/drawing/2014/main" id="{CB81A027-F643-4600-93B6-75285DD73BE3}"/>
                    </a:ext>
                  </a:extLst>
                </p:cNvPr>
                <p:cNvPicPr/>
                <p:nvPr/>
              </p:nvPicPr>
              <p:blipFill>
                <a:blip r:embed="rId154"/>
                <a:stretch>
                  <a:fillRect/>
                </a:stretch>
              </p:blipFill>
              <p:spPr>
                <a:xfrm>
                  <a:off x="785354" y="5167108"/>
                  <a:ext cx="21312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57" name="Ink 1056">
                  <a:extLst>
                    <a:ext uri="{FF2B5EF4-FFF2-40B4-BE49-F238E27FC236}">
                      <a16:creationId xmlns:a16="http://schemas.microsoft.com/office/drawing/2014/main" id="{AD47C7A5-88DA-4842-88A7-43081F148C60}"/>
                    </a:ext>
                  </a:extLst>
                </p14:cNvPr>
                <p14:cNvContentPartPr/>
                <p14:nvPr/>
              </p14:nvContentPartPr>
              <p14:xfrm>
                <a:off x="900194" y="5263948"/>
                <a:ext cx="121320" cy="86760"/>
              </p14:xfrm>
            </p:contentPart>
          </mc:Choice>
          <mc:Fallback xmlns="">
            <p:pic>
              <p:nvPicPr>
                <p:cNvPr id="1057" name="Ink 1056">
                  <a:extLst>
                    <a:ext uri="{FF2B5EF4-FFF2-40B4-BE49-F238E27FC236}">
                      <a16:creationId xmlns:a16="http://schemas.microsoft.com/office/drawing/2014/main" id="{AD47C7A5-88DA-4842-88A7-43081F148C60}"/>
                    </a:ext>
                  </a:extLst>
                </p:cNvPr>
                <p:cNvPicPr/>
                <p:nvPr/>
              </p:nvPicPr>
              <p:blipFill>
                <a:blip r:embed="rId156"/>
                <a:stretch>
                  <a:fillRect/>
                </a:stretch>
              </p:blipFill>
              <p:spPr>
                <a:xfrm>
                  <a:off x="891554" y="5254948"/>
                  <a:ext cx="1389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58" name="Ink 1057">
                  <a:extLst>
                    <a:ext uri="{FF2B5EF4-FFF2-40B4-BE49-F238E27FC236}">
                      <a16:creationId xmlns:a16="http://schemas.microsoft.com/office/drawing/2014/main" id="{75BA7CCE-31DA-4102-B603-55C52EF3C6BC}"/>
                    </a:ext>
                  </a:extLst>
                </p14:cNvPr>
                <p14:cNvContentPartPr/>
                <p14:nvPr/>
              </p14:nvContentPartPr>
              <p14:xfrm>
                <a:off x="996314" y="5106268"/>
                <a:ext cx="167760" cy="275760"/>
              </p14:xfrm>
            </p:contentPart>
          </mc:Choice>
          <mc:Fallback xmlns="">
            <p:pic>
              <p:nvPicPr>
                <p:cNvPr id="1058" name="Ink 1057">
                  <a:extLst>
                    <a:ext uri="{FF2B5EF4-FFF2-40B4-BE49-F238E27FC236}">
                      <a16:creationId xmlns:a16="http://schemas.microsoft.com/office/drawing/2014/main" id="{75BA7CCE-31DA-4102-B603-55C52EF3C6BC}"/>
                    </a:ext>
                  </a:extLst>
                </p:cNvPr>
                <p:cNvPicPr/>
                <p:nvPr/>
              </p:nvPicPr>
              <p:blipFill>
                <a:blip r:embed="rId158"/>
                <a:stretch>
                  <a:fillRect/>
                </a:stretch>
              </p:blipFill>
              <p:spPr>
                <a:xfrm>
                  <a:off x="987674" y="5097268"/>
                  <a:ext cx="18540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59" name="Ink 1058">
                  <a:extLst>
                    <a:ext uri="{FF2B5EF4-FFF2-40B4-BE49-F238E27FC236}">
                      <a16:creationId xmlns:a16="http://schemas.microsoft.com/office/drawing/2014/main" id="{18191F65-FFD8-4EC9-865F-0669347BE68B}"/>
                    </a:ext>
                  </a:extLst>
                </p14:cNvPr>
                <p14:cNvContentPartPr/>
                <p14:nvPr/>
              </p14:nvContentPartPr>
              <p14:xfrm>
                <a:off x="1066514" y="5189428"/>
                <a:ext cx="204840" cy="85320"/>
              </p14:xfrm>
            </p:contentPart>
          </mc:Choice>
          <mc:Fallback xmlns="">
            <p:pic>
              <p:nvPicPr>
                <p:cNvPr id="1059" name="Ink 1058">
                  <a:extLst>
                    <a:ext uri="{FF2B5EF4-FFF2-40B4-BE49-F238E27FC236}">
                      <a16:creationId xmlns:a16="http://schemas.microsoft.com/office/drawing/2014/main" id="{18191F65-FFD8-4EC9-865F-0669347BE68B}"/>
                    </a:ext>
                  </a:extLst>
                </p:cNvPr>
                <p:cNvPicPr/>
                <p:nvPr/>
              </p:nvPicPr>
              <p:blipFill>
                <a:blip r:embed="rId160"/>
                <a:stretch>
                  <a:fillRect/>
                </a:stretch>
              </p:blipFill>
              <p:spPr>
                <a:xfrm>
                  <a:off x="1057874" y="5180788"/>
                  <a:ext cx="22248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60" name="Ink 1059">
                  <a:extLst>
                    <a:ext uri="{FF2B5EF4-FFF2-40B4-BE49-F238E27FC236}">
                      <a16:creationId xmlns:a16="http://schemas.microsoft.com/office/drawing/2014/main" id="{DE3B63F8-7B30-4CC9-8572-A9D0F45EC5AC}"/>
                    </a:ext>
                  </a:extLst>
                </p14:cNvPr>
                <p14:cNvContentPartPr/>
                <p14:nvPr/>
              </p14:nvContentPartPr>
              <p14:xfrm>
                <a:off x="1031234" y="5426308"/>
                <a:ext cx="339480" cy="207000"/>
              </p14:xfrm>
            </p:contentPart>
          </mc:Choice>
          <mc:Fallback xmlns="">
            <p:pic>
              <p:nvPicPr>
                <p:cNvPr id="1060" name="Ink 1059">
                  <a:extLst>
                    <a:ext uri="{FF2B5EF4-FFF2-40B4-BE49-F238E27FC236}">
                      <a16:creationId xmlns:a16="http://schemas.microsoft.com/office/drawing/2014/main" id="{DE3B63F8-7B30-4CC9-8572-A9D0F45EC5AC}"/>
                    </a:ext>
                  </a:extLst>
                </p:cNvPr>
                <p:cNvPicPr/>
                <p:nvPr/>
              </p:nvPicPr>
              <p:blipFill>
                <a:blip r:embed="rId162"/>
                <a:stretch>
                  <a:fillRect/>
                </a:stretch>
              </p:blipFill>
              <p:spPr>
                <a:xfrm>
                  <a:off x="1022234" y="5417668"/>
                  <a:ext cx="3571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61" name="Ink 1060">
                  <a:extLst>
                    <a:ext uri="{FF2B5EF4-FFF2-40B4-BE49-F238E27FC236}">
                      <a16:creationId xmlns:a16="http://schemas.microsoft.com/office/drawing/2014/main" id="{7E15B00E-F01C-427C-88F1-37CD4982F456}"/>
                    </a:ext>
                  </a:extLst>
                </p14:cNvPr>
                <p14:cNvContentPartPr/>
                <p14:nvPr/>
              </p14:nvContentPartPr>
              <p14:xfrm>
                <a:off x="1119074" y="5560588"/>
                <a:ext cx="297360" cy="239760"/>
              </p14:xfrm>
            </p:contentPart>
          </mc:Choice>
          <mc:Fallback xmlns="">
            <p:pic>
              <p:nvPicPr>
                <p:cNvPr id="1061" name="Ink 1060">
                  <a:extLst>
                    <a:ext uri="{FF2B5EF4-FFF2-40B4-BE49-F238E27FC236}">
                      <a16:creationId xmlns:a16="http://schemas.microsoft.com/office/drawing/2014/main" id="{7E15B00E-F01C-427C-88F1-37CD4982F456}"/>
                    </a:ext>
                  </a:extLst>
                </p:cNvPr>
                <p:cNvPicPr/>
                <p:nvPr/>
              </p:nvPicPr>
              <p:blipFill>
                <a:blip r:embed="rId164"/>
                <a:stretch>
                  <a:fillRect/>
                </a:stretch>
              </p:blipFill>
              <p:spPr>
                <a:xfrm>
                  <a:off x="1110434" y="5551588"/>
                  <a:ext cx="315000" cy="257400"/>
                </a:xfrm>
                <a:prstGeom prst="rect">
                  <a:avLst/>
                </a:prstGeom>
              </p:spPr>
            </p:pic>
          </mc:Fallback>
        </mc:AlternateContent>
      </p:grpSp>
      <p:grpSp>
        <p:nvGrpSpPr>
          <p:cNvPr id="1064" name="Group 1063">
            <a:extLst>
              <a:ext uri="{FF2B5EF4-FFF2-40B4-BE49-F238E27FC236}">
                <a16:creationId xmlns:a16="http://schemas.microsoft.com/office/drawing/2014/main" id="{6E30264D-D356-4020-A4FE-AED2C8BBC98F}"/>
              </a:ext>
            </a:extLst>
          </p:cNvPr>
          <p:cNvGrpSpPr/>
          <p:nvPr/>
        </p:nvGrpSpPr>
        <p:grpSpPr>
          <a:xfrm>
            <a:off x="199994" y="5949028"/>
            <a:ext cx="418680" cy="256320"/>
            <a:chOff x="199994" y="5949028"/>
            <a:chExt cx="418680" cy="256320"/>
          </a:xfrm>
        </p:grpSpPr>
        <mc:AlternateContent xmlns:mc="http://schemas.openxmlformats.org/markup-compatibility/2006" xmlns:p14="http://schemas.microsoft.com/office/powerpoint/2010/main">
          <mc:Choice Requires="p14">
            <p:contentPart p14:bwMode="auto" r:id="rId165">
              <p14:nvContentPartPr>
                <p14:cNvPr id="1062" name="Ink 1061">
                  <a:extLst>
                    <a:ext uri="{FF2B5EF4-FFF2-40B4-BE49-F238E27FC236}">
                      <a16:creationId xmlns:a16="http://schemas.microsoft.com/office/drawing/2014/main" id="{EFEE5213-E7B4-4619-A7CC-57DB7B76876B}"/>
                    </a:ext>
                  </a:extLst>
                </p14:cNvPr>
                <p14:cNvContentPartPr/>
                <p14:nvPr/>
              </p14:nvContentPartPr>
              <p14:xfrm>
                <a:off x="199994" y="5949028"/>
                <a:ext cx="251640" cy="106200"/>
              </p14:xfrm>
            </p:contentPart>
          </mc:Choice>
          <mc:Fallback xmlns="">
            <p:pic>
              <p:nvPicPr>
                <p:cNvPr id="1062" name="Ink 1061">
                  <a:extLst>
                    <a:ext uri="{FF2B5EF4-FFF2-40B4-BE49-F238E27FC236}">
                      <a16:creationId xmlns:a16="http://schemas.microsoft.com/office/drawing/2014/main" id="{EFEE5213-E7B4-4619-A7CC-57DB7B76876B}"/>
                    </a:ext>
                  </a:extLst>
                </p:cNvPr>
                <p:cNvPicPr/>
                <p:nvPr/>
              </p:nvPicPr>
              <p:blipFill>
                <a:blip r:embed="rId166"/>
                <a:stretch>
                  <a:fillRect/>
                </a:stretch>
              </p:blipFill>
              <p:spPr>
                <a:xfrm>
                  <a:off x="190994" y="5940028"/>
                  <a:ext cx="26928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63" name="Ink 1062">
                  <a:extLst>
                    <a:ext uri="{FF2B5EF4-FFF2-40B4-BE49-F238E27FC236}">
                      <a16:creationId xmlns:a16="http://schemas.microsoft.com/office/drawing/2014/main" id="{DB54857A-6C42-4645-946B-BA60D4F39D2F}"/>
                    </a:ext>
                  </a:extLst>
                </p14:cNvPr>
                <p14:cNvContentPartPr/>
                <p14:nvPr/>
              </p14:nvContentPartPr>
              <p14:xfrm>
                <a:off x="239954" y="5999428"/>
                <a:ext cx="378720" cy="205920"/>
              </p14:xfrm>
            </p:contentPart>
          </mc:Choice>
          <mc:Fallback xmlns="">
            <p:pic>
              <p:nvPicPr>
                <p:cNvPr id="1063" name="Ink 1062">
                  <a:extLst>
                    <a:ext uri="{FF2B5EF4-FFF2-40B4-BE49-F238E27FC236}">
                      <a16:creationId xmlns:a16="http://schemas.microsoft.com/office/drawing/2014/main" id="{DB54857A-6C42-4645-946B-BA60D4F39D2F}"/>
                    </a:ext>
                  </a:extLst>
                </p:cNvPr>
                <p:cNvPicPr/>
                <p:nvPr/>
              </p:nvPicPr>
              <p:blipFill>
                <a:blip r:embed="rId168"/>
                <a:stretch>
                  <a:fillRect/>
                </a:stretch>
              </p:blipFill>
              <p:spPr>
                <a:xfrm>
                  <a:off x="231314" y="5990428"/>
                  <a:ext cx="396360" cy="223560"/>
                </a:xfrm>
                <a:prstGeom prst="rect">
                  <a:avLst/>
                </a:prstGeom>
              </p:spPr>
            </p:pic>
          </mc:Fallback>
        </mc:AlternateContent>
      </p:grpSp>
      <p:grpSp>
        <p:nvGrpSpPr>
          <p:cNvPr id="1088" name="Group 1087">
            <a:extLst>
              <a:ext uri="{FF2B5EF4-FFF2-40B4-BE49-F238E27FC236}">
                <a16:creationId xmlns:a16="http://schemas.microsoft.com/office/drawing/2014/main" id="{AD296684-C3BE-4FA1-91D3-0718651DEB0E}"/>
              </a:ext>
            </a:extLst>
          </p:cNvPr>
          <p:cNvGrpSpPr/>
          <p:nvPr/>
        </p:nvGrpSpPr>
        <p:grpSpPr>
          <a:xfrm>
            <a:off x="9349754" y="5658508"/>
            <a:ext cx="2552400" cy="1077120"/>
            <a:chOff x="9349754" y="5658508"/>
            <a:chExt cx="2552400" cy="1077120"/>
          </a:xfrm>
        </p:grpSpPr>
        <mc:AlternateContent xmlns:mc="http://schemas.openxmlformats.org/markup-compatibility/2006" xmlns:p14="http://schemas.microsoft.com/office/powerpoint/2010/main">
          <mc:Choice Requires="p14">
            <p:contentPart p14:bwMode="auto" r:id="rId169">
              <p14:nvContentPartPr>
                <p14:cNvPr id="1066" name="Ink 1065">
                  <a:extLst>
                    <a:ext uri="{FF2B5EF4-FFF2-40B4-BE49-F238E27FC236}">
                      <a16:creationId xmlns:a16="http://schemas.microsoft.com/office/drawing/2014/main" id="{7FEDC12B-6089-471E-AE1F-8E3B17B20BF5}"/>
                    </a:ext>
                  </a:extLst>
                </p14:cNvPr>
                <p14:cNvContentPartPr/>
                <p14:nvPr/>
              </p14:nvContentPartPr>
              <p14:xfrm>
                <a:off x="9614714" y="5700628"/>
                <a:ext cx="158040" cy="378360"/>
              </p14:xfrm>
            </p:contentPart>
          </mc:Choice>
          <mc:Fallback xmlns="">
            <p:pic>
              <p:nvPicPr>
                <p:cNvPr id="1066" name="Ink 1065">
                  <a:extLst>
                    <a:ext uri="{FF2B5EF4-FFF2-40B4-BE49-F238E27FC236}">
                      <a16:creationId xmlns:a16="http://schemas.microsoft.com/office/drawing/2014/main" id="{7FEDC12B-6089-471E-AE1F-8E3B17B20BF5}"/>
                    </a:ext>
                  </a:extLst>
                </p:cNvPr>
                <p:cNvPicPr/>
                <p:nvPr/>
              </p:nvPicPr>
              <p:blipFill>
                <a:blip r:embed="rId170"/>
                <a:stretch>
                  <a:fillRect/>
                </a:stretch>
              </p:blipFill>
              <p:spPr>
                <a:xfrm>
                  <a:off x="9606074" y="5691628"/>
                  <a:ext cx="17568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67" name="Ink 1066">
                  <a:extLst>
                    <a:ext uri="{FF2B5EF4-FFF2-40B4-BE49-F238E27FC236}">
                      <a16:creationId xmlns:a16="http://schemas.microsoft.com/office/drawing/2014/main" id="{F1E84E67-42F7-4E3C-A955-4A3A7897F449}"/>
                    </a:ext>
                  </a:extLst>
                </p14:cNvPr>
                <p14:cNvContentPartPr/>
                <p14:nvPr/>
              </p14:nvContentPartPr>
              <p14:xfrm>
                <a:off x="9589154" y="5817268"/>
                <a:ext cx="375840" cy="245880"/>
              </p14:xfrm>
            </p:contentPart>
          </mc:Choice>
          <mc:Fallback xmlns="">
            <p:pic>
              <p:nvPicPr>
                <p:cNvPr id="1067" name="Ink 1066">
                  <a:extLst>
                    <a:ext uri="{FF2B5EF4-FFF2-40B4-BE49-F238E27FC236}">
                      <a16:creationId xmlns:a16="http://schemas.microsoft.com/office/drawing/2014/main" id="{F1E84E67-42F7-4E3C-A955-4A3A7897F449}"/>
                    </a:ext>
                  </a:extLst>
                </p:cNvPr>
                <p:cNvPicPr/>
                <p:nvPr/>
              </p:nvPicPr>
              <p:blipFill>
                <a:blip r:embed="rId172"/>
                <a:stretch>
                  <a:fillRect/>
                </a:stretch>
              </p:blipFill>
              <p:spPr>
                <a:xfrm>
                  <a:off x="9580154" y="5808268"/>
                  <a:ext cx="39348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68" name="Ink 1067">
                  <a:extLst>
                    <a:ext uri="{FF2B5EF4-FFF2-40B4-BE49-F238E27FC236}">
                      <a16:creationId xmlns:a16="http://schemas.microsoft.com/office/drawing/2014/main" id="{F2A44689-971A-4A91-B807-BEDD59CC1E40}"/>
                    </a:ext>
                  </a:extLst>
                </p14:cNvPr>
                <p14:cNvContentPartPr/>
                <p14:nvPr/>
              </p14:nvContentPartPr>
              <p14:xfrm>
                <a:off x="9831794" y="5936788"/>
                <a:ext cx="200520" cy="40320"/>
              </p14:xfrm>
            </p:contentPart>
          </mc:Choice>
          <mc:Fallback xmlns="">
            <p:pic>
              <p:nvPicPr>
                <p:cNvPr id="1068" name="Ink 1067">
                  <a:extLst>
                    <a:ext uri="{FF2B5EF4-FFF2-40B4-BE49-F238E27FC236}">
                      <a16:creationId xmlns:a16="http://schemas.microsoft.com/office/drawing/2014/main" id="{F2A44689-971A-4A91-B807-BEDD59CC1E40}"/>
                    </a:ext>
                  </a:extLst>
                </p:cNvPr>
                <p:cNvPicPr/>
                <p:nvPr/>
              </p:nvPicPr>
              <p:blipFill>
                <a:blip r:embed="rId174"/>
                <a:stretch>
                  <a:fillRect/>
                </a:stretch>
              </p:blipFill>
              <p:spPr>
                <a:xfrm>
                  <a:off x="9823154" y="5928148"/>
                  <a:ext cx="21816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69" name="Ink 1068">
                  <a:extLst>
                    <a:ext uri="{FF2B5EF4-FFF2-40B4-BE49-F238E27FC236}">
                      <a16:creationId xmlns:a16="http://schemas.microsoft.com/office/drawing/2014/main" id="{B79D838C-B55D-4366-BFF6-9B978B4281A5}"/>
                    </a:ext>
                  </a:extLst>
                </p14:cNvPr>
                <p14:cNvContentPartPr/>
                <p14:nvPr/>
              </p14:nvContentPartPr>
              <p14:xfrm>
                <a:off x="10059674" y="5748868"/>
                <a:ext cx="108720" cy="426960"/>
              </p14:xfrm>
            </p:contentPart>
          </mc:Choice>
          <mc:Fallback xmlns="">
            <p:pic>
              <p:nvPicPr>
                <p:cNvPr id="1069" name="Ink 1068">
                  <a:extLst>
                    <a:ext uri="{FF2B5EF4-FFF2-40B4-BE49-F238E27FC236}">
                      <a16:creationId xmlns:a16="http://schemas.microsoft.com/office/drawing/2014/main" id="{B79D838C-B55D-4366-BFF6-9B978B4281A5}"/>
                    </a:ext>
                  </a:extLst>
                </p:cNvPr>
                <p:cNvPicPr/>
                <p:nvPr/>
              </p:nvPicPr>
              <p:blipFill>
                <a:blip r:embed="rId176"/>
                <a:stretch>
                  <a:fillRect/>
                </a:stretch>
              </p:blipFill>
              <p:spPr>
                <a:xfrm>
                  <a:off x="10051034" y="5739868"/>
                  <a:ext cx="12636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70" name="Ink 1069">
                  <a:extLst>
                    <a:ext uri="{FF2B5EF4-FFF2-40B4-BE49-F238E27FC236}">
                      <a16:creationId xmlns:a16="http://schemas.microsoft.com/office/drawing/2014/main" id="{CDA7AF5F-C94B-4480-9AE9-41FCEDE98CFB}"/>
                    </a:ext>
                  </a:extLst>
                </p14:cNvPr>
                <p14:cNvContentPartPr/>
                <p14:nvPr/>
              </p14:nvContentPartPr>
              <p14:xfrm>
                <a:off x="9349754" y="5742028"/>
                <a:ext cx="311040" cy="453600"/>
              </p14:xfrm>
            </p:contentPart>
          </mc:Choice>
          <mc:Fallback xmlns="">
            <p:pic>
              <p:nvPicPr>
                <p:cNvPr id="1070" name="Ink 1069">
                  <a:extLst>
                    <a:ext uri="{FF2B5EF4-FFF2-40B4-BE49-F238E27FC236}">
                      <a16:creationId xmlns:a16="http://schemas.microsoft.com/office/drawing/2014/main" id="{CDA7AF5F-C94B-4480-9AE9-41FCEDE98CFB}"/>
                    </a:ext>
                  </a:extLst>
                </p:cNvPr>
                <p:cNvPicPr/>
                <p:nvPr/>
              </p:nvPicPr>
              <p:blipFill>
                <a:blip r:embed="rId178"/>
                <a:stretch>
                  <a:fillRect/>
                </a:stretch>
              </p:blipFill>
              <p:spPr>
                <a:xfrm>
                  <a:off x="9341114" y="5733028"/>
                  <a:ext cx="328680" cy="4712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71" name="Ink 1070">
                  <a:extLst>
                    <a:ext uri="{FF2B5EF4-FFF2-40B4-BE49-F238E27FC236}">
                      <a16:creationId xmlns:a16="http://schemas.microsoft.com/office/drawing/2014/main" id="{56C32D2E-2BAC-43E3-B6F3-FE11F277E382}"/>
                    </a:ext>
                  </a:extLst>
                </p14:cNvPr>
                <p14:cNvContentPartPr/>
                <p14:nvPr/>
              </p14:nvContentPartPr>
              <p14:xfrm>
                <a:off x="10279274" y="6020308"/>
                <a:ext cx="18000" cy="219600"/>
              </p14:xfrm>
            </p:contentPart>
          </mc:Choice>
          <mc:Fallback xmlns="">
            <p:pic>
              <p:nvPicPr>
                <p:cNvPr id="1071" name="Ink 1070">
                  <a:extLst>
                    <a:ext uri="{FF2B5EF4-FFF2-40B4-BE49-F238E27FC236}">
                      <a16:creationId xmlns:a16="http://schemas.microsoft.com/office/drawing/2014/main" id="{56C32D2E-2BAC-43E3-B6F3-FE11F277E382}"/>
                    </a:ext>
                  </a:extLst>
                </p:cNvPr>
                <p:cNvPicPr/>
                <p:nvPr/>
              </p:nvPicPr>
              <p:blipFill>
                <a:blip r:embed="rId180"/>
                <a:stretch>
                  <a:fillRect/>
                </a:stretch>
              </p:blipFill>
              <p:spPr>
                <a:xfrm>
                  <a:off x="10270634" y="6011308"/>
                  <a:ext cx="3564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072" name="Ink 1071">
                  <a:extLst>
                    <a:ext uri="{FF2B5EF4-FFF2-40B4-BE49-F238E27FC236}">
                      <a16:creationId xmlns:a16="http://schemas.microsoft.com/office/drawing/2014/main" id="{866862C0-7670-4140-98B7-2173F1FDE24E}"/>
                    </a:ext>
                  </a:extLst>
                </p14:cNvPr>
                <p14:cNvContentPartPr/>
                <p14:nvPr/>
              </p14:nvContentPartPr>
              <p14:xfrm>
                <a:off x="10357754" y="6050548"/>
                <a:ext cx="87480" cy="150480"/>
              </p14:xfrm>
            </p:contentPart>
          </mc:Choice>
          <mc:Fallback xmlns="">
            <p:pic>
              <p:nvPicPr>
                <p:cNvPr id="1072" name="Ink 1071">
                  <a:extLst>
                    <a:ext uri="{FF2B5EF4-FFF2-40B4-BE49-F238E27FC236}">
                      <a16:creationId xmlns:a16="http://schemas.microsoft.com/office/drawing/2014/main" id="{866862C0-7670-4140-98B7-2173F1FDE24E}"/>
                    </a:ext>
                  </a:extLst>
                </p:cNvPr>
                <p:cNvPicPr/>
                <p:nvPr/>
              </p:nvPicPr>
              <p:blipFill>
                <a:blip r:embed="rId182"/>
                <a:stretch>
                  <a:fillRect/>
                </a:stretch>
              </p:blipFill>
              <p:spPr>
                <a:xfrm>
                  <a:off x="10348754" y="6041548"/>
                  <a:ext cx="1051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073" name="Ink 1072">
                  <a:extLst>
                    <a:ext uri="{FF2B5EF4-FFF2-40B4-BE49-F238E27FC236}">
                      <a16:creationId xmlns:a16="http://schemas.microsoft.com/office/drawing/2014/main" id="{A1A1B413-19E1-4F28-AFA2-A7F811AF7686}"/>
                    </a:ext>
                  </a:extLst>
                </p14:cNvPr>
                <p14:cNvContentPartPr/>
                <p14:nvPr/>
              </p14:nvContentPartPr>
              <p14:xfrm>
                <a:off x="10540994" y="5852908"/>
                <a:ext cx="126720" cy="13320"/>
              </p14:xfrm>
            </p:contentPart>
          </mc:Choice>
          <mc:Fallback xmlns="">
            <p:pic>
              <p:nvPicPr>
                <p:cNvPr id="1073" name="Ink 1072">
                  <a:extLst>
                    <a:ext uri="{FF2B5EF4-FFF2-40B4-BE49-F238E27FC236}">
                      <a16:creationId xmlns:a16="http://schemas.microsoft.com/office/drawing/2014/main" id="{A1A1B413-19E1-4F28-AFA2-A7F811AF7686}"/>
                    </a:ext>
                  </a:extLst>
                </p:cNvPr>
                <p:cNvPicPr/>
                <p:nvPr/>
              </p:nvPicPr>
              <p:blipFill>
                <a:blip r:embed="rId184"/>
                <a:stretch>
                  <a:fillRect/>
                </a:stretch>
              </p:blipFill>
              <p:spPr>
                <a:xfrm>
                  <a:off x="10531994" y="5843908"/>
                  <a:ext cx="1443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074" name="Ink 1073">
                  <a:extLst>
                    <a:ext uri="{FF2B5EF4-FFF2-40B4-BE49-F238E27FC236}">
                      <a16:creationId xmlns:a16="http://schemas.microsoft.com/office/drawing/2014/main" id="{0ECC2B00-FD21-42EF-AA72-33F302995994}"/>
                    </a:ext>
                  </a:extLst>
                </p14:cNvPr>
                <p14:cNvContentPartPr/>
                <p14:nvPr/>
              </p14:nvContentPartPr>
              <p14:xfrm>
                <a:off x="10556114" y="5658508"/>
                <a:ext cx="658800" cy="391320"/>
              </p14:xfrm>
            </p:contentPart>
          </mc:Choice>
          <mc:Fallback xmlns="">
            <p:pic>
              <p:nvPicPr>
                <p:cNvPr id="1074" name="Ink 1073">
                  <a:extLst>
                    <a:ext uri="{FF2B5EF4-FFF2-40B4-BE49-F238E27FC236}">
                      <a16:creationId xmlns:a16="http://schemas.microsoft.com/office/drawing/2014/main" id="{0ECC2B00-FD21-42EF-AA72-33F302995994}"/>
                    </a:ext>
                  </a:extLst>
                </p:cNvPr>
                <p:cNvPicPr/>
                <p:nvPr/>
              </p:nvPicPr>
              <p:blipFill>
                <a:blip r:embed="rId186"/>
                <a:stretch>
                  <a:fillRect/>
                </a:stretch>
              </p:blipFill>
              <p:spPr>
                <a:xfrm>
                  <a:off x="10547114" y="5649868"/>
                  <a:ext cx="676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075" name="Ink 1074">
                  <a:extLst>
                    <a:ext uri="{FF2B5EF4-FFF2-40B4-BE49-F238E27FC236}">
                      <a16:creationId xmlns:a16="http://schemas.microsoft.com/office/drawing/2014/main" id="{90A779AB-BEDD-48B2-956A-2FF70D8A1E93}"/>
                    </a:ext>
                  </a:extLst>
                </p14:cNvPr>
                <p14:cNvContentPartPr/>
                <p14:nvPr/>
              </p14:nvContentPartPr>
              <p14:xfrm>
                <a:off x="11483114" y="5659948"/>
                <a:ext cx="138960" cy="412560"/>
              </p14:xfrm>
            </p:contentPart>
          </mc:Choice>
          <mc:Fallback xmlns="">
            <p:pic>
              <p:nvPicPr>
                <p:cNvPr id="1075" name="Ink 1074">
                  <a:extLst>
                    <a:ext uri="{FF2B5EF4-FFF2-40B4-BE49-F238E27FC236}">
                      <a16:creationId xmlns:a16="http://schemas.microsoft.com/office/drawing/2014/main" id="{90A779AB-BEDD-48B2-956A-2FF70D8A1E93}"/>
                    </a:ext>
                  </a:extLst>
                </p:cNvPr>
                <p:cNvPicPr/>
                <p:nvPr/>
              </p:nvPicPr>
              <p:blipFill>
                <a:blip r:embed="rId188"/>
                <a:stretch>
                  <a:fillRect/>
                </a:stretch>
              </p:blipFill>
              <p:spPr>
                <a:xfrm>
                  <a:off x="11474114" y="5651308"/>
                  <a:ext cx="15660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076" name="Ink 1075">
                  <a:extLst>
                    <a:ext uri="{FF2B5EF4-FFF2-40B4-BE49-F238E27FC236}">
                      <a16:creationId xmlns:a16="http://schemas.microsoft.com/office/drawing/2014/main" id="{FD3268F3-FAD5-4D4A-BDE4-4123F3BAA07E}"/>
                    </a:ext>
                  </a:extLst>
                </p14:cNvPr>
                <p14:cNvContentPartPr/>
                <p14:nvPr/>
              </p14:nvContentPartPr>
              <p14:xfrm>
                <a:off x="11708114" y="5936788"/>
                <a:ext cx="8280" cy="199440"/>
              </p14:xfrm>
            </p:contentPart>
          </mc:Choice>
          <mc:Fallback xmlns="">
            <p:pic>
              <p:nvPicPr>
                <p:cNvPr id="1076" name="Ink 1075">
                  <a:extLst>
                    <a:ext uri="{FF2B5EF4-FFF2-40B4-BE49-F238E27FC236}">
                      <a16:creationId xmlns:a16="http://schemas.microsoft.com/office/drawing/2014/main" id="{FD3268F3-FAD5-4D4A-BDE4-4123F3BAA07E}"/>
                    </a:ext>
                  </a:extLst>
                </p:cNvPr>
                <p:cNvPicPr/>
                <p:nvPr/>
              </p:nvPicPr>
              <p:blipFill>
                <a:blip r:embed="rId190"/>
                <a:stretch>
                  <a:fillRect/>
                </a:stretch>
              </p:blipFill>
              <p:spPr>
                <a:xfrm>
                  <a:off x="11699474" y="5928148"/>
                  <a:ext cx="2592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077" name="Ink 1076">
                  <a:extLst>
                    <a:ext uri="{FF2B5EF4-FFF2-40B4-BE49-F238E27FC236}">
                      <a16:creationId xmlns:a16="http://schemas.microsoft.com/office/drawing/2014/main" id="{294A529D-8E4A-4120-8570-463554D918D6}"/>
                    </a:ext>
                  </a:extLst>
                </p14:cNvPr>
                <p14:cNvContentPartPr/>
                <p14:nvPr/>
              </p14:nvContentPartPr>
              <p14:xfrm>
                <a:off x="11772194" y="6011308"/>
                <a:ext cx="89280" cy="82440"/>
              </p14:xfrm>
            </p:contentPart>
          </mc:Choice>
          <mc:Fallback xmlns="">
            <p:pic>
              <p:nvPicPr>
                <p:cNvPr id="1077" name="Ink 1076">
                  <a:extLst>
                    <a:ext uri="{FF2B5EF4-FFF2-40B4-BE49-F238E27FC236}">
                      <a16:creationId xmlns:a16="http://schemas.microsoft.com/office/drawing/2014/main" id="{294A529D-8E4A-4120-8570-463554D918D6}"/>
                    </a:ext>
                  </a:extLst>
                </p:cNvPr>
                <p:cNvPicPr/>
                <p:nvPr/>
              </p:nvPicPr>
              <p:blipFill>
                <a:blip r:embed="rId192"/>
                <a:stretch>
                  <a:fillRect/>
                </a:stretch>
              </p:blipFill>
              <p:spPr>
                <a:xfrm>
                  <a:off x="11763554" y="6002668"/>
                  <a:ext cx="1069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078" name="Ink 1077">
                  <a:extLst>
                    <a:ext uri="{FF2B5EF4-FFF2-40B4-BE49-F238E27FC236}">
                      <a16:creationId xmlns:a16="http://schemas.microsoft.com/office/drawing/2014/main" id="{E3B745A5-2418-490D-A103-9669AF0B24D8}"/>
                    </a:ext>
                  </a:extLst>
                </p14:cNvPr>
                <p14:cNvContentPartPr/>
                <p14:nvPr/>
              </p14:nvContentPartPr>
              <p14:xfrm>
                <a:off x="11753474" y="6238468"/>
                <a:ext cx="122400" cy="42120"/>
              </p14:xfrm>
            </p:contentPart>
          </mc:Choice>
          <mc:Fallback xmlns="">
            <p:pic>
              <p:nvPicPr>
                <p:cNvPr id="1078" name="Ink 1077">
                  <a:extLst>
                    <a:ext uri="{FF2B5EF4-FFF2-40B4-BE49-F238E27FC236}">
                      <a16:creationId xmlns:a16="http://schemas.microsoft.com/office/drawing/2014/main" id="{E3B745A5-2418-490D-A103-9669AF0B24D8}"/>
                    </a:ext>
                  </a:extLst>
                </p:cNvPr>
                <p:cNvPicPr/>
                <p:nvPr/>
              </p:nvPicPr>
              <p:blipFill>
                <a:blip r:embed="rId194"/>
                <a:stretch>
                  <a:fillRect/>
                </a:stretch>
              </p:blipFill>
              <p:spPr>
                <a:xfrm>
                  <a:off x="11744834" y="6229828"/>
                  <a:ext cx="14004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079" name="Ink 1078">
                  <a:extLst>
                    <a:ext uri="{FF2B5EF4-FFF2-40B4-BE49-F238E27FC236}">
                      <a16:creationId xmlns:a16="http://schemas.microsoft.com/office/drawing/2014/main" id="{03013853-53BE-42F4-98A7-535664C79BA3}"/>
                    </a:ext>
                  </a:extLst>
                </p14:cNvPr>
                <p14:cNvContentPartPr/>
                <p14:nvPr/>
              </p14:nvContentPartPr>
              <p14:xfrm>
                <a:off x="11776514" y="6302548"/>
                <a:ext cx="125640" cy="53280"/>
              </p14:xfrm>
            </p:contentPart>
          </mc:Choice>
          <mc:Fallback xmlns="">
            <p:pic>
              <p:nvPicPr>
                <p:cNvPr id="1079" name="Ink 1078">
                  <a:extLst>
                    <a:ext uri="{FF2B5EF4-FFF2-40B4-BE49-F238E27FC236}">
                      <a16:creationId xmlns:a16="http://schemas.microsoft.com/office/drawing/2014/main" id="{03013853-53BE-42F4-98A7-535664C79BA3}"/>
                    </a:ext>
                  </a:extLst>
                </p:cNvPr>
                <p:cNvPicPr/>
                <p:nvPr/>
              </p:nvPicPr>
              <p:blipFill>
                <a:blip r:embed="rId196"/>
                <a:stretch>
                  <a:fillRect/>
                </a:stretch>
              </p:blipFill>
              <p:spPr>
                <a:xfrm>
                  <a:off x="11767874" y="6293908"/>
                  <a:ext cx="14328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082" name="Ink 1081">
                  <a:extLst>
                    <a:ext uri="{FF2B5EF4-FFF2-40B4-BE49-F238E27FC236}">
                      <a16:creationId xmlns:a16="http://schemas.microsoft.com/office/drawing/2014/main" id="{11672809-DC22-43BD-BA80-0C22EE49AE61}"/>
                    </a:ext>
                  </a:extLst>
                </p14:cNvPr>
                <p14:cNvContentPartPr/>
                <p14:nvPr/>
              </p14:nvContentPartPr>
              <p14:xfrm>
                <a:off x="10959314" y="6304708"/>
                <a:ext cx="197640" cy="375840"/>
              </p14:xfrm>
            </p:contentPart>
          </mc:Choice>
          <mc:Fallback xmlns="">
            <p:pic>
              <p:nvPicPr>
                <p:cNvPr id="1082" name="Ink 1081">
                  <a:extLst>
                    <a:ext uri="{FF2B5EF4-FFF2-40B4-BE49-F238E27FC236}">
                      <a16:creationId xmlns:a16="http://schemas.microsoft.com/office/drawing/2014/main" id="{11672809-DC22-43BD-BA80-0C22EE49AE61}"/>
                    </a:ext>
                  </a:extLst>
                </p:cNvPr>
                <p:cNvPicPr/>
                <p:nvPr/>
              </p:nvPicPr>
              <p:blipFill>
                <a:blip r:embed="rId198"/>
                <a:stretch>
                  <a:fillRect/>
                </a:stretch>
              </p:blipFill>
              <p:spPr>
                <a:xfrm>
                  <a:off x="10950314" y="6296068"/>
                  <a:ext cx="21528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083" name="Ink 1082">
                  <a:extLst>
                    <a:ext uri="{FF2B5EF4-FFF2-40B4-BE49-F238E27FC236}">
                      <a16:creationId xmlns:a16="http://schemas.microsoft.com/office/drawing/2014/main" id="{BD2FCB61-EA3B-4A9C-8A2F-96D3D5964F6A}"/>
                    </a:ext>
                  </a:extLst>
                </p14:cNvPr>
                <p14:cNvContentPartPr/>
                <p14:nvPr/>
              </p14:nvContentPartPr>
              <p14:xfrm>
                <a:off x="11189354" y="6423508"/>
                <a:ext cx="132840" cy="255960"/>
              </p14:xfrm>
            </p:contentPart>
          </mc:Choice>
          <mc:Fallback xmlns="">
            <p:pic>
              <p:nvPicPr>
                <p:cNvPr id="1083" name="Ink 1082">
                  <a:extLst>
                    <a:ext uri="{FF2B5EF4-FFF2-40B4-BE49-F238E27FC236}">
                      <a16:creationId xmlns:a16="http://schemas.microsoft.com/office/drawing/2014/main" id="{BD2FCB61-EA3B-4A9C-8A2F-96D3D5964F6A}"/>
                    </a:ext>
                  </a:extLst>
                </p:cNvPr>
                <p:cNvPicPr/>
                <p:nvPr/>
              </p:nvPicPr>
              <p:blipFill>
                <a:blip r:embed="rId200"/>
                <a:stretch>
                  <a:fillRect/>
                </a:stretch>
              </p:blipFill>
              <p:spPr>
                <a:xfrm>
                  <a:off x="11180714" y="6414508"/>
                  <a:ext cx="15048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084" name="Ink 1083">
                  <a:extLst>
                    <a:ext uri="{FF2B5EF4-FFF2-40B4-BE49-F238E27FC236}">
                      <a16:creationId xmlns:a16="http://schemas.microsoft.com/office/drawing/2014/main" id="{A48CA03B-B024-44A1-BB88-31B87205BBB5}"/>
                    </a:ext>
                  </a:extLst>
                </p14:cNvPr>
                <p14:cNvContentPartPr/>
                <p14:nvPr/>
              </p14:nvContentPartPr>
              <p14:xfrm>
                <a:off x="11233274" y="6419548"/>
                <a:ext cx="257400" cy="226440"/>
              </p14:xfrm>
            </p:contentPart>
          </mc:Choice>
          <mc:Fallback xmlns="">
            <p:pic>
              <p:nvPicPr>
                <p:cNvPr id="1084" name="Ink 1083">
                  <a:extLst>
                    <a:ext uri="{FF2B5EF4-FFF2-40B4-BE49-F238E27FC236}">
                      <a16:creationId xmlns:a16="http://schemas.microsoft.com/office/drawing/2014/main" id="{A48CA03B-B024-44A1-BB88-31B87205BBB5}"/>
                    </a:ext>
                  </a:extLst>
                </p:cNvPr>
                <p:cNvPicPr/>
                <p:nvPr/>
              </p:nvPicPr>
              <p:blipFill>
                <a:blip r:embed="rId202"/>
                <a:stretch>
                  <a:fillRect/>
                </a:stretch>
              </p:blipFill>
              <p:spPr>
                <a:xfrm>
                  <a:off x="11224274" y="6410548"/>
                  <a:ext cx="2750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085" name="Ink 1084">
                  <a:extLst>
                    <a:ext uri="{FF2B5EF4-FFF2-40B4-BE49-F238E27FC236}">
                      <a16:creationId xmlns:a16="http://schemas.microsoft.com/office/drawing/2014/main" id="{3CED9239-F3A4-47D4-B108-46E20831C6FD}"/>
                    </a:ext>
                  </a:extLst>
                </p14:cNvPr>
                <p14:cNvContentPartPr/>
                <p14:nvPr/>
              </p14:nvContentPartPr>
              <p14:xfrm>
                <a:off x="11437754" y="6434668"/>
                <a:ext cx="181800" cy="23400"/>
              </p14:xfrm>
            </p:contentPart>
          </mc:Choice>
          <mc:Fallback xmlns="">
            <p:pic>
              <p:nvPicPr>
                <p:cNvPr id="1085" name="Ink 1084">
                  <a:extLst>
                    <a:ext uri="{FF2B5EF4-FFF2-40B4-BE49-F238E27FC236}">
                      <a16:creationId xmlns:a16="http://schemas.microsoft.com/office/drawing/2014/main" id="{3CED9239-F3A4-47D4-B108-46E20831C6FD}"/>
                    </a:ext>
                  </a:extLst>
                </p:cNvPr>
                <p:cNvPicPr/>
                <p:nvPr/>
              </p:nvPicPr>
              <p:blipFill>
                <a:blip r:embed="rId204"/>
                <a:stretch>
                  <a:fillRect/>
                </a:stretch>
              </p:blipFill>
              <p:spPr>
                <a:xfrm>
                  <a:off x="11428754" y="6425668"/>
                  <a:ext cx="1994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086" name="Ink 1085">
                  <a:extLst>
                    <a:ext uri="{FF2B5EF4-FFF2-40B4-BE49-F238E27FC236}">
                      <a16:creationId xmlns:a16="http://schemas.microsoft.com/office/drawing/2014/main" id="{8EC4D892-012C-4B8E-90CE-491BF0CBA6C3}"/>
                    </a:ext>
                  </a:extLst>
                </p14:cNvPr>
                <p14:cNvContentPartPr/>
                <p14:nvPr/>
              </p14:nvContentPartPr>
              <p14:xfrm>
                <a:off x="11619914" y="6606748"/>
                <a:ext cx="75240" cy="3600"/>
              </p14:xfrm>
            </p:contentPart>
          </mc:Choice>
          <mc:Fallback xmlns="">
            <p:pic>
              <p:nvPicPr>
                <p:cNvPr id="1086" name="Ink 1085">
                  <a:extLst>
                    <a:ext uri="{FF2B5EF4-FFF2-40B4-BE49-F238E27FC236}">
                      <a16:creationId xmlns:a16="http://schemas.microsoft.com/office/drawing/2014/main" id="{8EC4D892-012C-4B8E-90CE-491BF0CBA6C3}"/>
                    </a:ext>
                  </a:extLst>
                </p:cNvPr>
                <p:cNvPicPr/>
                <p:nvPr/>
              </p:nvPicPr>
              <p:blipFill>
                <a:blip r:embed="rId206"/>
                <a:stretch>
                  <a:fillRect/>
                </a:stretch>
              </p:blipFill>
              <p:spPr>
                <a:xfrm>
                  <a:off x="11611274" y="6597748"/>
                  <a:ext cx="928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087" name="Ink 1086">
                  <a:extLst>
                    <a:ext uri="{FF2B5EF4-FFF2-40B4-BE49-F238E27FC236}">
                      <a16:creationId xmlns:a16="http://schemas.microsoft.com/office/drawing/2014/main" id="{D575B71B-5E62-4988-BAD6-ECAF3185A79F}"/>
                    </a:ext>
                  </a:extLst>
                </p14:cNvPr>
                <p14:cNvContentPartPr/>
                <p14:nvPr/>
              </p14:nvContentPartPr>
              <p14:xfrm>
                <a:off x="11520554" y="6708988"/>
                <a:ext cx="124920" cy="26640"/>
              </p14:xfrm>
            </p:contentPart>
          </mc:Choice>
          <mc:Fallback xmlns="">
            <p:pic>
              <p:nvPicPr>
                <p:cNvPr id="1087" name="Ink 1086">
                  <a:extLst>
                    <a:ext uri="{FF2B5EF4-FFF2-40B4-BE49-F238E27FC236}">
                      <a16:creationId xmlns:a16="http://schemas.microsoft.com/office/drawing/2014/main" id="{D575B71B-5E62-4988-BAD6-ECAF3185A79F}"/>
                    </a:ext>
                  </a:extLst>
                </p:cNvPr>
                <p:cNvPicPr/>
                <p:nvPr/>
              </p:nvPicPr>
              <p:blipFill>
                <a:blip r:embed="rId208"/>
                <a:stretch>
                  <a:fillRect/>
                </a:stretch>
              </p:blipFill>
              <p:spPr>
                <a:xfrm>
                  <a:off x="11511554" y="6700348"/>
                  <a:ext cx="142560" cy="44280"/>
                </a:xfrm>
                <a:prstGeom prst="rect">
                  <a:avLst/>
                </a:prstGeom>
              </p:spPr>
            </p:pic>
          </mc:Fallback>
        </mc:AlternateContent>
      </p:grpSp>
    </p:spTree>
    <p:extLst>
      <p:ext uri="{BB962C8B-B14F-4D97-AF65-F5344CB8AC3E}">
        <p14:creationId xmlns:p14="http://schemas.microsoft.com/office/powerpoint/2010/main" val="99240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962305-7AEB-4716-9280-337F4A920336}"/>
              </a:ext>
            </a:extLst>
          </p:cNvPr>
          <p:cNvSpPr>
            <a:spLocks noGrp="1"/>
          </p:cNvSpPr>
          <p:nvPr>
            <p:ph type="title"/>
          </p:nvPr>
        </p:nvSpPr>
        <p:spPr>
          <a:xfrm>
            <a:off x="457200" y="724702"/>
            <a:ext cx="5868785" cy="562496"/>
          </a:xfrm>
        </p:spPr>
        <p:txBody>
          <a:bodyPr anchor="b">
            <a:normAutofit/>
          </a:bodyPr>
          <a:lstStyle/>
          <a:p>
            <a:r>
              <a:rPr lang="en-US" dirty="0">
                <a:latin typeface="Times New Roman" panose="02020603050405020304" pitchFamily="18" charset="0"/>
                <a:cs typeface="Times New Roman" panose="02020603050405020304" pitchFamily="18" charset="0"/>
              </a:rPr>
              <a:t>Bus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4DA12F-4E98-4C97-AEEB-7DB097AED0EB}"/>
              </a:ext>
            </a:extLst>
          </p:cNvPr>
          <p:cNvSpPr>
            <a:spLocks noGrp="1"/>
          </p:cNvSpPr>
          <p:nvPr>
            <p:ph idx="1"/>
          </p:nvPr>
        </p:nvSpPr>
        <p:spPr>
          <a:xfrm>
            <a:off x="689429" y="1383639"/>
            <a:ext cx="7240385" cy="3327336"/>
          </a:xfrm>
        </p:spPr>
        <p:txBody>
          <a:bodyPr anchor="t">
            <a:noAutofit/>
          </a:bodyPr>
          <a:lstStyle/>
          <a:p>
            <a:r>
              <a:rPr lang="en-US" b="0" i="0" dirty="0">
                <a:effectLst/>
                <a:latin typeface="Times New Roman" panose="02020603050405020304" pitchFamily="18" charset="0"/>
                <a:cs typeface="Times New Roman" panose="02020603050405020304" pitchFamily="18" charset="0"/>
              </a:rPr>
              <a:t>Bus is a group of conducting wires which carries information, all the peripherals are connected to microprocessor through Bus.</a:t>
            </a:r>
          </a:p>
          <a:p>
            <a:r>
              <a:rPr lang="en-US" dirty="0">
                <a:latin typeface="Times New Roman" panose="02020603050405020304" pitchFamily="18" charset="0"/>
                <a:cs typeface="Times New Roman" panose="02020603050405020304" pitchFamily="18" charset="0"/>
              </a:rPr>
              <a:t>There are three types of buses in 8085:</a:t>
            </a:r>
          </a:p>
          <a:p>
            <a:r>
              <a:rPr lang="en-US" dirty="0">
                <a:latin typeface="Times New Roman" panose="02020603050405020304" pitchFamily="18" charset="0"/>
                <a:cs typeface="Times New Roman" panose="02020603050405020304" pitchFamily="18" charset="0"/>
              </a:rPr>
              <a:t>Address Bus</a:t>
            </a:r>
          </a:p>
          <a:p>
            <a:r>
              <a:rPr lang="en-US" dirty="0">
                <a:latin typeface="Times New Roman" panose="02020603050405020304" pitchFamily="18" charset="0"/>
                <a:cs typeface="Times New Roman" panose="02020603050405020304" pitchFamily="18" charset="0"/>
              </a:rPr>
              <a:t>Data Bus</a:t>
            </a:r>
          </a:p>
          <a:p>
            <a:r>
              <a:rPr lang="en-US" dirty="0">
                <a:latin typeface="Times New Roman" panose="02020603050405020304" pitchFamily="18" charset="0"/>
                <a:cs typeface="Times New Roman" panose="02020603050405020304" pitchFamily="18" charset="0"/>
              </a:rPr>
              <a:t>Control Bus</a:t>
            </a:r>
          </a:p>
          <a:p>
            <a:r>
              <a:rPr lang="en-US" dirty="0">
                <a:latin typeface="Times New Roman" panose="02020603050405020304" pitchFamily="18" charset="0"/>
                <a:cs typeface="Times New Roman" panose="02020603050405020304" pitchFamily="18" charset="0"/>
              </a:rPr>
              <a:t>System Bus </a:t>
            </a:r>
            <a:endParaRPr lang="en-IN" dirty="0">
              <a:latin typeface="Times New Roman" panose="02020603050405020304" pitchFamily="18" charset="0"/>
              <a:cs typeface="Times New Roman" panose="02020603050405020304" pitchFamily="18" charset="0"/>
            </a:endParaRPr>
          </a:p>
        </p:txBody>
      </p:sp>
      <p:pic>
        <p:nvPicPr>
          <p:cNvPr id="17" name="Graphic 6" descr="Bus">
            <a:extLst>
              <a:ext uri="{FF2B5EF4-FFF2-40B4-BE49-F238E27FC236}">
                <a16:creationId xmlns:a16="http://schemas.microsoft.com/office/drawing/2014/main" id="{B9EB09C1-4A01-C566-0852-263B4D0382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26" name="Rectangle 25">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124C896-21B3-4324-831A-E4AEBF82EA68}"/>
                  </a:ext>
                </a:extLst>
              </p14:cNvPr>
              <p14:cNvContentPartPr/>
              <p14:nvPr/>
            </p14:nvContentPartPr>
            <p14:xfrm>
              <a:off x="7758914" y="1795708"/>
              <a:ext cx="3619800" cy="2551320"/>
            </p14:xfrm>
          </p:contentPart>
        </mc:Choice>
        <mc:Fallback xmlns="">
          <p:pic>
            <p:nvPicPr>
              <p:cNvPr id="4" name="Ink 3">
                <a:extLst>
                  <a:ext uri="{FF2B5EF4-FFF2-40B4-BE49-F238E27FC236}">
                    <a16:creationId xmlns:a16="http://schemas.microsoft.com/office/drawing/2014/main" id="{8124C896-21B3-4324-831A-E4AEBF82EA68}"/>
                  </a:ext>
                </a:extLst>
              </p:cNvPr>
              <p:cNvPicPr/>
              <p:nvPr/>
            </p:nvPicPr>
            <p:blipFill>
              <a:blip r:embed="rId5"/>
              <a:stretch>
                <a:fillRect/>
              </a:stretch>
            </p:blipFill>
            <p:spPr>
              <a:xfrm>
                <a:off x="7749914" y="1786708"/>
                <a:ext cx="3637440" cy="2568960"/>
              </a:xfrm>
              <a:prstGeom prst="rect">
                <a:avLst/>
              </a:prstGeom>
            </p:spPr>
          </p:pic>
        </mc:Fallback>
      </mc:AlternateContent>
      <p:grpSp>
        <p:nvGrpSpPr>
          <p:cNvPr id="8" name="Group 7">
            <a:extLst>
              <a:ext uri="{FF2B5EF4-FFF2-40B4-BE49-F238E27FC236}">
                <a16:creationId xmlns:a16="http://schemas.microsoft.com/office/drawing/2014/main" id="{C6346EA8-DECF-4088-9506-4819C916E0FC}"/>
              </a:ext>
            </a:extLst>
          </p:cNvPr>
          <p:cNvGrpSpPr/>
          <p:nvPr/>
        </p:nvGrpSpPr>
        <p:grpSpPr>
          <a:xfrm>
            <a:off x="3305714" y="909748"/>
            <a:ext cx="1427400" cy="1329120"/>
            <a:chOff x="3305714" y="909748"/>
            <a:chExt cx="1427400" cy="1329120"/>
          </a:xfrm>
        </p:grpSpPr>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81DAC5C1-E4F4-4F21-BCDC-77D49B4AFCF9}"/>
                    </a:ext>
                  </a:extLst>
                </p14:cNvPr>
                <p14:cNvContentPartPr/>
                <p14:nvPr/>
              </p14:nvContentPartPr>
              <p14:xfrm>
                <a:off x="3305714" y="2151748"/>
                <a:ext cx="1427400" cy="87120"/>
              </p14:xfrm>
            </p:contentPart>
          </mc:Choice>
          <mc:Fallback xmlns="">
            <p:pic>
              <p:nvPicPr>
                <p:cNvPr id="5" name="Ink 4">
                  <a:extLst>
                    <a:ext uri="{FF2B5EF4-FFF2-40B4-BE49-F238E27FC236}">
                      <a16:creationId xmlns:a16="http://schemas.microsoft.com/office/drawing/2014/main" id="{81DAC5C1-E4F4-4F21-BCDC-77D49B4AFCF9}"/>
                    </a:ext>
                  </a:extLst>
                </p:cNvPr>
                <p:cNvPicPr/>
                <p:nvPr/>
              </p:nvPicPr>
              <p:blipFill>
                <a:blip r:embed="rId7"/>
                <a:stretch>
                  <a:fillRect/>
                </a:stretch>
              </p:blipFill>
              <p:spPr>
                <a:xfrm>
                  <a:off x="3296714" y="2142748"/>
                  <a:ext cx="144504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E2672E3-6C6D-4C70-B735-C601B5612F03}"/>
                    </a:ext>
                  </a:extLst>
                </p14:cNvPr>
                <p14:cNvContentPartPr/>
                <p14:nvPr/>
              </p14:nvContentPartPr>
              <p14:xfrm>
                <a:off x="4248554" y="909748"/>
                <a:ext cx="454680" cy="1059120"/>
              </p14:xfrm>
            </p:contentPart>
          </mc:Choice>
          <mc:Fallback xmlns="">
            <p:pic>
              <p:nvPicPr>
                <p:cNvPr id="6" name="Ink 5">
                  <a:extLst>
                    <a:ext uri="{FF2B5EF4-FFF2-40B4-BE49-F238E27FC236}">
                      <a16:creationId xmlns:a16="http://schemas.microsoft.com/office/drawing/2014/main" id="{1E2672E3-6C6D-4C70-B735-C601B5612F03}"/>
                    </a:ext>
                  </a:extLst>
                </p:cNvPr>
                <p:cNvPicPr/>
                <p:nvPr/>
              </p:nvPicPr>
              <p:blipFill>
                <a:blip r:embed="rId9"/>
                <a:stretch>
                  <a:fillRect/>
                </a:stretch>
              </p:blipFill>
              <p:spPr>
                <a:xfrm>
                  <a:off x="4239554" y="901108"/>
                  <a:ext cx="472320" cy="1076760"/>
                </a:xfrm>
                <a:prstGeom prst="rect">
                  <a:avLst/>
                </a:prstGeom>
              </p:spPr>
            </p:pic>
          </mc:Fallback>
        </mc:AlternateContent>
      </p:grpSp>
      <p:grpSp>
        <p:nvGrpSpPr>
          <p:cNvPr id="49" name="Group 48">
            <a:extLst>
              <a:ext uri="{FF2B5EF4-FFF2-40B4-BE49-F238E27FC236}">
                <a16:creationId xmlns:a16="http://schemas.microsoft.com/office/drawing/2014/main" id="{F90F3741-C933-447A-98AD-7398D4AF8F3B}"/>
              </a:ext>
            </a:extLst>
          </p:cNvPr>
          <p:cNvGrpSpPr/>
          <p:nvPr/>
        </p:nvGrpSpPr>
        <p:grpSpPr>
          <a:xfrm>
            <a:off x="4906274" y="172468"/>
            <a:ext cx="6937560" cy="975240"/>
            <a:chOff x="4906274" y="172468"/>
            <a:chExt cx="6937560" cy="975240"/>
          </a:xfrm>
        </p:grpSpPr>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BDF873BB-A7C2-4620-AA1A-DDEC6DC70FF0}"/>
                    </a:ext>
                  </a:extLst>
                </p14:cNvPr>
                <p14:cNvContentPartPr/>
                <p14:nvPr/>
              </p14:nvContentPartPr>
              <p14:xfrm>
                <a:off x="4906274" y="421588"/>
                <a:ext cx="287640" cy="232920"/>
              </p14:xfrm>
            </p:contentPart>
          </mc:Choice>
          <mc:Fallback xmlns="">
            <p:pic>
              <p:nvPicPr>
                <p:cNvPr id="9" name="Ink 8">
                  <a:extLst>
                    <a:ext uri="{FF2B5EF4-FFF2-40B4-BE49-F238E27FC236}">
                      <a16:creationId xmlns:a16="http://schemas.microsoft.com/office/drawing/2014/main" id="{BDF873BB-A7C2-4620-AA1A-DDEC6DC70FF0}"/>
                    </a:ext>
                  </a:extLst>
                </p:cNvPr>
                <p:cNvPicPr/>
                <p:nvPr/>
              </p:nvPicPr>
              <p:blipFill>
                <a:blip r:embed="rId11"/>
                <a:stretch>
                  <a:fillRect/>
                </a:stretch>
              </p:blipFill>
              <p:spPr>
                <a:xfrm>
                  <a:off x="4897274" y="412948"/>
                  <a:ext cx="3052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A1DE82F7-AD01-4E13-98DA-AA4AB317CC76}"/>
                    </a:ext>
                  </a:extLst>
                </p14:cNvPr>
                <p14:cNvContentPartPr/>
                <p14:nvPr/>
              </p14:nvContentPartPr>
              <p14:xfrm>
                <a:off x="5202554" y="310348"/>
                <a:ext cx="93600" cy="402840"/>
              </p14:xfrm>
            </p:contentPart>
          </mc:Choice>
          <mc:Fallback xmlns="">
            <p:pic>
              <p:nvPicPr>
                <p:cNvPr id="11" name="Ink 10">
                  <a:extLst>
                    <a:ext uri="{FF2B5EF4-FFF2-40B4-BE49-F238E27FC236}">
                      <a16:creationId xmlns:a16="http://schemas.microsoft.com/office/drawing/2014/main" id="{A1DE82F7-AD01-4E13-98DA-AA4AB317CC76}"/>
                    </a:ext>
                  </a:extLst>
                </p:cNvPr>
                <p:cNvPicPr/>
                <p:nvPr/>
              </p:nvPicPr>
              <p:blipFill>
                <a:blip r:embed="rId13"/>
                <a:stretch>
                  <a:fillRect/>
                </a:stretch>
              </p:blipFill>
              <p:spPr>
                <a:xfrm>
                  <a:off x="5193914" y="301348"/>
                  <a:ext cx="1112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8E7B65C8-945F-414E-90B3-DF7F6632416B}"/>
                    </a:ext>
                  </a:extLst>
                </p14:cNvPr>
                <p14:cNvContentPartPr/>
                <p14:nvPr/>
              </p14:nvContentPartPr>
              <p14:xfrm>
                <a:off x="5357354" y="449308"/>
                <a:ext cx="173160" cy="131040"/>
              </p14:xfrm>
            </p:contentPart>
          </mc:Choice>
          <mc:Fallback xmlns="">
            <p:pic>
              <p:nvPicPr>
                <p:cNvPr id="13" name="Ink 12">
                  <a:extLst>
                    <a:ext uri="{FF2B5EF4-FFF2-40B4-BE49-F238E27FC236}">
                      <a16:creationId xmlns:a16="http://schemas.microsoft.com/office/drawing/2014/main" id="{8E7B65C8-945F-414E-90B3-DF7F6632416B}"/>
                    </a:ext>
                  </a:extLst>
                </p:cNvPr>
                <p:cNvPicPr/>
                <p:nvPr/>
              </p:nvPicPr>
              <p:blipFill>
                <a:blip r:embed="rId15"/>
                <a:stretch>
                  <a:fillRect/>
                </a:stretch>
              </p:blipFill>
              <p:spPr>
                <a:xfrm>
                  <a:off x="5348354" y="440668"/>
                  <a:ext cx="1908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AA8B8311-0B0C-4AA5-8B55-733A1E10BBAD}"/>
                    </a:ext>
                  </a:extLst>
                </p14:cNvPr>
                <p14:cNvContentPartPr/>
                <p14:nvPr/>
              </p14:nvContentPartPr>
              <p14:xfrm>
                <a:off x="5729594" y="383788"/>
                <a:ext cx="469080" cy="276120"/>
              </p14:xfrm>
            </p:contentPart>
          </mc:Choice>
          <mc:Fallback xmlns="">
            <p:pic>
              <p:nvPicPr>
                <p:cNvPr id="15" name="Ink 14">
                  <a:extLst>
                    <a:ext uri="{FF2B5EF4-FFF2-40B4-BE49-F238E27FC236}">
                      <a16:creationId xmlns:a16="http://schemas.microsoft.com/office/drawing/2014/main" id="{AA8B8311-0B0C-4AA5-8B55-733A1E10BBAD}"/>
                    </a:ext>
                  </a:extLst>
                </p:cNvPr>
                <p:cNvPicPr/>
                <p:nvPr/>
              </p:nvPicPr>
              <p:blipFill>
                <a:blip r:embed="rId17"/>
                <a:stretch>
                  <a:fillRect/>
                </a:stretch>
              </p:blipFill>
              <p:spPr>
                <a:xfrm>
                  <a:off x="5720954" y="374788"/>
                  <a:ext cx="48672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C2FCFB3D-403B-4CCB-AD8B-7C89CE4D0334}"/>
                    </a:ext>
                  </a:extLst>
                </p14:cNvPr>
                <p14:cNvContentPartPr/>
                <p14:nvPr/>
              </p14:nvContentPartPr>
              <p14:xfrm>
                <a:off x="6242234" y="294508"/>
                <a:ext cx="66960" cy="281880"/>
              </p14:xfrm>
            </p:contentPart>
          </mc:Choice>
          <mc:Fallback xmlns="">
            <p:pic>
              <p:nvPicPr>
                <p:cNvPr id="20" name="Ink 19">
                  <a:extLst>
                    <a:ext uri="{FF2B5EF4-FFF2-40B4-BE49-F238E27FC236}">
                      <a16:creationId xmlns:a16="http://schemas.microsoft.com/office/drawing/2014/main" id="{C2FCFB3D-403B-4CCB-AD8B-7C89CE4D0334}"/>
                    </a:ext>
                  </a:extLst>
                </p:cNvPr>
                <p:cNvPicPr/>
                <p:nvPr/>
              </p:nvPicPr>
              <p:blipFill>
                <a:blip r:embed="rId19"/>
                <a:stretch>
                  <a:fillRect/>
                </a:stretch>
              </p:blipFill>
              <p:spPr>
                <a:xfrm>
                  <a:off x="6233594" y="285508"/>
                  <a:ext cx="8460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AA727286-D642-4F5B-83D9-6E5F1B4CD5CF}"/>
                    </a:ext>
                  </a:extLst>
                </p14:cNvPr>
                <p14:cNvContentPartPr/>
                <p14:nvPr/>
              </p14:nvContentPartPr>
              <p14:xfrm>
                <a:off x="6396314" y="410428"/>
                <a:ext cx="107280" cy="126000"/>
              </p14:xfrm>
            </p:contentPart>
          </mc:Choice>
          <mc:Fallback xmlns="">
            <p:pic>
              <p:nvPicPr>
                <p:cNvPr id="21" name="Ink 20">
                  <a:extLst>
                    <a:ext uri="{FF2B5EF4-FFF2-40B4-BE49-F238E27FC236}">
                      <a16:creationId xmlns:a16="http://schemas.microsoft.com/office/drawing/2014/main" id="{AA727286-D642-4F5B-83D9-6E5F1B4CD5CF}"/>
                    </a:ext>
                  </a:extLst>
                </p:cNvPr>
                <p:cNvPicPr/>
                <p:nvPr/>
              </p:nvPicPr>
              <p:blipFill>
                <a:blip r:embed="rId21"/>
                <a:stretch>
                  <a:fillRect/>
                </a:stretch>
              </p:blipFill>
              <p:spPr>
                <a:xfrm>
                  <a:off x="6387314" y="401788"/>
                  <a:ext cx="1249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7AD4F991-67CB-4F3F-905A-FF84D0AD9880}"/>
                    </a:ext>
                  </a:extLst>
                </p14:cNvPr>
                <p14:cNvContentPartPr/>
                <p14:nvPr/>
              </p14:nvContentPartPr>
              <p14:xfrm>
                <a:off x="6528434" y="343468"/>
                <a:ext cx="195120" cy="181080"/>
              </p14:xfrm>
            </p:contentPart>
          </mc:Choice>
          <mc:Fallback xmlns="">
            <p:pic>
              <p:nvPicPr>
                <p:cNvPr id="22" name="Ink 21">
                  <a:extLst>
                    <a:ext uri="{FF2B5EF4-FFF2-40B4-BE49-F238E27FC236}">
                      <a16:creationId xmlns:a16="http://schemas.microsoft.com/office/drawing/2014/main" id="{7AD4F991-67CB-4F3F-905A-FF84D0AD9880}"/>
                    </a:ext>
                  </a:extLst>
                </p:cNvPr>
                <p:cNvPicPr/>
                <p:nvPr/>
              </p:nvPicPr>
              <p:blipFill>
                <a:blip r:embed="rId23"/>
                <a:stretch>
                  <a:fillRect/>
                </a:stretch>
              </p:blipFill>
              <p:spPr>
                <a:xfrm>
                  <a:off x="6519434" y="334828"/>
                  <a:ext cx="21276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C84445A0-3F3D-4953-9754-D67277B23EC0}"/>
                    </a:ext>
                  </a:extLst>
                </p14:cNvPr>
                <p14:cNvContentPartPr/>
                <p14:nvPr/>
              </p14:nvContentPartPr>
              <p14:xfrm>
                <a:off x="5582354" y="880948"/>
                <a:ext cx="334800" cy="266760"/>
              </p14:xfrm>
            </p:contentPart>
          </mc:Choice>
          <mc:Fallback xmlns="">
            <p:pic>
              <p:nvPicPr>
                <p:cNvPr id="23" name="Ink 22">
                  <a:extLst>
                    <a:ext uri="{FF2B5EF4-FFF2-40B4-BE49-F238E27FC236}">
                      <a16:creationId xmlns:a16="http://schemas.microsoft.com/office/drawing/2014/main" id="{C84445A0-3F3D-4953-9754-D67277B23EC0}"/>
                    </a:ext>
                  </a:extLst>
                </p:cNvPr>
                <p:cNvPicPr/>
                <p:nvPr/>
              </p:nvPicPr>
              <p:blipFill>
                <a:blip r:embed="rId25"/>
                <a:stretch>
                  <a:fillRect/>
                </a:stretch>
              </p:blipFill>
              <p:spPr>
                <a:xfrm>
                  <a:off x="5573354" y="872308"/>
                  <a:ext cx="3524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5C04F38A-CA54-4CE1-BED3-51EAC9E45400}"/>
                    </a:ext>
                  </a:extLst>
                </p14:cNvPr>
                <p14:cNvContentPartPr/>
                <p14:nvPr/>
              </p14:nvContentPartPr>
              <p14:xfrm>
                <a:off x="5934074" y="812548"/>
                <a:ext cx="476640" cy="280800"/>
              </p14:xfrm>
            </p:contentPart>
          </mc:Choice>
          <mc:Fallback xmlns="">
            <p:pic>
              <p:nvPicPr>
                <p:cNvPr id="25" name="Ink 24">
                  <a:extLst>
                    <a:ext uri="{FF2B5EF4-FFF2-40B4-BE49-F238E27FC236}">
                      <a16:creationId xmlns:a16="http://schemas.microsoft.com/office/drawing/2014/main" id="{5C04F38A-CA54-4CE1-BED3-51EAC9E45400}"/>
                    </a:ext>
                  </a:extLst>
                </p:cNvPr>
                <p:cNvPicPr/>
                <p:nvPr/>
              </p:nvPicPr>
              <p:blipFill>
                <a:blip r:embed="rId27"/>
                <a:stretch>
                  <a:fillRect/>
                </a:stretch>
              </p:blipFill>
              <p:spPr>
                <a:xfrm>
                  <a:off x="5925434" y="803548"/>
                  <a:ext cx="49428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F2C14288-1125-4933-9A1B-506BC315A27F}"/>
                    </a:ext>
                  </a:extLst>
                </p14:cNvPr>
                <p14:cNvContentPartPr/>
                <p14:nvPr/>
              </p14:nvContentPartPr>
              <p14:xfrm>
                <a:off x="6554714" y="691228"/>
                <a:ext cx="254880" cy="339120"/>
              </p14:xfrm>
            </p:contentPart>
          </mc:Choice>
          <mc:Fallback xmlns="">
            <p:pic>
              <p:nvPicPr>
                <p:cNvPr id="27" name="Ink 26">
                  <a:extLst>
                    <a:ext uri="{FF2B5EF4-FFF2-40B4-BE49-F238E27FC236}">
                      <a16:creationId xmlns:a16="http://schemas.microsoft.com/office/drawing/2014/main" id="{F2C14288-1125-4933-9A1B-506BC315A27F}"/>
                    </a:ext>
                  </a:extLst>
                </p:cNvPr>
                <p:cNvPicPr/>
                <p:nvPr/>
              </p:nvPicPr>
              <p:blipFill>
                <a:blip r:embed="rId29"/>
                <a:stretch>
                  <a:fillRect/>
                </a:stretch>
              </p:blipFill>
              <p:spPr>
                <a:xfrm>
                  <a:off x="6545714" y="682228"/>
                  <a:ext cx="27252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A6FA75E9-1E96-4073-9DC9-23B12C67FE29}"/>
                    </a:ext>
                  </a:extLst>
                </p14:cNvPr>
                <p14:cNvContentPartPr/>
                <p14:nvPr/>
              </p14:nvContentPartPr>
              <p14:xfrm>
                <a:off x="6844514" y="701668"/>
                <a:ext cx="273960" cy="223560"/>
              </p14:xfrm>
            </p:contentPart>
          </mc:Choice>
          <mc:Fallback xmlns="">
            <p:pic>
              <p:nvPicPr>
                <p:cNvPr id="29" name="Ink 28">
                  <a:extLst>
                    <a:ext uri="{FF2B5EF4-FFF2-40B4-BE49-F238E27FC236}">
                      <a16:creationId xmlns:a16="http://schemas.microsoft.com/office/drawing/2014/main" id="{A6FA75E9-1E96-4073-9DC9-23B12C67FE29}"/>
                    </a:ext>
                  </a:extLst>
                </p:cNvPr>
                <p:cNvPicPr/>
                <p:nvPr/>
              </p:nvPicPr>
              <p:blipFill>
                <a:blip r:embed="rId31"/>
                <a:stretch>
                  <a:fillRect/>
                </a:stretch>
              </p:blipFill>
              <p:spPr>
                <a:xfrm>
                  <a:off x="6835874" y="693028"/>
                  <a:ext cx="2916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0A8A52CC-CD71-44B8-A3E2-16A6B035AC1B}"/>
                    </a:ext>
                  </a:extLst>
                </p14:cNvPr>
                <p14:cNvContentPartPr/>
                <p14:nvPr/>
              </p14:nvContentPartPr>
              <p14:xfrm>
                <a:off x="7305314" y="654508"/>
                <a:ext cx="127440" cy="182880"/>
              </p14:xfrm>
            </p:contentPart>
          </mc:Choice>
          <mc:Fallback xmlns="">
            <p:pic>
              <p:nvPicPr>
                <p:cNvPr id="31" name="Ink 30">
                  <a:extLst>
                    <a:ext uri="{FF2B5EF4-FFF2-40B4-BE49-F238E27FC236}">
                      <a16:creationId xmlns:a16="http://schemas.microsoft.com/office/drawing/2014/main" id="{0A8A52CC-CD71-44B8-A3E2-16A6B035AC1B}"/>
                    </a:ext>
                  </a:extLst>
                </p:cNvPr>
                <p:cNvPicPr/>
                <p:nvPr/>
              </p:nvPicPr>
              <p:blipFill>
                <a:blip r:embed="rId33"/>
                <a:stretch>
                  <a:fillRect/>
                </a:stretch>
              </p:blipFill>
              <p:spPr>
                <a:xfrm>
                  <a:off x="7296674" y="645508"/>
                  <a:ext cx="1450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7C9034FB-375A-4B4A-B120-78C4EBED8D57}"/>
                    </a:ext>
                  </a:extLst>
                </p14:cNvPr>
                <p14:cNvContentPartPr/>
                <p14:nvPr/>
              </p14:nvContentPartPr>
              <p14:xfrm>
                <a:off x="7283354" y="536788"/>
                <a:ext cx="61920" cy="51480"/>
              </p14:xfrm>
            </p:contentPart>
          </mc:Choice>
          <mc:Fallback xmlns="">
            <p:pic>
              <p:nvPicPr>
                <p:cNvPr id="32" name="Ink 31">
                  <a:extLst>
                    <a:ext uri="{FF2B5EF4-FFF2-40B4-BE49-F238E27FC236}">
                      <a16:creationId xmlns:a16="http://schemas.microsoft.com/office/drawing/2014/main" id="{7C9034FB-375A-4B4A-B120-78C4EBED8D57}"/>
                    </a:ext>
                  </a:extLst>
                </p:cNvPr>
                <p:cNvPicPr/>
                <p:nvPr/>
              </p:nvPicPr>
              <p:blipFill>
                <a:blip r:embed="rId35"/>
                <a:stretch>
                  <a:fillRect/>
                </a:stretch>
              </p:blipFill>
              <p:spPr>
                <a:xfrm>
                  <a:off x="7274354" y="528148"/>
                  <a:ext cx="7956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559209D5-2EA8-4B26-9A69-01E775BFFDDE}"/>
                    </a:ext>
                  </a:extLst>
                </p14:cNvPr>
                <p14:cNvContentPartPr/>
                <p14:nvPr/>
              </p14:nvContentPartPr>
              <p14:xfrm>
                <a:off x="7392794" y="426988"/>
                <a:ext cx="441720" cy="326160"/>
              </p14:xfrm>
            </p:contentPart>
          </mc:Choice>
          <mc:Fallback xmlns="">
            <p:pic>
              <p:nvPicPr>
                <p:cNvPr id="33" name="Ink 32">
                  <a:extLst>
                    <a:ext uri="{FF2B5EF4-FFF2-40B4-BE49-F238E27FC236}">
                      <a16:creationId xmlns:a16="http://schemas.microsoft.com/office/drawing/2014/main" id="{559209D5-2EA8-4B26-9A69-01E775BFFDDE}"/>
                    </a:ext>
                  </a:extLst>
                </p:cNvPr>
                <p:cNvPicPr/>
                <p:nvPr/>
              </p:nvPicPr>
              <p:blipFill>
                <a:blip r:embed="rId37"/>
                <a:stretch>
                  <a:fillRect/>
                </a:stretch>
              </p:blipFill>
              <p:spPr>
                <a:xfrm>
                  <a:off x="7383794" y="417988"/>
                  <a:ext cx="45936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4" name="Ink 33">
                  <a:extLst>
                    <a:ext uri="{FF2B5EF4-FFF2-40B4-BE49-F238E27FC236}">
                      <a16:creationId xmlns:a16="http://schemas.microsoft.com/office/drawing/2014/main" id="{BB6F9624-5365-42D8-981A-014023365876}"/>
                    </a:ext>
                  </a:extLst>
                </p14:cNvPr>
                <p14:cNvContentPartPr/>
                <p14:nvPr/>
              </p14:nvContentPartPr>
              <p14:xfrm>
                <a:off x="7751354" y="416188"/>
                <a:ext cx="635400" cy="515160"/>
              </p14:xfrm>
            </p:contentPart>
          </mc:Choice>
          <mc:Fallback xmlns="">
            <p:pic>
              <p:nvPicPr>
                <p:cNvPr id="34" name="Ink 33">
                  <a:extLst>
                    <a:ext uri="{FF2B5EF4-FFF2-40B4-BE49-F238E27FC236}">
                      <a16:creationId xmlns:a16="http://schemas.microsoft.com/office/drawing/2014/main" id="{BB6F9624-5365-42D8-981A-014023365876}"/>
                    </a:ext>
                  </a:extLst>
                </p:cNvPr>
                <p:cNvPicPr/>
                <p:nvPr/>
              </p:nvPicPr>
              <p:blipFill>
                <a:blip r:embed="rId39"/>
                <a:stretch>
                  <a:fillRect/>
                </a:stretch>
              </p:blipFill>
              <p:spPr>
                <a:xfrm>
                  <a:off x="7742354" y="407188"/>
                  <a:ext cx="65304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EAADE33B-600B-4A90-84F1-1CD51494E5B7}"/>
                    </a:ext>
                  </a:extLst>
                </p14:cNvPr>
                <p14:cNvContentPartPr/>
                <p14:nvPr/>
              </p14:nvContentPartPr>
              <p14:xfrm>
                <a:off x="8452994" y="327628"/>
                <a:ext cx="342000" cy="258480"/>
              </p14:xfrm>
            </p:contentPart>
          </mc:Choice>
          <mc:Fallback xmlns="">
            <p:pic>
              <p:nvPicPr>
                <p:cNvPr id="35" name="Ink 34">
                  <a:extLst>
                    <a:ext uri="{FF2B5EF4-FFF2-40B4-BE49-F238E27FC236}">
                      <a16:creationId xmlns:a16="http://schemas.microsoft.com/office/drawing/2014/main" id="{EAADE33B-600B-4A90-84F1-1CD51494E5B7}"/>
                    </a:ext>
                  </a:extLst>
                </p:cNvPr>
                <p:cNvPicPr/>
                <p:nvPr/>
              </p:nvPicPr>
              <p:blipFill>
                <a:blip r:embed="rId41"/>
                <a:stretch>
                  <a:fillRect/>
                </a:stretch>
              </p:blipFill>
              <p:spPr>
                <a:xfrm>
                  <a:off x="8443994" y="318988"/>
                  <a:ext cx="35964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D154F3A3-43D7-4A7F-8E45-606F84BF0415}"/>
                    </a:ext>
                  </a:extLst>
                </p14:cNvPr>
                <p14:cNvContentPartPr/>
                <p14:nvPr/>
              </p14:nvContentPartPr>
              <p14:xfrm>
                <a:off x="8659634" y="309988"/>
                <a:ext cx="389880" cy="153000"/>
              </p14:xfrm>
            </p:contentPart>
          </mc:Choice>
          <mc:Fallback xmlns="">
            <p:pic>
              <p:nvPicPr>
                <p:cNvPr id="36" name="Ink 35">
                  <a:extLst>
                    <a:ext uri="{FF2B5EF4-FFF2-40B4-BE49-F238E27FC236}">
                      <a16:creationId xmlns:a16="http://schemas.microsoft.com/office/drawing/2014/main" id="{D154F3A3-43D7-4A7F-8E45-606F84BF0415}"/>
                    </a:ext>
                  </a:extLst>
                </p:cNvPr>
                <p:cNvPicPr/>
                <p:nvPr/>
              </p:nvPicPr>
              <p:blipFill>
                <a:blip r:embed="rId43"/>
                <a:stretch>
                  <a:fillRect/>
                </a:stretch>
              </p:blipFill>
              <p:spPr>
                <a:xfrm>
                  <a:off x="8650634" y="300988"/>
                  <a:ext cx="4075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561B66E7-EF8C-4C81-BB7C-DE5A2C01B9AB}"/>
                    </a:ext>
                  </a:extLst>
                </p14:cNvPr>
                <p14:cNvContentPartPr/>
                <p14:nvPr/>
              </p14:nvContentPartPr>
              <p14:xfrm>
                <a:off x="8996234" y="172468"/>
                <a:ext cx="153720" cy="371160"/>
              </p14:xfrm>
            </p:contentPart>
          </mc:Choice>
          <mc:Fallback xmlns="">
            <p:pic>
              <p:nvPicPr>
                <p:cNvPr id="37" name="Ink 36">
                  <a:extLst>
                    <a:ext uri="{FF2B5EF4-FFF2-40B4-BE49-F238E27FC236}">
                      <a16:creationId xmlns:a16="http://schemas.microsoft.com/office/drawing/2014/main" id="{561B66E7-EF8C-4C81-BB7C-DE5A2C01B9AB}"/>
                    </a:ext>
                  </a:extLst>
                </p:cNvPr>
                <p:cNvPicPr/>
                <p:nvPr/>
              </p:nvPicPr>
              <p:blipFill>
                <a:blip r:embed="rId45"/>
                <a:stretch>
                  <a:fillRect/>
                </a:stretch>
              </p:blipFill>
              <p:spPr>
                <a:xfrm>
                  <a:off x="8987594" y="163828"/>
                  <a:ext cx="17136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8" name="Ink 37">
                  <a:extLst>
                    <a:ext uri="{FF2B5EF4-FFF2-40B4-BE49-F238E27FC236}">
                      <a16:creationId xmlns:a16="http://schemas.microsoft.com/office/drawing/2014/main" id="{6E053645-83F9-42B0-AD5E-B5C8B4405D25}"/>
                    </a:ext>
                  </a:extLst>
                </p14:cNvPr>
                <p14:cNvContentPartPr/>
                <p14:nvPr/>
              </p14:nvContentPartPr>
              <p14:xfrm>
                <a:off x="9328514" y="504748"/>
                <a:ext cx="416880" cy="205200"/>
              </p14:xfrm>
            </p:contentPart>
          </mc:Choice>
          <mc:Fallback xmlns="">
            <p:pic>
              <p:nvPicPr>
                <p:cNvPr id="38" name="Ink 37">
                  <a:extLst>
                    <a:ext uri="{FF2B5EF4-FFF2-40B4-BE49-F238E27FC236}">
                      <a16:creationId xmlns:a16="http://schemas.microsoft.com/office/drawing/2014/main" id="{6E053645-83F9-42B0-AD5E-B5C8B4405D25}"/>
                    </a:ext>
                  </a:extLst>
                </p:cNvPr>
                <p:cNvPicPr/>
                <p:nvPr/>
              </p:nvPicPr>
              <p:blipFill>
                <a:blip r:embed="rId47"/>
                <a:stretch>
                  <a:fillRect/>
                </a:stretch>
              </p:blipFill>
              <p:spPr>
                <a:xfrm>
                  <a:off x="9319514" y="496108"/>
                  <a:ext cx="4345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9" name="Ink 38">
                  <a:extLst>
                    <a:ext uri="{FF2B5EF4-FFF2-40B4-BE49-F238E27FC236}">
                      <a16:creationId xmlns:a16="http://schemas.microsoft.com/office/drawing/2014/main" id="{7BC7E47A-CE03-4069-9053-A63ADD7064DD}"/>
                    </a:ext>
                  </a:extLst>
                </p14:cNvPr>
                <p14:cNvContentPartPr/>
                <p14:nvPr/>
              </p14:nvContentPartPr>
              <p14:xfrm>
                <a:off x="9908474" y="415108"/>
                <a:ext cx="68040" cy="192240"/>
              </p14:xfrm>
            </p:contentPart>
          </mc:Choice>
          <mc:Fallback xmlns="">
            <p:pic>
              <p:nvPicPr>
                <p:cNvPr id="39" name="Ink 38">
                  <a:extLst>
                    <a:ext uri="{FF2B5EF4-FFF2-40B4-BE49-F238E27FC236}">
                      <a16:creationId xmlns:a16="http://schemas.microsoft.com/office/drawing/2014/main" id="{7BC7E47A-CE03-4069-9053-A63ADD7064DD}"/>
                    </a:ext>
                  </a:extLst>
                </p:cNvPr>
                <p:cNvPicPr/>
                <p:nvPr/>
              </p:nvPicPr>
              <p:blipFill>
                <a:blip r:embed="rId49"/>
                <a:stretch>
                  <a:fillRect/>
                </a:stretch>
              </p:blipFill>
              <p:spPr>
                <a:xfrm>
                  <a:off x="9899834" y="406468"/>
                  <a:ext cx="856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0" name="Ink 39">
                  <a:extLst>
                    <a:ext uri="{FF2B5EF4-FFF2-40B4-BE49-F238E27FC236}">
                      <a16:creationId xmlns:a16="http://schemas.microsoft.com/office/drawing/2014/main" id="{3E6F74BB-1710-44E3-B669-9284D8FEF09D}"/>
                    </a:ext>
                  </a:extLst>
                </p14:cNvPr>
                <p14:cNvContentPartPr/>
                <p14:nvPr/>
              </p14:nvContentPartPr>
              <p14:xfrm>
                <a:off x="9848714" y="383428"/>
                <a:ext cx="554760" cy="191520"/>
              </p14:xfrm>
            </p:contentPart>
          </mc:Choice>
          <mc:Fallback xmlns="">
            <p:pic>
              <p:nvPicPr>
                <p:cNvPr id="40" name="Ink 39">
                  <a:extLst>
                    <a:ext uri="{FF2B5EF4-FFF2-40B4-BE49-F238E27FC236}">
                      <a16:creationId xmlns:a16="http://schemas.microsoft.com/office/drawing/2014/main" id="{3E6F74BB-1710-44E3-B669-9284D8FEF09D}"/>
                    </a:ext>
                  </a:extLst>
                </p:cNvPr>
                <p:cNvPicPr/>
                <p:nvPr/>
              </p:nvPicPr>
              <p:blipFill>
                <a:blip r:embed="rId51"/>
                <a:stretch>
                  <a:fillRect/>
                </a:stretch>
              </p:blipFill>
              <p:spPr>
                <a:xfrm>
                  <a:off x="9840074" y="374428"/>
                  <a:ext cx="57240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1" name="Ink 40">
                  <a:extLst>
                    <a:ext uri="{FF2B5EF4-FFF2-40B4-BE49-F238E27FC236}">
                      <a16:creationId xmlns:a16="http://schemas.microsoft.com/office/drawing/2014/main" id="{ABAD59D9-8C7A-4739-91D1-671D8486EDD2}"/>
                    </a:ext>
                  </a:extLst>
                </p14:cNvPr>
                <p14:cNvContentPartPr/>
                <p14:nvPr/>
              </p14:nvContentPartPr>
              <p14:xfrm>
                <a:off x="9757274" y="997948"/>
                <a:ext cx="420120" cy="144360"/>
              </p14:xfrm>
            </p:contentPart>
          </mc:Choice>
          <mc:Fallback xmlns="">
            <p:pic>
              <p:nvPicPr>
                <p:cNvPr id="41" name="Ink 40">
                  <a:extLst>
                    <a:ext uri="{FF2B5EF4-FFF2-40B4-BE49-F238E27FC236}">
                      <a16:creationId xmlns:a16="http://schemas.microsoft.com/office/drawing/2014/main" id="{ABAD59D9-8C7A-4739-91D1-671D8486EDD2}"/>
                    </a:ext>
                  </a:extLst>
                </p:cNvPr>
                <p:cNvPicPr/>
                <p:nvPr/>
              </p:nvPicPr>
              <p:blipFill>
                <a:blip r:embed="rId53"/>
                <a:stretch>
                  <a:fillRect/>
                </a:stretch>
              </p:blipFill>
              <p:spPr>
                <a:xfrm>
                  <a:off x="9748274" y="989308"/>
                  <a:ext cx="4377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2" name="Ink 41">
                  <a:extLst>
                    <a:ext uri="{FF2B5EF4-FFF2-40B4-BE49-F238E27FC236}">
                      <a16:creationId xmlns:a16="http://schemas.microsoft.com/office/drawing/2014/main" id="{C460B3C3-EFBC-4BFB-98C5-76489E3E542C}"/>
                    </a:ext>
                  </a:extLst>
                </p14:cNvPr>
                <p14:cNvContentPartPr/>
                <p14:nvPr/>
              </p14:nvContentPartPr>
              <p14:xfrm>
                <a:off x="10214474" y="868348"/>
                <a:ext cx="96480" cy="158040"/>
              </p14:xfrm>
            </p:contentPart>
          </mc:Choice>
          <mc:Fallback xmlns="">
            <p:pic>
              <p:nvPicPr>
                <p:cNvPr id="42" name="Ink 41">
                  <a:extLst>
                    <a:ext uri="{FF2B5EF4-FFF2-40B4-BE49-F238E27FC236}">
                      <a16:creationId xmlns:a16="http://schemas.microsoft.com/office/drawing/2014/main" id="{C460B3C3-EFBC-4BFB-98C5-76489E3E542C}"/>
                    </a:ext>
                  </a:extLst>
                </p:cNvPr>
                <p:cNvPicPr/>
                <p:nvPr/>
              </p:nvPicPr>
              <p:blipFill>
                <a:blip r:embed="rId55"/>
                <a:stretch>
                  <a:fillRect/>
                </a:stretch>
              </p:blipFill>
              <p:spPr>
                <a:xfrm>
                  <a:off x="10205834" y="859348"/>
                  <a:ext cx="1141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3" name="Ink 42">
                  <a:extLst>
                    <a:ext uri="{FF2B5EF4-FFF2-40B4-BE49-F238E27FC236}">
                      <a16:creationId xmlns:a16="http://schemas.microsoft.com/office/drawing/2014/main" id="{C26ACEB9-640F-4BE6-83A5-F07827670CF1}"/>
                    </a:ext>
                  </a:extLst>
                </p14:cNvPr>
                <p14:cNvContentPartPr/>
                <p14:nvPr/>
              </p14:nvContentPartPr>
              <p14:xfrm>
                <a:off x="10214474" y="800308"/>
                <a:ext cx="334800" cy="192240"/>
              </p14:xfrm>
            </p:contentPart>
          </mc:Choice>
          <mc:Fallback xmlns="">
            <p:pic>
              <p:nvPicPr>
                <p:cNvPr id="43" name="Ink 42">
                  <a:extLst>
                    <a:ext uri="{FF2B5EF4-FFF2-40B4-BE49-F238E27FC236}">
                      <a16:creationId xmlns:a16="http://schemas.microsoft.com/office/drawing/2014/main" id="{C26ACEB9-640F-4BE6-83A5-F07827670CF1}"/>
                    </a:ext>
                  </a:extLst>
                </p:cNvPr>
                <p:cNvPicPr/>
                <p:nvPr/>
              </p:nvPicPr>
              <p:blipFill>
                <a:blip r:embed="rId57"/>
                <a:stretch>
                  <a:fillRect/>
                </a:stretch>
              </p:blipFill>
              <p:spPr>
                <a:xfrm>
                  <a:off x="10205834" y="791668"/>
                  <a:ext cx="3524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4" name="Ink 43">
                  <a:extLst>
                    <a:ext uri="{FF2B5EF4-FFF2-40B4-BE49-F238E27FC236}">
                      <a16:creationId xmlns:a16="http://schemas.microsoft.com/office/drawing/2014/main" id="{EF1CB651-35FB-4CCB-8C07-86461405B31A}"/>
                    </a:ext>
                  </a:extLst>
                </p14:cNvPr>
                <p14:cNvContentPartPr/>
                <p14:nvPr/>
              </p14:nvContentPartPr>
              <p14:xfrm>
                <a:off x="10584194" y="800668"/>
                <a:ext cx="257760" cy="149040"/>
              </p14:xfrm>
            </p:contentPart>
          </mc:Choice>
          <mc:Fallback xmlns="">
            <p:pic>
              <p:nvPicPr>
                <p:cNvPr id="44" name="Ink 43">
                  <a:extLst>
                    <a:ext uri="{FF2B5EF4-FFF2-40B4-BE49-F238E27FC236}">
                      <a16:creationId xmlns:a16="http://schemas.microsoft.com/office/drawing/2014/main" id="{EF1CB651-35FB-4CCB-8C07-86461405B31A}"/>
                    </a:ext>
                  </a:extLst>
                </p:cNvPr>
                <p:cNvPicPr/>
                <p:nvPr/>
              </p:nvPicPr>
              <p:blipFill>
                <a:blip r:embed="rId59"/>
                <a:stretch>
                  <a:fillRect/>
                </a:stretch>
              </p:blipFill>
              <p:spPr>
                <a:xfrm>
                  <a:off x="10575554" y="791668"/>
                  <a:ext cx="2754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Ink 44">
                  <a:extLst>
                    <a:ext uri="{FF2B5EF4-FFF2-40B4-BE49-F238E27FC236}">
                      <a16:creationId xmlns:a16="http://schemas.microsoft.com/office/drawing/2014/main" id="{7CC1F3A9-C887-4E58-B44C-964AAC0E605F}"/>
                    </a:ext>
                  </a:extLst>
                </p14:cNvPr>
                <p14:cNvContentPartPr/>
                <p14:nvPr/>
              </p14:nvContentPartPr>
              <p14:xfrm>
                <a:off x="10828274" y="668188"/>
                <a:ext cx="159480" cy="172440"/>
              </p14:xfrm>
            </p:contentPart>
          </mc:Choice>
          <mc:Fallback xmlns="">
            <p:pic>
              <p:nvPicPr>
                <p:cNvPr id="45" name="Ink 44">
                  <a:extLst>
                    <a:ext uri="{FF2B5EF4-FFF2-40B4-BE49-F238E27FC236}">
                      <a16:creationId xmlns:a16="http://schemas.microsoft.com/office/drawing/2014/main" id="{7CC1F3A9-C887-4E58-B44C-964AAC0E605F}"/>
                    </a:ext>
                  </a:extLst>
                </p:cNvPr>
                <p:cNvPicPr/>
                <p:nvPr/>
              </p:nvPicPr>
              <p:blipFill>
                <a:blip r:embed="rId61"/>
                <a:stretch>
                  <a:fillRect/>
                </a:stretch>
              </p:blipFill>
              <p:spPr>
                <a:xfrm>
                  <a:off x="10819274" y="659188"/>
                  <a:ext cx="1771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 45">
                  <a:extLst>
                    <a:ext uri="{FF2B5EF4-FFF2-40B4-BE49-F238E27FC236}">
                      <a16:creationId xmlns:a16="http://schemas.microsoft.com/office/drawing/2014/main" id="{88B69DB7-6C15-41E5-B703-AC9944980205}"/>
                    </a:ext>
                  </a:extLst>
                </p14:cNvPr>
                <p14:cNvContentPartPr/>
                <p14:nvPr/>
              </p14:nvContentPartPr>
              <p14:xfrm>
                <a:off x="10972274" y="693388"/>
                <a:ext cx="127800" cy="109800"/>
              </p14:xfrm>
            </p:contentPart>
          </mc:Choice>
          <mc:Fallback xmlns="">
            <p:pic>
              <p:nvPicPr>
                <p:cNvPr id="46" name="Ink 45">
                  <a:extLst>
                    <a:ext uri="{FF2B5EF4-FFF2-40B4-BE49-F238E27FC236}">
                      <a16:creationId xmlns:a16="http://schemas.microsoft.com/office/drawing/2014/main" id="{88B69DB7-6C15-41E5-B703-AC9944980205}"/>
                    </a:ext>
                  </a:extLst>
                </p:cNvPr>
                <p:cNvPicPr/>
                <p:nvPr/>
              </p:nvPicPr>
              <p:blipFill>
                <a:blip r:embed="rId63"/>
                <a:stretch>
                  <a:fillRect/>
                </a:stretch>
              </p:blipFill>
              <p:spPr>
                <a:xfrm>
                  <a:off x="10963634" y="684748"/>
                  <a:ext cx="1454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359EAD89-B740-4861-80C2-ADFCB05D99D2}"/>
                    </a:ext>
                  </a:extLst>
                </p14:cNvPr>
                <p14:cNvContentPartPr/>
                <p14:nvPr/>
              </p14:nvContentPartPr>
              <p14:xfrm>
                <a:off x="11172434" y="356428"/>
                <a:ext cx="565200" cy="438480"/>
              </p14:xfrm>
            </p:contentPart>
          </mc:Choice>
          <mc:Fallback xmlns="">
            <p:pic>
              <p:nvPicPr>
                <p:cNvPr id="47" name="Ink 46">
                  <a:extLst>
                    <a:ext uri="{FF2B5EF4-FFF2-40B4-BE49-F238E27FC236}">
                      <a16:creationId xmlns:a16="http://schemas.microsoft.com/office/drawing/2014/main" id="{359EAD89-B740-4861-80C2-ADFCB05D99D2}"/>
                    </a:ext>
                  </a:extLst>
                </p:cNvPr>
                <p:cNvPicPr/>
                <p:nvPr/>
              </p:nvPicPr>
              <p:blipFill>
                <a:blip r:embed="rId65"/>
                <a:stretch>
                  <a:fillRect/>
                </a:stretch>
              </p:blipFill>
              <p:spPr>
                <a:xfrm>
                  <a:off x="11163794" y="347428"/>
                  <a:ext cx="582840" cy="456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8" name="Ink 47">
                  <a:extLst>
                    <a:ext uri="{FF2B5EF4-FFF2-40B4-BE49-F238E27FC236}">
                      <a16:creationId xmlns:a16="http://schemas.microsoft.com/office/drawing/2014/main" id="{95A4607B-C7E7-424A-A512-CA094BB1C02F}"/>
                    </a:ext>
                  </a:extLst>
                </p14:cNvPr>
                <p14:cNvContentPartPr/>
                <p14:nvPr/>
              </p14:nvContentPartPr>
              <p14:xfrm>
                <a:off x="11451074" y="934948"/>
                <a:ext cx="392760" cy="209520"/>
              </p14:xfrm>
            </p:contentPart>
          </mc:Choice>
          <mc:Fallback xmlns="">
            <p:pic>
              <p:nvPicPr>
                <p:cNvPr id="48" name="Ink 47">
                  <a:extLst>
                    <a:ext uri="{FF2B5EF4-FFF2-40B4-BE49-F238E27FC236}">
                      <a16:creationId xmlns:a16="http://schemas.microsoft.com/office/drawing/2014/main" id="{95A4607B-C7E7-424A-A512-CA094BB1C02F}"/>
                    </a:ext>
                  </a:extLst>
                </p:cNvPr>
                <p:cNvPicPr/>
                <p:nvPr/>
              </p:nvPicPr>
              <p:blipFill>
                <a:blip r:embed="rId67"/>
                <a:stretch>
                  <a:fillRect/>
                </a:stretch>
              </p:blipFill>
              <p:spPr>
                <a:xfrm>
                  <a:off x="11442074" y="925948"/>
                  <a:ext cx="410400" cy="227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9C548872-A772-42DE-BE99-6B13390515CA}"/>
                  </a:ext>
                </a:extLst>
              </p14:cNvPr>
              <p14:cNvContentPartPr/>
              <p14:nvPr/>
            </p14:nvContentPartPr>
            <p14:xfrm>
              <a:off x="2821874" y="3492028"/>
              <a:ext cx="321840" cy="1849680"/>
            </p14:xfrm>
          </p:contentPart>
        </mc:Choice>
        <mc:Fallback xmlns="">
          <p:pic>
            <p:nvPicPr>
              <p:cNvPr id="50" name="Ink 49">
                <a:extLst>
                  <a:ext uri="{FF2B5EF4-FFF2-40B4-BE49-F238E27FC236}">
                    <a16:creationId xmlns:a16="http://schemas.microsoft.com/office/drawing/2014/main" id="{9C548872-A772-42DE-BE99-6B13390515CA}"/>
                  </a:ext>
                </a:extLst>
              </p:cNvPr>
              <p:cNvPicPr/>
              <p:nvPr/>
            </p:nvPicPr>
            <p:blipFill>
              <a:blip r:embed="rId69"/>
              <a:stretch>
                <a:fillRect/>
              </a:stretch>
            </p:blipFill>
            <p:spPr>
              <a:xfrm>
                <a:off x="2812874" y="3483388"/>
                <a:ext cx="339480" cy="1867320"/>
              </a:xfrm>
              <a:prstGeom prst="rect">
                <a:avLst/>
              </a:prstGeom>
            </p:spPr>
          </p:pic>
        </mc:Fallback>
      </mc:AlternateContent>
      <p:grpSp>
        <p:nvGrpSpPr>
          <p:cNvPr id="53" name="Group 52">
            <a:extLst>
              <a:ext uri="{FF2B5EF4-FFF2-40B4-BE49-F238E27FC236}">
                <a16:creationId xmlns:a16="http://schemas.microsoft.com/office/drawing/2014/main" id="{801E97F2-5393-4B11-83C3-147E304C212E}"/>
              </a:ext>
            </a:extLst>
          </p:cNvPr>
          <p:cNvGrpSpPr/>
          <p:nvPr/>
        </p:nvGrpSpPr>
        <p:grpSpPr>
          <a:xfrm>
            <a:off x="1669874" y="5665708"/>
            <a:ext cx="250200" cy="212400"/>
            <a:chOff x="1669874" y="5665708"/>
            <a:chExt cx="250200" cy="212400"/>
          </a:xfrm>
        </p:grpSpPr>
        <mc:AlternateContent xmlns:mc="http://schemas.openxmlformats.org/markup-compatibility/2006" xmlns:p14="http://schemas.microsoft.com/office/powerpoint/2010/main">
          <mc:Choice Requires="p14">
            <p:contentPart p14:bwMode="auto" r:id="rId70">
              <p14:nvContentPartPr>
                <p14:cNvPr id="51" name="Ink 50">
                  <a:extLst>
                    <a:ext uri="{FF2B5EF4-FFF2-40B4-BE49-F238E27FC236}">
                      <a16:creationId xmlns:a16="http://schemas.microsoft.com/office/drawing/2014/main" id="{AF034D65-CA47-46B5-85A6-DA35F20A29BA}"/>
                    </a:ext>
                  </a:extLst>
                </p14:cNvPr>
                <p14:cNvContentPartPr/>
                <p14:nvPr/>
              </p14:nvContentPartPr>
              <p14:xfrm>
                <a:off x="1669874" y="5665708"/>
                <a:ext cx="172080" cy="114840"/>
              </p14:xfrm>
            </p:contentPart>
          </mc:Choice>
          <mc:Fallback xmlns="">
            <p:pic>
              <p:nvPicPr>
                <p:cNvPr id="51" name="Ink 50">
                  <a:extLst>
                    <a:ext uri="{FF2B5EF4-FFF2-40B4-BE49-F238E27FC236}">
                      <a16:creationId xmlns:a16="http://schemas.microsoft.com/office/drawing/2014/main" id="{AF034D65-CA47-46B5-85A6-DA35F20A29BA}"/>
                    </a:ext>
                  </a:extLst>
                </p:cNvPr>
                <p:cNvPicPr/>
                <p:nvPr/>
              </p:nvPicPr>
              <p:blipFill>
                <a:blip r:embed="rId71"/>
                <a:stretch>
                  <a:fillRect/>
                </a:stretch>
              </p:blipFill>
              <p:spPr>
                <a:xfrm>
                  <a:off x="1660874" y="5656708"/>
                  <a:ext cx="1897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64A22FD4-E533-4CE1-8B4E-1FF187442AC7}"/>
                    </a:ext>
                  </a:extLst>
                </p14:cNvPr>
                <p14:cNvContentPartPr/>
                <p14:nvPr/>
              </p14:nvContentPartPr>
              <p14:xfrm>
                <a:off x="1700114" y="5735188"/>
                <a:ext cx="219960" cy="142920"/>
              </p14:xfrm>
            </p:contentPart>
          </mc:Choice>
          <mc:Fallback xmlns="">
            <p:pic>
              <p:nvPicPr>
                <p:cNvPr id="52" name="Ink 51">
                  <a:extLst>
                    <a:ext uri="{FF2B5EF4-FFF2-40B4-BE49-F238E27FC236}">
                      <a16:creationId xmlns:a16="http://schemas.microsoft.com/office/drawing/2014/main" id="{64A22FD4-E533-4CE1-8B4E-1FF187442AC7}"/>
                    </a:ext>
                  </a:extLst>
                </p:cNvPr>
                <p:cNvPicPr/>
                <p:nvPr/>
              </p:nvPicPr>
              <p:blipFill>
                <a:blip r:embed="rId73"/>
                <a:stretch>
                  <a:fillRect/>
                </a:stretch>
              </p:blipFill>
              <p:spPr>
                <a:xfrm>
                  <a:off x="1691114" y="5726548"/>
                  <a:ext cx="237600" cy="160560"/>
                </a:xfrm>
                <a:prstGeom prst="rect">
                  <a:avLst/>
                </a:prstGeom>
              </p:spPr>
            </p:pic>
          </mc:Fallback>
        </mc:AlternateContent>
      </p:grpSp>
      <p:grpSp>
        <p:nvGrpSpPr>
          <p:cNvPr id="76" name="Group 75">
            <a:extLst>
              <a:ext uri="{FF2B5EF4-FFF2-40B4-BE49-F238E27FC236}">
                <a16:creationId xmlns:a16="http://schemas.microsoft.com/office/drawing/2014/main" id="{0446FCAA-2632-46CD-8C68-4B6740F01795}"/>
              </a:ext>
            </a:extLst>
          </p:cNvPr>
          <p:cNvGrpSpPr/>
          <p:nvPr/>
        </p:nvGrpSpPr>
        <p:grpSpPr>
          <a:xfrm>
            <a:off x="2578154" y="3308428"/>
            <a:ext cx="3280320" cy="1564560"/>
            <a:chOff x="2578154" y="3308428"/>
            <a:chExt cx="3280320" cy="1564560"/>
          </a:xfrm>
        </p:grpSpPr>
        <mc:AlternateContent xmlns:mc="http://schemas.openxmlformats.org/markup-compatibility/2006" xmlns:p14="http://schemas.microsoft.com/office/powerpoint/2010/main">
          <mc:Choice Requires="p14">
            <p:contentPart p14:bwMode="auto" r:id="rId74">
              <p14:nvContentPartPr>
                <p14:cNvPr id="54" name="Ink 53">
                  <a:extLst>
                    <a:ext uri="{FF2B5EF4-FFF2-40B4-BE49-F238E27FC236}">
                      <a16:creationId xmlns:a16="http://schemas.microsoft.com/office/drawing/2014/main" id="{AD89B5DA-A85C-4AD8-81DC-B28B0DD872BB}"/>
                    </a:ext>
                  </a:extLst>
                </p14:cNvPr>
                <p14:cNvContentPartPr/>
                <p14:nvPr/>
              </p14:nvContentPartPr>
              <p14:xfrm>
                <a:off x="2728634" y="3530188"/>
                <a:ext cx="701280" cy="149760"/>
              </p14:xfrm>
            </p:contentPart>
          </mc:Choice>
          <mc:Fallback xmlns="">
            <p:pic>
              <p:nvPicPr>
                <p:cNvPr id="54" name="Ink 53">
                  <a:extLst>
                    <a:ext uri="{FF2B5EF4-FFF2-40B4-BE49-F238E27FC236}">
                      <a16:creationId xmlns:a16="http://schemas.microsoft.com/office/drawing/2014/main" id="{AD89B5DA-A85C-4AD8-81DC-B28B0DD872BB}"/>
                    </a:ext>
                  </a:extLst>
                </p:cNvPr>
                <p:cNvPicPr/>
                <p:nvPr/>
              </p:nvPicPr>
              <p:blipFill>
                <a:blip r:embed="rId75"/>
                <a:stretch>
                  <a:fillRect/>
                </a:stretch>
              </p:blipFill>
              <p:spPr>
                <a:xfrm>
                  <a:off x="2719634" y="3521188"/>
                  <a:ext cx="71892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5" name="Ink 54">
                  <a:extLst>
                    <a:ext uri="{FF2B5EF4-FFF2-40B4-BE49-F238E27FC236}">
                      <a16:creationId xmlns:a16="http://schemas.microsoft.com/office/drawing/2014/main" id="{730346ED-955F-405E-B50D-C1E9933AA0B5}"/>
                    </a:ext>
                  </a:extLst>
                </p14:cNvPr>
                <p14:cNvContentPartPr/>
                <p14:nvPr/>
              </p14:nvContentPartPr>
              <p14:xfrm>
                <a:off x="2578154" y="3916108"/>
                <a:ext cx="1019880" cy="380880"/>
              </p14:xfrm>
            </p:contentPart>
          </mc:Choice>
          <mc:Fallback xmlns="">
            <p:pic>
              <p:nvPicPr>
                <p:cNvPr id="55" name="Ink 54">
                  <a:extLst>
                    <a:ext uri="{FF2B5EF4-FFF2-40B4-BE49-F238E27FC236}">
                      <a16:creationId xmlns:a16="http://schemas.microsoft.com/office/drawing/2014/main" id="{730346ED-955F-405E-B50D-C1E9933AA0B5}"/>
                    </a:ext>
                  </a:extLst>
                </p:cNvPr>
                <p:cNvPicPr/>
                <p:nvPr/>
              </p:nvPicPr>
              <p:blipFill>
                <a:blip r:embed="rId77"/>
                <a:stretch>
                  <a:fillRect/>
                </a:stretch>
              </p:blipFill>
              <p:spPr>
                <a:xfrm>
                  <a:off x="2569154" y="3907468"/>
                  <a:ext cx="103752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6" name="Ink 55">
                  <a:extLst>
                    <a:ext uri="{FF2B5EF4-FFF2-40B4-BE49-F238E27FC236}">
                      <a16:creationId xmlns:a16="http://schemas.microsoft.com/office/drawing/2014/main" id="{C71DE5FF-906F-4773-8B2F-BAB39D6EB3E5}"/>
                    </a:ext>
                  </a:extLst>
                </p14:cNvPr>
                <p14:cNvContentPartPr/>
                <p14:nvPr/>
              </p14:nvContentPartPr>
              <p14:xfrm>
                <a:off x="2786954" y="4382668"/>
                <a:ext cx="996120" cy="490320"/>
              </p14:xfrm>
            </p:contentPart>
          </mc:Choice>
          <mc:Fallback xmlns="">
            <p:pic>
              <p:nvPicPr>
                <p:cNvPr id="56" name="Ink 55">
                  <a:extLst>
                    <a:ext uri="{FF2B5EF4-FFF2-40B4-BE49-F238E27FC236}">
                      <a16:creationId xmlns:a16="http://schemas.microsoft.com/office/drawing/2014/main" id="{C71DE5FF-906F-4773-8B2F-BAB39D6EB3E5}"/>
                    </a:ext>
                  </a:extLst>
                </p:cNvPr>
                <p:cNvPicPr/>
                <p:nvPr/>
              </p:nvPicPr>
              <p:blipFill>
                <a:blip r:embed="rId79"/>
                <a:stretch>
                  <a:fillRect/>
                </a:stretch>
              </p:blipFill>
              <p:spPr>
                <a:xfrm>
                  <a:off x="2777954" y="4374028"/>
                  <a:ext cx="101376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8" name="Ink 57">
                  <a:extLst>
                    <a:ext uri="{FF2B5EF4-FFF2-40B4-BE49-F238E27FC236}">
                      <a16:creationId xmlns:a16="http://schemas.microsoft.com/office/drawing/2014/main" id="{42BFA32E-2402-47E7-BAFB-9FB1074F936B}"/>
                    </a:ext>
                  </a:extLst>
                </p14:cNvPr>
                <p14:cNvContentPartPr/>
                <p14:nvPr/>
              </p14:nvContentPartPr>
              <p14:xfrm>
                <a:off x="3677234" y="3452788"/>
                <a:ext cx="175320" cy="199080"/>
              </p14:xfrm>
            </p:contentPart>
          </mc:Choice>
          <mc:Fallback xmlns="">
            <p:pic>
              <p:nvPicPr>
                <p:cNvPr id="58" name="Ink 57">
                  <a:extLst>
                    <a:ext uri="{FF2B5EF4-FFF2-40B4-BE49-F238E27FC236}">
                      <a16:creationId xmlns:a16="http://schemas.microsoft.com/office/drawing/2014/main" id="{42BFA32E-2402-47E7-BAFB-9FB1074F936B}"/>
                    </a:ext>
                  </a:extLst>
                </p:cNvPr>
                <p:cNvPicPr/>
                <p:nvPr/>
              </p:nvPicPr>
              <p:blipFill>
                <a:blip r:embed="rId81"/>
                <a:stretch>
                  <a:fillRect/>
                </a:stretch>
              </p:blipFill>
              <p:spPr>
                <a:xfrm>
                  <a:off x="3668594" y="3444148"/>
                  <a:ext cx="19296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9" name="Ink 58">
                  <a:extLst>
                    <a:ext uri="{FF2B5EF4-FFF2-40B4-BE49-F238E27FC236}">
                      <a16:creationId xmlns:a16="http://schemas.microsoft.com/office/drawing/2014/main" id="{864433EC-9FE2-4037-9349-9AAD620C5AFB}"/>
                    </a:ext>
                  </a:extLst>
                </p14:cNvPr>
                <p14:cNvContentPartPr/>
                <p14:nvPr/>
              </p14:nvContentPartPr>
              <p14:xfrm>
                <a:off x="3897554" y="3537028"/>
                <a:ext cx="280440" cy="146880"/>
              </p14:xfrm>
            </p:contentPart>
          </mc:Choice>
          <mc:Fallback xmlns="">
            <p:pic>
              <p:nvPicPr>
                <p:cNvPr id="59" name="Ink 58">
                  <a:extLst>
                    <a:ext uri="{FF2B5EF4-FFF2-40B4-BE49-F238E27FC236}">
                      <a16:creationId xmlns:a16="http://schemas.microsoft.com/office/drawing/2014/main" id="{864433EC-9FE2-4037-9349-9AAD620C5AFB}"/>
                    </a:ext>
                  </a:extLst>
                </p:cNvPr>
                <p:cNvPicPr/>
                <p:nvPr/>
              </p:nvPicPr>
              <p:blipFill>
                <a:blip r:embed="rId83"/>
                <a:stretch>
                  <a:fillRect/>
                </a:stretch>
              </p:blipFill>
              <p:spPr>
                <a:xfrm>
                  <a:off x="3888554" y="3528028"/>
                  <a:ext cx="29808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0" name="Ink 59">
                  <a:extLst>
                    <a:ext uri="{FF2B5EF4-FFF2-40B4-BE49-F238E27FC236}">
                      <a16:creationId xmlns:a16="http://schemas.microsoft.com/office/drawing/2014/main" id="{2A53F7EC-5950-4CEC-B809-62FE85AA4FE8}"/>
                    </a:ext>
                  </a:extLst>
                </p14:cNvPr>
                <p14:cNvContentPartPr/>
                <p14:nvPr/>
              </p14:nvContentPartPr>
              <p14:xfrm>
                <a:off x="4136594" y="3483388"/>
                <a:ext cx="14760" cy="11520"/>
              </p14:xfrm>
            </p:contentPart>
          </mc:Choice>
          <mc:Fallback xmlns="">
            <p:pic>
              <p:nvPicPr>
                <p:cNvPr id="60" name="Ink 59">
                  <a:extLst>
                    <a:ext uri="{FF2B5EF4-FFF2-40B4-BE49-F238E27FC236}">
                      <a16:creationId xmlns:a16="http://schemas.microsoft.com/office/drawing/2014/main" id="{2A53F7EC-5950-4CEC-B809-62FE85AA4FE8}"/>
                    </a:ext>
                  </a:extLst>
                </p:cNvPr>
                <p:cNvPicPr/>
                <p:nvPr/>
              </p:nvPicPr>
              <p:blipFill>
                <a:blip r:embed="rId85"/>
                <a:stretch>
                  <a:fillRect/>
                </a:stretch>
              </p:blipFill>
              <p:spPr>
                <a:xfrm>
                  <a:off x="4127954" y="3474388"/>
                  <a:ext cx="324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1" name="Ink 60">
                  <a:extLst>
                    <a:ext uri="{FF2B5EF4-FFF2-40B4-BE49-F238E27FC236}">
                      <a16:creationId xmlns:a16="http://schemas.microsoft.com/office/drawing/2014/main" id="{8D615312-8DD5-484D-A05C-F973EF1285F2}"/>
                    </a:ext>
                  </a:extLst>
                </p14:cNvPr>
                <p14:cNvContentPartPr/>
                <p14:nvPr/>
              </p14:nvContentPartPr>
              <p14:xfrm>
                <a:off x="4222994" y="3425068"/>
                <a:ext cx="297360" cy="232920"/>
              </p14:xfrm>
            </p:contentPart>
          </mc:Choice>
          <mc:Fallback xmlns="">
            <p:pic>
              <p:nvPicPr>
                <p:cNvPr id="61" name="Ink 60">
                  <a:extLst>
                    <a:ext uri="{FF2B5EF4-FFF2-40B4-BE49-F238E27FC236}">
                      <a16:creationId xmlns:a16="http://schemas.microsoft.com/office/drawing/2014/main" id="{8D615312-8DD5-484D-A05C-F973EF1285F2}"/>
                    </a:ext>
                  </a:extLst>
                </p:cNvPr>
                <p:cNvPicPr/>
                <p:nvPr/>
              </p:nvPicPr>
              <p:blipFill>
                <a:blip r:embed="rId87"/>
                <a:stretch>
                  <a:fillRect/>
                </a:stretch>
              </p:blipFill>
              <p:spPr>
                <a:xfrm>
                  <a:off x="4213994" y="3416428"/>
                  <a:ext cx="3150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 name="Ink 61">
                  <a:extLst>
                    <a:ext uri="{FF2B5EF4-FFF2-40B4-BE49-F238E27FC236}">
                      <a16:creationId xmlns:a16="http://schemas.microsoft.com/office/drawing/2014/main" id="{44D67B77-BC7C-47EF-92D5-40AB648C71E5}"/>
                    </a:ext>
                  </a:extLst>
                </p14:cNvPr>
                <p14:cNvContentPartPr/>
                <p14:nvPr/>
              </p14:nvContentPartPr>
              <p14:xfrm>
                <a:off x="4489754" y="3408148"/>
                <a:ext cx="25200" cy="48240"/>
              </p14:xfrm>
            </p:contentPart>
          </mc:Choice>
          <mc:Fallback xmlns="">
            <p:pic>
              <p:nvPicPr>
                <p:cNvPr id="62" name="Ink 61">
                  <a:extLst>
                    <a:ext uri="{FF2B5EF4-FFF2-40B4-BE49-F238E27FC236}">
                      <a16:creationId xmlns:a16="http://schemas.microsoft.com/office/drawing/2014/main" id="{44D67B77-BC7C-47EF-92D5-40AB648C71E5}"/>
                    </a:ext>
                  </a:extLst>
                </p:cNvPr>
                <p:cNvPicPr/>
                <p:nvPr/>
              </p:nvPicPr>
              <p:blipFill>
                <a:blip r:embed="rId89"/>
                <a:stretch>
                  <a:fillRect/>
                </a:stretch>
              </p:blipFill>
              <p:spPr>
                <a:xfrm>
                  <a:off x="4481114" y="3399148"/>
                  <a:ext cx="4284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3" name="Ink 62">
                  <a:extLst>
                    <a:ext uri="{FF2B5EF4-FFF2-40B4-BE49-F238E27FC236}">
                      <a16:creationId xmlns:a16="http://schemas.microsoft.com/office/drawing/2014/main" id="{3837A07E-7C11-4225-A3BE-3BAA843913EA}"/>
                    </a:ext>
                  </a:extLst>
                </p14:cNvPr>
                <p14:cNvContentPartPr/>
                <p14:nvPr/>
              </p14:nvContentPartPr>
              <p14:xfrm>
                <a:off x="4623314" y="3308428"/>
                <a:ext cx="681840" cy="309600"/>
              </p14:xfrm>
            </p:contentPart>
          </mc:Choice>
          <mc:Fallback xmlns="">
            <p:pic>
              <p:nvPicPr>
                <p:cNvPr id="63" name="Ink 62">
                  <a:extLst>
                    <a:ext uri="{FF2B5EF4-FFF2-40B4-BE49-F238E27FC236}">
                      <a16:creationId xmlns:a16="http://schemas.microsoft.com/office/drawing/2014/main" id="{3837A07E-7C11-4225-A3BE-3BAA843913EA}"/>
                    </a:ext>
                  </a:extLst>
                </p:cNvPr>
                <p:cNvPicPr/>
                <p:nvPr/>
              </p:nvPicPr>
              <p:blipFill>
                <a:blip r:embed="rId91"/>
                <a:stretch>
                  <a:fillRect/>
                </a:stretch>
              </p:blipFill>
              <p:spPr>
                <a:xfrm>
                  <a:off x="4614314" y="3299788"/>
                  <a:ext cx="69948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4" name="Ink 63">
                  <a:extLst>
                    <a:ext uri="{FF2B5EF4-FFF2-40B4-BE49-F238E27FC236}">
                      <a16:creationId xmlns:a16="http://schemas.microsoft.com/office/drawing/2014/main" id="{A076075D-C088-43B3-A8A7-53A3D969C04F}"/>
                    </a:ext>
                  </a:extLst>
                </p14:cNvPr>
                <p14:cNvContentPartPr/>
                <p14:nvPr/>
              </p14:nvContentPartPr>
              <p14:xfrm>
                <a:off x="5231714" y="3419308"/>
                <a:ext cx="201240" cy="115560"/>
              </p14:xfrm>
            </p:contentPart>
          </mc:Choice>
          <mc:Fallback xmlns="">
            <p:pic>
              <p:nvPicPr>
                <p:cNvPr id="64" name="Ink 63">
                  <a:extLst>
                    <a:ext uri="{FF2B5EF4-FFF2-40B4-BE49-F238E27FC236}">
                      <a16:creationId xmlns:a16="http://schemas.microsoft.com/office/drawing/2014/main" id="{A076075D-C088-43B3-A8A7-53A3D969C04F}"/>
                    </a:ext>
                  </a:extLst>
                </p:cNvPr>
                <p:cNvPicPr/>
                <p:nvPr/>
              </p:nvPicPr>
              <p:blipFill>
                <a:blip r:embed="rId93"/>
                <a:stretch>
                  <a:fillRect/>
                </a:stretch>
              </p:blipFill>
              <p:spPr>
                <a:xfrm>
                  <a:off x="5223074" y="3410668"/>
                  <a:ext cx="2188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Ink 64">
                  <a:extLst>
                    <a:ext uri="{FF2B5EF4-FFF2-40B4-BE49-F238E27FC236}">
                      <a16:creationId xmlns:a16="http://schemas.microsoft.com/office/drawing/2014/main" id="{15470B37-AFCD-4E09-8718-8CB385F7B9C3}"/>
                    </a:ext>
                  </a:extLst>
                </p14:cNvPr>
                <p14:cNvContentPartPr/>
                <p14:nvPr/>
              </p14:nvContentPartPr>
              <p14:xfrm>
                <a:off x="5391194" y="3348748"/>
                <a:ext cx="360" cy="360"/>
              </p14:xfrm>
            </p:contentPart>
          </mc:Choice>
          <mc:Fallback xmlns="">
            <p:pic>
              <p:nvPicPr>
                <p:cNvPr id="65" name="Ink 64">
                  <a:extLst>
                    <a:ext uri="{FF2B5EF4-FFF2-40B4-BE49-F238E27FC236}">
                      <a16:creationId xmlns:a16="http://schemas.microsoft.com/office/drawing/2014/main" id="{15470B37-AFCD-4E09-8718-8CB385F7B9C3}"/>
                    </a:ext>
                  </a:extLst>
                </p:cNvPr>
                <p:cNvPicPr/>
                <p:nvPr/>
              </p:nvPicPr>
              <p:blipFill>
                <a:blip r:embed="rId95"/>
                <a:stretch>
                  <a:fillRect/>
                </a:stretch>
              </p:blipFill>
              <p:spPr>
                <a:xfrm>
                  <a:off x="5382194" y="33401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6" name="Ink 65">
                  <a:extLst>
                    <a:ext uri="{FF2B5EF4-FFF2-40B4-BE49-F238E27FC236}">
                      <a16:creationId xmlns:a16="http://schemas.microsoft.com/office/drawing/2014/main" id="{66D35E70-4599-4896-AE5F-43E0C69AE77B}"/>
                    </a:ext>
                  </a:extLst>
                </p14:cNvPr>
                <p14:cNvContentPartPr/>
                <p14:nvPr/>
              </p14:nvContentPartPr>
              <p14:xfrm>
                <a:off x="5534834" y="3355228"/>
                <a:ext cx="223200" cy="210960"/>
              </p14:xfrm>
            </p:contentPart>
          </mc:Choice>
          <mc:Fallback xmlns="">
            <p:pic>
              <p:nvPicPr>
                <p:cNvPr id="66" name="Ink 65">
                  <a:extLst>
                    <a:ext uri="{FF2B5EF4-FFF2-40B4-BE49-F238E27FC236}">
                      <a16:creationId xmlns:a16="http://schemas.microsoft.com/office/drawing/2014/main" id="{66D35E70-4599-4896-AE5F-43E0C69AE77B}"/>
                    </a:ext>
                  </a:extLst>
                </p:cNvPr>
                <p:cNvPicPr/>
                <p:nvPr/>
              </p:nvPicPr>
              <p:blipFill>
                <a:blip r:embed="rId97"/>
                <a:stretch>
                  <a:fillRect/>
                </a:stretch>
              </p:blipFill>
              <p:spPr>
                <a:xfrm>
                  <a:off x="5526194" y="3346588"/>
                  <a:ext cx="2408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7" name="Ink 66">
                  <a:extLst>
                    <a:ext uri="{FF2B5EF4-FFF2-40B4-BE49-F238E27FC236}">
                      <a16:creationId xmlns:a16="http://schemas.microsoft.com/office/drawing/2014/main" id="{8231FEF9-0379-42D2-B3C1-093BF1DA2695}"/>
                    </a:ext>
                  </a:extLst>
                </p14:cNvPr>
                <p14:cNvContentPartPr/>
                <p14:nvPr/>
              </p14:nvContentPartPr>
              <p14:xfrm>
                <a:off x="3889274" y="4017988"/>
                <a:ext cx="78480" cy="163440"/>
              </p14:xfrm>
            </p:contentPart>
          </mc:Choice>
          <mc:Fallback xmlns="">
            <p:pic>
              <p:nvPicPr>
                <p:cNvPr id="67" name="Ink 66">
                  <a:extLst>
                    <a:ext uri="{FF2B5EF4-FFF2-40B4-BE49-F238E27FC236}">
                      <a16:creationId xmlns:a16="http://schemas.microsoft.com/office/drawing/2014/main" id="{8231FEF9-0379-42D2-B3C1-093BF1DA2695}"/>
                    </a:ext>
                  </a:extLst>
                </p:cNvPr>
                <p:cNvPicPr/>
                <p:nvPr/>
              </p:nvPicPr>
              <p:blipFill>
                <a:blip r:embed="rId99"/>
                <a:stretch>
                  <a:fillRect/>
                </a:stretch>
              </p:blipFill>
              <p:spPr>
                <a:xfrm>
                  <a:off x="3880634" y="4008988"/>
                  <a:ext cx="961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8" name="Ink 67">
                  <a:extLst>
                    <a:ext uri="{FF2B5EF4-FFF2-40B4-BE49-F238E27FC236}">
                      <a16:creationId xmlns:a16="http://schemas.microsoft.com/office/drawing/2014/main" id="{0D7B0596-139F-441A-BC41-3B5147DECFB3}"/>
                    </a:ext>
                  </a:extLst>
                </p14:cNvPr>
                <p14:cNvContentPartPr/>
                <p14:nvPr/>
              </p14:nvContentPartPr>
              <p14:xfrm>
                <a:off x="3886034" y="3986668"/>
                <a:ext cx="204120" cy="276480"/>
              </p14:xfrm>
            </p:contentPart>
          </mc:Choice>
          <mc:Fallback xmlns="">
            <p:pic>
              <p:nvPicPr>
                <p:cNvPr id="68" name="Ink 67">
                  <a:extLst>
                    <a:ext uri="{FF2B5EF4-FFF2-40B4-BE49-F238E27FC236}">
                      <a16:creationId xmlns:a16="http://schemas.microsoft.com/office/drawing/2014/main" id="{0D7B0596-139F-441A-BC41-3B5147DECFB3}"/>
                    </a:ext>
                  </a:extLst>
                </p:cNvPr>
                <p:cNvPicPr/>
                <p:nvPr/>
              </p:nvPicPr>
              <p:blipFill>
                <a:blip r:embed="rId101"/>
                <a:stretch>
                  <a:fillRect/>
                </a:stretch>
              </p:blipFill>
              <p:spPr>
                <a:xfrm>
                  <a:off x="3877034" y="3977668"/>
                  <a:ext cx="22176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9" name="Ink 68">
                  <a:extLst>
                    <a:ext uri="{FF2B5EF4-FFF2-40B4-BE49-F238E27FC236}">
                      <a16:creationId xmlns:a16="http://schemas.microsoft.com/office/drawing/2014/main" id="{FE51E80C-8770-4D8C-9623-A2D5D100AEFD}"/>
                    </a:ext>
                  </a:extLst>
                </p14:cNvPr>
                <p14:cNvContentPartPr/>
                <p14:nvPr/>
              </p14:nvContentPartPr>
              <p14:xfrm>
                <a:off x="4054874" y="4016188"/>
                <a:ext cx="117000" cy="183600"/>
              </p14:xfrm>
            </p:contentPart>
          </mc:Choice>
          <mc:Fallback xmlns="">
            <p:pic>
              <p:nvPicPr>
                <p:cNvPr id="69" name="Ink 68">
                  <a:extLst>
                    <a:ext uri="{FF2B5EF4-FFF2-40B4-BE49-F238E27FC236}">
                      <a16:creationId xmlns:a16="http://schemas.microsoft.com/office/drawing/2014/main" id="{FE51E80C-8770-4D8C-9623-A2D5D100AEFD}"/>
                    </a:ext>
                  </a:extLst>
                </p:cNvPr>
                <p:cNvPicPr/>
                <p:nvPr/>
              </p:nvPicPr>
              <p:blipFill>
                <a:blip r:embed="rId103"/>
                <a:stretch>
                  <a:fillRect/>
                </a:stretch>
              </p:blipFill>
              <p:spPr>
                <a:xfrm>
                  <a:off x="4045874" y="4007548"/>
                  <a:ext cx="1346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0" name="Ink 69">
                  <a:extLst>
                    <a:ext uri="{FF2B5EF4-FFF2-40B4-BE49-F238E27FC236}">
                      <a16:creationId xmlns:a16="http://schemas.microsoft.com/office/drawing/2014/main" id="{94B72CD7-517D-4B28-BB76-01A5DF9B188B}"/>
                    </a:ext>
                  </a:extLst>
                </p14:cNvPr>
                <p14:cNvContentPartPr/>
                <p14:nvPr/>
              </p14:nvContentPartPr>
              <p14:xfrm>
                <a:off x="4200314" y="3958948"/>
                <a:ext cx="236520" cy="230400"/>
              </p14:xfrm>
            </p:contentPart>
          </mc:Choice>
          <mc:Fallback xmlns="">
            <p:pic>
              <p:nvPicPr>
                <p:cNvPr id="70" name="Ink 69">
                  <a:extLst>
                    <a:ext uri="{FF2B5EF4-FFF2-40B4-BE49-F238E27FC236}">
                      <a16:creationId xmlns:a16="http://schemas.microsoft.com/office/drawing/2014/main" id="{94B72CD7-517D-4B28-BB76-01A5DF9B188B}"/>
                    </a:ext>
                  </a:extLst>
                </p:cNvPr>
                <p:cNvPicPr/>
                <p:nvPr/>
              </p:nvPicPr>
              <p:blipFill>
                <a:blip r:embed="rId105"/>
                <a:stretch>
                  <a:fillRect/>
                </a:stretch>
              </p:blipFill>
              <p:spPr>
                <a:xfrm>
                  <a:off x="4191674" y="3950308"/>
                  <a:ext cx="2541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1" name="Ink 70">
                  <a:extLst>
                    <a:ext uri="{FF2B5EF4-FFF2-40B4-BE49-F238E27FC236}">
                      <a16:creationId xmlns:a16="http://schemas.microsoft.com/office/drawing/2014/main" id="{8898A2DB-6701-4257-A27C-D1C42B7A3980}"/>
                    </a:ext>
                  </a:extLst>
                </p14:cNvPr>
                <p14:cNvContentPartPr/>
                <p14:nvPr/>
              </p14:nvContentPartPr>
              <p14:xfrm>
                <a:off x="4408754" y="3978748"/>
                <a:ext cx="12960" cy="28440"/>
              </p14:xfrm>
            </p:contentPart>
          </mc:Choice>
          <mc:Fallback xmlns="">
            <p:pic>
              <p:nvPicPr>
                <p:cNvPr id="71" name="Ink 70">
                  <a:extLst>
                    <a:ext uri="{FF2B5EF4-FFF2-40B4-BE49-F238E27FC236}">
                      <a16:creationId xmlns:a16="http://schemas.microsoft.com/office/drawing/2014/main" id="{8898A2DB-6701-4257-A27C-D1C42B7A3980}"/>
                    </a:ext>
                  </a:extLst>
                </p:cNvPr>
                <p:cNvPicPr/>
                <p:nvPr/>
              </p:nvPicPr>
              <p:blipFill>
                <a:blip r:embed="rId107"/>
                <a:stretch>
                  <a:fillRect/>
                </a:stretch>
              </p:blipFill>
              <p:spPr>
                <a:xfrm>
                  <a:off x="4400114" y="3969748"/>
                  <a:ext cx="306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2" name="Ink 71">
                  <a:extLst>
                    <a:ext uri="{FF2B5EF4-FFF2-40B4-BE49-F238E27FC236}">
                      <a16:creationId xmlns:a16="http://schemas.microsoft.com/office/drawing/2014/main" id="{3A0D5C26-51EA-4A4E-AE10-AD6A8908C751}"/>
                    </a:ext>
                  </a:extLst>
                </p14:cNvPr>
                <p14:cNvContentPartPr/>
                <p14:nvPr/>
              </p14:nvContentPartPr>
              <p14:xfrm>
                <a:off x="4519274" y="4005028"/>
                <a:ext cx="193680" cy="135000"/>
              </p14:xfrm>
            </p:contentPart>
          </mc:Choice>
          <mc:Fallback xmlns="">
            <p:pic>
              <p:nvPicPr>
                <p:cNvPr id="72" name="Ink 71">
                  <a:extLst>
                    <a:ext uri="{FF2B5EF4-FFF2-40B4-BE49-F238E27FC236}">
                      <a16:creationId xmlns:a16="http://schemas.microsoft.com/office/drawing/2014/main" id="{3A0D5C26-51EA-4A4E-AE10-AD6A8908C751}"/>
                    </a:ext>
                  </a:extLst>
                </p:cNvPr>
                <p:cNvPicPr/>
                <p:nvPr/>
              </p:nvPicPr>
              <p:blipFill>
                <a:blip r:embed="rId109"/>
                <a:stretch>
                  <a:fillRect/>
                </a:stretch>
              </p:blipFill>
              <p:spPr>
                <a:xfrm>
                  <a:off x="4510274" y="3996028"/>
                  <a:ext cx="2113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3" name="Ink 72">
                  <a:extLst>
                    <a:ext uri="{FF2B5EF4-FFF2-40B4-BE49-F238E27FC236}">
                      <a16:creationId xmlns:a16="http://schemas.microsoft.com/office/drawing/2014/main" id="{02034D27-12BC-40BB-8E77-3D24DBB91F7A}"/>
                    </a:ext>
                  </a:extLst>
                </p14:cNvPr>
                <p14:cNvContentPartPr/>
                <p14:nvPr/>
              </p14:nvContentPartPr>
              <p14:xfrm>
                <a:off x="4739954" y="3840868"/>
                <a:ext cx="302040" cy="292320"/>
              </p14:xfrm>
            </p:contentPart>
          </mc:Choice>
          <mc:Fallback xmlns="">
            <p:pic>
              <p:nvPicPr>
                <p:cNvPr id="73" name="Ink 72">
                  <a:extLst>
                    <a:ext uri="{FF2B5EF4-FFF2-40B4-BE49-F238E27FC236}">
                      <a16:creationId xmlns:a16="http://schemas.microsoft.com/office/drawing/2014/main" id="{02034D27-12BC-40BB-8E77-3D24DBB91F7A}"/>
                    </a:ext>
                  </a:extLst>
                </p:cNvPr>
                <p:cNvPicPr/>
                <p:nvPr/>
              </p:nvPicPr>
              <p:blipFill>
                <a:blip r:embed="rId111"/>
                <a:stretch>
                  <a:fillRect/>
                </a:stretch>
              </p:blipFill>
              <p:spPr>
                <a:xfrm>
                  <a:off x="4730954" y="3832228"/>
                  <a:ext cx="31968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4" name="Ink 73">
                  <a:extLst>
                    <a:ext uri="{FF2B5EF4-FFF2-40B4-BE49-F238E27FC236}">
                      <a16:creationId xmlns:a16="http://schemas.microsoft.com/office/drawing/2014/main" id="{2784FE76-C932-45C8-AF9E-D81F2097FD5B}"/>
                    </a:ext>
                  </a:extLst>
                </p14:cNvPr>
                <p14:cNvContentPartPr/>
                <p14:nvPr/>
              </p14:nvContentPartPr>
              <p14:xfrm>
                <a:off x="5015714" y="3899548"/>
                <a:ext cx="170280" cy="209160"/>
              </p14:xfrm>
            </p:contentPart>
          </mc:Choice>
          <mc:Fallback xmlns="">
            <p:pic>
              <p:nvPicPr>
                <p:cNvPr id="74" name="Ink 73">
                  <a:extLst>
                    <a:ext uri="{FF2B5EF4-FFF2-40B4-BE49-F238E27FC236}">
                      <a16:creationId xmlns:a16="http://schemas.microsoft.com/office/drawing/2014/main" id="{2784FE76-C932-45C8-AF9E-D81F2097FD5B}"/>
                    </a:ext>
                  </a:extLst>
                </p:cNvPr>
                <p:cNvPicPr/>
                <p:nvPr/>
              </p:nvPicPr>
              <p:blipFill>
                <a:blip r:embed="rId113"/>
                <a:stretch>
                  <a:fillRect/>
                </a:stretch>
              </p:blipFill>
              <p:spPr>
                <a:xfrm>
                  <a:off x="5006714" y="3890548"/>
                  <a:ext cx="1879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5" name="Ink 74">
                  <a:extLst>
                    <a:ext uri="{FF2B5EF4-FFF2-40B4-BE49-F238E27FC236}">
                      <a16:creationId xmlns:a16="http://schemas.microsoft.com/office/drawing/2014/main" id="{85522AAD-8D09-4773-A501-FB6A09A42C8B}"/>
                    </a:ext>
                  </a:extLst>
                </p14:cNvPr>
                <p14:cNvContentPartPr/>
                <p14:nvPr/>
              </p14:nvContentPartPr>
              <p14:xfrm>
                <a:off x="5260874" y="3756988"/>
                <a:ext cx="597600" cy="444600"/>
              </p14:xfrm>
            </p:contentPart>
          </mc:Choice>
          <mc:Fallback xmlns="">
            <p:pic>
              <p:nvPicPr>
                <p:cNvPr id="75" name="Ink 74">
                  <a:extLst>
                    <a:ext uri="{FF2B5EF4-FFF2-40B4-BE49-F238E27FC236}">
                      <a16:creationId xmlns:a16="http://schemas.microsoft.com/office/drawing/2014/main" id="{85522AAD-8D09-4773-A501-FB6A09A42C8B}"/>
                    </a:ext>
                  </a:extLst>
                </p:cNvPr>
                <p:cNvPicPr/>
                <p:nvPr/>
              </p:nvPicPr>
              <p:blipFill>
                <a:blip r:embed="rId115"/>
                <a:stretch>
                  <a:fillRect/>
                </a:stretch>
              </p:blipFill>
              <p:spPr>
                <a:xfrm>
                  <a:off x="5252234" y="3747988"/>
                  <a:ext cx="615240" cy="462240"/>
                </a:xfrm>
                <a:prstGeom prst="rect">
                  <a:avLst/>
                </a:prstGeom>
              </p:spPr>
            </p:pic>
          </mc:Fallback>
        </mc:AlternateContent>
      </p:grpSp>
    </p:spTree>
    <p:extLst>
      <p:ext uri="{BB962C8B-B14F-4D97-AF65-F5344CB8AC3E}">
        <p14:creationId xmlns:p14="http://schemas.microsoft.com/office/powerpoint/2010/main" val="2280182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71A68-FEDD-402F-B1C3-91768ACB975E}"/>
              </a:ext>
            </a:extLst>
          </p:cNvPr>
          <p:cNvSpPr>
            <a:spLocks noGrp="1"/>
          </p:cNvSpPr>
          <p:nvPr>
            <p:ph type="title"/>
          </p:nvPr>
        </p:nvSpPr>
        <p:spPr>
          <a:xfrm>
            <a:off x="387827" y="485147"/>
            <a:ext cx="10374517" cy="971512"/>
          </a:xfrm>
        </p:spPr>
        <p:txBody>
          <a:bodyPr anchor="ctr">
            <a:normAutofit/>
          </a:bodyPr>
          <a:lstStyle/>
          <a:p>
            <a:r>
              <a:rPr lang="en-US" sz="4000" dirty="0">
                <a:solidFill>
                  <a:schemeClr val="bg1"/>
                </a:solidFill>
              </a:rPr>
              <a:t>Address Bus </a:t>
            </a:r>
            <a:endParaRPr lang="en-IN" sz="4000" dirty="0">
              <a:solidFill>
                <a:schemeClr val="bg1"/>
              </a:solidFill>
            </a:endParaRPr>
          </a:p>
        </p:txBody>
      </p:sp>
      <p:graphicFrame>
        <p:nvGraphicFramePr>
          <p:cNvPr id="5" name="Content Placeholder 2">
            <a:extLst>
              <a:ext uri="{FF2B5EF4-FFF2-40B4-BE49-F238E27FC236}">
                <a16:creationId xmlns:a16="http://schemas.microsoft.com/office/drawing/2014/main" id="{9585CF81-3643-6FA9-D986-9FE78452CD5B}"/>
              </a:ext>
            </a:extLst>
          </p:cNvPr>
          <p:cNvGraphicFramePr>
            <a:graphicFrameLocks noGrp="1"/>
          </p:cNvGraphicFramePr>
          <p:nvPr>
            <p:ph idx="1"/>
            <p:extLst>
              <p:ext uri="{D42A27DB-BD31-4B8C-83A1-F6EECF244321}">
                <p14:modId xmlns:p14="http://schemas.microsoft.com/office/powerpoint/2010/main" val="1970807156"/>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76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80CFF-ECEF-47FB-81A7-124E77F8BEE8}"/>
              </a:ext>
            </a:extLst>
          </p:cNvPr>
          <p:cNvSpPr>
            <a:spLocks noGrp="1"/>
          </p:cNvSpPr>
          <p:nvPr>
            <p:ph type="title"/>
          </p:nvPr>
        </p:nvSpPr>
        <p:spPr>
          <a:xfrm>
            <a:off x="404587" y="713436"/>
            <a:ext cx="5929422" cy="976142"/>
          </a:xfrm>
        </p:spPr>
        <p:txBody>
          <a:bodyPr>
            <a:normAutofit/>
          </a:bodyPr>
          <a:lstStyle/>
          <a:p>
            <a:r>
              <a:rPr lang="en-US" sz="4000" dirty="0" err="1"/>
              <a:t>DatA</a:t>
            </a:r>
            <a:r>
              <a:rPr lang="en-US" sz="4000" dirty="0"/>
              <a:t> Bus </a:t>
            </a:r>
            <a:endParaRPr lang="en-IN" sz="4000" dirty="0"/>
          </a:p>
        </p:txBody>
      </p:sp>
      <p:sp>
        <p:nvSpPr>
          <p:cNvPr id="3" name="Content Placeholder 2">
            <a:extLst>
              <a:ext uri="{FF2B5EF4-FFF2-40B4-BE49-F238E27FC236}">
                <a16:creationId xmlns:a16="http://schemas.microsoft.com/office/drawing/2014/main" id="{BBED413F-C73D-4B73-A17B-127552EE47DF}"/>
              </a:ext>
            </a:extLst>
          </p:cNvPr>
          <p:cNvSpPr>
            <a:spLocks noGrp="1"/>
          </p:cNvSpPr>
          <p:nvPr>
            <p:ph idx="1"/>
          </p:nvPr>
        </p:nvSpPr>
        <p:spPr>
          <a:xfrm>
            <a:off x="404587" y="1803749"/>
            <a:ext cx="7505699" cy="4451907"/>
          </a:xfrm>
        </p:spPr>
        <p:txBody>
          <a:bodyPr>
            <a:noAutofit/>
          </a:bodyPr>
          <a:lstStyle/>
          <a:p>
            <a:pPr fontAlgn="base">
              <a:lnSpc>
                <a:spcPct val="110000"/>
              </a:lnSpc>
            </a:pPr>
            <a:r>
              <a:rPr lang="en-US" sz="1800" b="0" i="0" dirty="0">
                <a:effectLst/>
                <a:latin typeface="Times New Roman" panose="02020603050405020304" pitchFamily="18" charset="0"/>
                <a:cs typeface="Times New Roman" panose="02020603050405020304" pitchFamily="18" charset="0"/>
              </a:rPr>
              <a:t>It is a group of conducting wires which carries Data only. </a:t>
            </a:r>
          </a:p>
          <a:p>
            <a:pPr fontAlgn="base">
              <a:lnSpc>
                <a:spcPct val="110000"/>
              </a:lnSpc>
            </a:pPr>
            <a:r>
              <a:rPr lang="en-US" sz="1800" b="0" i="0" dirty="0">
                <a:effectLst/>
                <a:latin typeface="Times New Roman" panose="02020603050405020304" pitchFamily="18" charset="0"/>
                <a:cs typeface="Times New Roman" panose="02020603050405020304" pitchFamily="18" charset="0"/>
              </a:rPr>
              <a:t>Data bus is bidirectional because data flow in both directions, from microprocessor to memory or Input/Output devices and from memory or Input/Output devices to microprocessor.</a:t>
            </a:r>
          </a:p>
          <a:p>
            <a:pPr fontAlgn="base">
              <a:lnSpc>
                <a:spcPct val="110000"/>
              </a:lnSpc>
            </a:pPr>
            <a:r>
              <a:rPr lang="en-US" sz="1800" b="0" i="0" dirty="0">
                <a:effectLst/>
                <a:latin typeface="Times New Roman" panose="02020603050405020304" pitchFamily="18" charset="0"/>
                <a:cs typeface="Times New Roman" panose="02020603050405020304" pitchFamily="18" charset="0"/>
              </a:rPr>
              <a:t>Length of Data Bus of 8085 microprocessor is 8 Bit (That is, two Hexadecimal Digits), ranging from 00 H to FF H. (H denotes Hexadecimal).</a:t>
            </a:r>
          </a:p>
          <a:p>
            <a:pPr fontAlgn="base">
              <a:lnSpc>
                <a:spcPct val="110000"/>
              </a:lnSpc>
            </a:pPr>
            <a:r>
              <a:rPr lang="en-US" sz="1800" b="0" i="0" dirty="0">
                <a:effectLst/>
                <a:latin typeface="Times New Roman" panose="02020603050405020304" pitchFamily="18" charset="0"/>
                <a:cs typeface="Times New Roman" panose="02020603050405020304" pitchFamily="18" charset="0"/>
              </a:rPr>
              <a:t>When it is write operation, the processor will put the data (to be written) on the data bus, when it is read operation, the memory controller will get the data from specific memory block and put it into the data bus.</a:t>
            </a:r>
          </a:p>
          <a:p>
            <a:pPr fontAlgn="base">
              <a:lnSpc>
                <a:spcPct val="110000"/>
              </a:lnSpc>
            </a:pPr>
            <a:r>
              <a:rPr lang="en-US" sz="1800" b="0" i="0" dirty="0">
                <a:effectLst/>
                <a:latin typeface="Times New Roman" panose="02020603050405020304" pitchFamily="18" charset="0"/>
                <a:cs typeface="Times New Roman" panose="02020603050405020304" pitchFamily="18" charset="0"/>
              </a:rPr>
              <a:t>The width of the data bus is directly related to the largest number that the bus can carry, such as an 8-bit bus can represent 2 to the power of 8 unique values, this equates to the number 0 to 255. </a:t>
            </a:r>
            <a:endParaRPr lang="en-IN" sz="18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s protoboard">
            <a:extLst>
              <a:ext uri="{FF2B5EF4-FFF2-40B4-BE49-F238E27FC236}">
                <a16:creationId xmlns:a16="http://schemas.microsoft.com/office/drawing/2014/main" id="{6F3833B8-F984-A65B-EFB0-C4E17E129C34}"/>
              </a:ext>
            </a:extLst>
          </p:cNvPr>
          <p:cNvPicPr>
            <a:picLocks noChangeAspect="1"/>
          </p:cNvPicPr>
          <p:nvPr/>
        </p:nvPicPr>
        <p:blipFill rotWithShape="1">
          <a:blip r:embed="rId2"/>
          <a:srcRect l="11800" r="45805" b="1"/>
          <a:stretch/>
        </p:blipFill>
        <p:spPr>
          <a:xfrm>
            <a:off x="8115300" y="-12515"/>
            <a:ext cx="4076700" cy="6418631"/>
          </a:xfrm>
          <a:prstGeom prst="rect">
            <a:avLst/>
          </a:prstGeom>
        </p:spPr>
      </p:pic>
    </p:spTree>
    <p:extLst>
      <p:ext uri="{BB962C8B-B14F-4D97-AF65-F5344CB8AC3E}">
        <p14:creationId xmlns:p14="http://schemas.microsoft.com/office/powerpoint/2010/main" val="197106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5FAA6E-47A1-493B-90CA-417DB9C60F1D}"/>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Control Bus </a:t>
            </a:r>
            <a:endParaRPr lang="en-IN" sz="3200">
              <a:solidFill>
                <a:schemeClr val="bg1"/>
              </a:solidFill>
            </a:endParaRPr>
          </a:p>
        </p:txBody>
      </p:sp>
      <p:sp>
        <p:nvSpPr>
          <p:cNvPr id="33" name="Content Placeholder 2">
            <a:extLst>
              <a:ext uri="{FF2B5EF4-FFF2-40B4-BE49-F238E27FC236}">
                <a16:creationId xmlns:a16="http://schemas.microsoft.com/office/drawing/2014/main" id="{738EDED7-9DBE-4084-9137-A7058CB20F3A}"/>
              </a:ext>
            </a:extLst>
          </p:cNvPr>
          <p:cNvSpPr>
            <a:spLocks noGrp="1"/>
          </p:cNvSpPr>
          <p:nvPr>
            <p:ph idx="1"/>
          </p:nvPr>
        </p:nvSpPr>
        <p:spPr>
          <a:xfrm>
            <a:off x="4425763" y="493486"/>
            <a:ext cx="7378310" cy="6023428"/>
          </a:xfrm>
        </p:spPr>
        <p:txBody>
          <a:bodyPr>
            <a:normAutofit/>
          </a:bodyPr>
          <a:lstStyle/>
          <a:p>
            <a:pPr algn="just"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It is a group of conducting wires, which is used to generate timing and control signals to control all the associated peripherals, microprocessor uses control bus to process data, that is what to do with selected memory location. Some control signals are: </a:t>
            </a:r>
          </a:p>
          <a:p>
            <a:pPr lvl="1" indent="-150813" algn="just" fontAlgn="base"/>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Memory read</a:t>
            </a:r>
          </a:p>
          <a:p>
            <a:pPr marL="812800" indent="-277813" algn="just"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Memory write</a:t>
            </a:r>
          </a:p>
          <a:p>
            <a:pPr marL="812800" indent="-277813" algn="just"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I/O read</a:t>
            </a:r>
          </a:p>
          <a:p>
            <a:pPr marL="812800" indent="-277813" algn="just"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I/O Write</a:t>
            </a:r>
          </a:p>
          <a:p>
            <a:pPr marL="812800" indent="-277813" algn="just"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Opcode fetch</a:t>
            </a:r>
          </a:p>
          <a:p>
            <a:pPr algn="just" fontAlgn="base"/>
            <a:r>
              <a:rPr lang="en-US" sz="2000" dirty="0">
                <a:latin typeface="Times New Roman" panose="02020603050405020304" pitchFamily="18" charset="0"/>
                <a:cs typeface="Times New Roman" panose="02020603050405020304" pitchFamily="18" charset="0"/>
              </a:rPr>
              <a:t>O</a:t>
            </a:r>
            <a:r>
              <a:rPr lang="en-US" sz="2000" b="0" i="0" dirty="0">
                <a:effectLst/>
                <a:latin typeface="Times New Roman" panose="02020603050405020304" pitchFamily="18" charset="0"/>
                <a:cs typeface="Times New Roman" panose="02020603050405020304" pitchFamily="18" charset="0"/>
              </a:rPr>
              <a:t>ne line of control bus may be the read/write line. </a:t>
            </a:r>
          </a:p>
          <a:p>
            <a:pPr algn="just" fontAlgn="base"/>
            <a:r>
              <a:rPr lang="en-US" sz="2000" b="0" i="0" dirty="0">
                <a:effectLst/>
                <a:latin typeface="Times New Roman" panose="02020603050405020304" pitchFamily="18" charset="0"/>
                <a:cs typeface="Times New Roman" panose="02020603050405020304" pitchFamily="18" charset="0"/>
              </a:rPr>
              <a:t>If the wire is low (no electricity flowing) then the memory is read, if the wire is high (electricity is flowing) then the memory is written.</a:t>
            </a:r>
          </a:p>
          <a:p>
            <a:endParaRPr lang="en-IN" sz="18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ADED0CE-619B-4BEE-AE45-C072A3D2B581}"/>
                  </a:ext>
                </a:extLst>
              </p14:cNvPr>
              <p14:cNvContentPartPr/>
              <p14:nvPr/>
            </p14:nvContentPartPr>
            <p14:xfrm>
              <a:off x="7282634" y="2127268"/>
              <a:ext cx="406440" cy="2006640"/>
            </p14:xfrm>
          </p:contentPart>
        </mc:Choice>
        <mc:Fallback xmlns="">
          <p:pic>
            <p:nvPicPr>
              <p:cNvPr id="4" name="Ink 3">
                <a:extLst>
                  <a:ext uri="{FF2B5EF4-FFF2-40B4-BE49-F238E27FC236}">
                    <a16:creationId xmlns:a16="http://schemas.microsoft.com/office/drawing/2014/main" id="{FADED0CE-619B-4BEE-AE45-C072A3D2B581}"/>
                  </a:ext>
                </a:extLst>
              </p:cNvPr>
              <p:cNvPicPr/>
              <p:nvPr/>
            </p:nvPicPr>
            <p:blipFill>
              <a:blip r:embed="rId3"/>
              <a:stretch>
                <a:fillRect/>
              </a:stretch>
            </p:blipFill>
            <p:spPr>
              <a:xfrm>
                <a:off x="7273634" y="2118628"/>
                <a:ext cx="424080" cy="2024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591F26B-D705-411A-9EC0-30470CE4F602}"/>
                  </a:ext>
                </a:extLst>
              </p14:cNvPr>
              <p14:cNvContentPartPr/>
              <p14:nvPr/>
            </p14:nvContentPartPr>
            <p14:xfrm>
              <a:off x="4367714" y="2284588"/>
              <a:ext cx="385200" cy="1929240"/>
            </p14:xfrm>
          </p:contentPart>
        </mc:Choice>
        <mc:Fallback xmlns="">
          <p:pic>
            <p:nvPicPr>
              <p:cNvPr id="6" name="Ink 5">
                <a:extLst>
                  <a:ext uri="{FF2B5EF4-FFF2-40B4-BE49-F238E27FC236}">
                    <a16:creationId xmlns:a16="http://schemas.microsoft.com/office/drawing/2014/main" id="{0591F26B-D705-411A-9EC0-30470CE4F602}"/>
                  </a:ext>
                </a:extLst>
              </p:cNvPr>
              <p:cNvPicPr/>
              <p:nvPr/>
            </p:nvPicPr>
            <p:blipFill>
              <a:blip r:embed="rId5"/>
              <a:stretch>
                <a:fillRect/>
              </a:stretch>
            </p:blipFill>
            <p:spPr>
              <a:xfrm>
                <a:off x="4358714" y="2275948"/>
                <a:ext cx="402840" cy="1946880"/>
              </a:xfrm>
              <a:prstGeom prst="rect">
                <a:avLst/>
              </a:prstGeom>
            </p:spPr>
          </p:pic>
        </mc:Fallback>
      </mc:AlternateContent>
      <p:grpSp>
        <p:nvGrpSpPr>
          <p:cNvPr id="37" name="Group 36">
            <a:extLst>
              <a:ext uri="{FF2B5EF4-FFF2-40B4-BE49-F238E27FC236}">
                <a16:creationId xmlns:a16="http://schemas.microsoft.com/office/drawing/2014/main" id="{4CE608B4-0DD2-476A-A344-45B6BFC47C74}"/>
              </a:ext>
            </a:extLst>
          </p:cNvPr>
          <p:cNvGrpSpPr/>
          <p:nvPr/>
        </p:nvGrpSpPr>
        <p:grpSpPr>
          <a:xfrm>
            <a:off x="5593874" y="3109708"/>
            <a:ext cx="2731320" cy="944640"/>
            <a:chOff x="5593874" y="3109708"/>
            <a:chExt cx="2731320" cy="94464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4891224-CE1A-4D5A-95D1-D3B01757F91F}"/>
                    </a:ext>
                  </a:extLst>
                </p14:cNvPr>
                <p14:cNvContentPartPr/>
                <p14:nvPr/>
              </p14:nvContentPartPr>
              <p14:xfrm>
                <a:off x="6445994" y="3109708"/>
                <a:ext cx="1879200" cy="236160"/>
              </p14:xfrm>
            </p:contentPart>
          </mc:Choice>
          <mc:Fallback xmlns="">
            <p:pic>
              <p:nvPicPr>
                <p:cNvPr id="7" name="Ink 6">
                  <a:extLst>
                    <a:ext uri="{FF2B5EF4-FFF2-40B4-BE49-F238E27FC236}">
                      <a16:creationId xmlns:a16="http://schemas.microsoft.com/office/drawing/2014/main" id="{64891224-CE1A-4D5A-95D1-D3B01757F91F}"/>
                    </a:ext>
                  </a:extLst>
                </p:cNvPr>
                <p:cNvPicPr/>
                <p:nvPr/>
              </p:nvPicPr>
              <p:blipFill>
                <a:blip r:embed="rId7"/>
                <a:stretch>
                  <a:fillRect/>
                </a:stretch>
              </p:blipFill>
              <p:spPr>
                <a:xfrm>
                  <a:off x="6436994" y="3101068"/>
                  <a:ext cx="189684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A5A7DDC2-9FC8-46CA-AECD-08B435990867}"/>
                    </a:ext>
                  </a:extLst>
                </p14:cNvPr>
                <p14:cNvContentPartPr/>
                <p14:nvPr/>
              </p14:nvContentPartPr>
              <p14:xfrm>
                <a:off x="6540674" y="3554668"/>
                <a:ext cx="1772640" cy="211320"/>
              </p14:xfrm>
            </p:contentPart>
          </mc:Choice>
          <mc:Fallback xmlns="">
            <p:pic>
              <p:nvPicPr>
                <p:cNvPr id="22" name="Ink 21">
                  <a:extLst>
                    <a:ext uri="{FF2B5EF4-FFF2-40B4-BE49-F238E27FC236}">
                      <a16:creationId xmlns:a16="http://schemas.microsoft.com/office/drawing/2014/main" id="{A5A7DDC2-9FC8-46CA-AECD-08B435990867}"/>
                    </a:ext>
                  </a:extLst>
                </p:cNvPr>
                <p:cNvPicPr/>
                <p:nvPr/>
              </p:nvPicPr>
              <p:blipFill>
                <a:blip r:embed="rId9"/>
                <a:stretch>
                  <a:fillRect/>
                </a:stretch>
              </p:blipFill>
              <p:spPr>
                <a:xfrm>
                  <a:off x="6532034" y="3546028"/>
                  <a:ext cx="17902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2" name="Ink 31">
                  <a:extLst>
                    <a:ext uri="{FF2B5EF4-FFF2-40B4-BE49-F238E27FC236}">
                      <a16:creationId xmlns:a16="http://schemas.microsoft.com/office/drawing/2014/main" id="{1AE9B611-10FF-464E-9ED9-68DE67D080CC}"/>
                    </a:ext>
                  </a:extLst>
                </p14:cNvPr>
                <p14:cNvContentPartPr/>
                <p14:nvPr/>
              </p14:nvContentPartPr>
              <p14:xfrm>
                <a:off x="5593874" y="3917188"/>
                <a:ext cx="79560" cy="21240"/>
              </p14:xfrm>
            </p:contentPart>
          </mc:Choice>
          <mc:Fallback xmlns="">
            <p:pic>
              <p:nvPicPr>
                <p:cNvPr id="32" name="Ink 31">
                  <a:extLst>
                    <a:ext uri="{FF2B5EF4-FFF2-40B4-BE49-F238E27FC236}">
                      <a16:creationId xmlns:a16="http://schemas.microsoft.com/office/drawing/2014/main" id="{1AE9B611-10FF-464E-9ED9-68DE67D080CC}"/>
                    </a:ext>
                  </a:extLst>
                </p:cNvPr>
                <p:cNvPicPr/>
                <p:nvPr/>
              </p:nvPicPr>
              <p:blipFill>
                <a:blip r:embed="rId11"/>
                <a:stretch>
                  <a:fillRect/>
                </a:stretch>
              </p:blipFill>
              <p:spPr>
                <a:xfrm>
                  <a:off x="5584874" y="3908188"/>
                  <a:ext cx="972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4" name="Ink 33">
                  <a:extLst>
                    <a:ext uri="{FF2B5EF4-FFF2-40B4-BE49-F238E27FC236}">
                      <a16:creationId xmlns:a16="http://schemas.microsoft.com/office/drawing/2014/main" id="{886983C7-D945-488B-872E-7AD6060F26B6}"/>
                    </a:ext>
                  </a:extLst>
                </p14:cNvPr>
                <p14:cNvContentPartPr/>
                <p14:nvPr/>
              </p14:nvContentPartPr>
              <p14:xfrm>
                <a:off x="5601794" y="3989908"/>
                <a:ext cx="124920" cy="64440"/>
              </p14:xfrm>
            </p:contentPart>
          </mc:Choice>
          <mc:Fallback xmlns="">
            <p:pic>
              <p:nvPicPr>
                <p:cNvPr id="34" name="Ink 33">
                  <a:extLst>
                    <a:ext uri="{FF2B5EF4-FFF2-40B4-BE49-F238E27FC236}">
                      <a16:creationId xmlns:a16="http://schemas.microsoft.com/office/drawing/2014/main" id="{886983C7-D945-488B-872E-7AD6060F26B6}"/>
                    </a:ext>
                  </a:extLst>
                </p:cNvPr>
                <p:cNvPicPr/>
                <p:nvPr/>
              </p:nvPicPr>
              <p:blipFill>
                <a:blip r:embed="rId13"/>
                <a:stretch>
                  <a:fillRect/>
                </a:stretch>
              </p:blipFill>
              <p:spPr>
                <a:xfrm>
                  <a:off x="5593154" y="3980908"/>
                  <a:ext cx="14256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5" name="Ink 34">
                  <a:extLst>
                    <a:ext uri="{FF2B5EF4-FFF2-40B4-BE49-F238E27FC236}">
                      <a16:creationId xmlns:a16="http://schemas.microsoft.com/office/drawing/2014/main" id="{EA2744FA-7F65-43A6-A380-499AC0001053}"/>
                    </a:ext>
                  </a:extLst>
                </p14:cNvPr>
                <p14:cNvContentPartPr/>
                <p14:nvPr/>
              </p14:nvContentPartPr>
              <p14:xfrm>
                <a:off x="6043154" y="3340828"/>
                <a:ext cx="115200" cy="50040"/>
              </p14:xfrm>
            </p:contentPart>
          </mc:Choice>
          <mc:Fallback xmlns="">
            <p:pic>
              <p:nvPicPr>
                <p:cNvPr id="35" name="Ink 34">
                  <a:extLst>
                    <a:ext uri="{FF2B5EF4-FFF2-40B4-BE49-F238E27FC236}">
                      <a16:creationId xmlns:a16="http://schemas.microsoft.com/office/drawing/2014/main" id="{EA2744FA-7F65-43A6-A380-499AC0001053}"/>
                    </a:ext>
                  </a:extLst>
                </p:cNvPr>
                <p:cNvPicPr/>
                <p:nvPr/>
              </p:nvPicPr>
              <p:blipFill>
                <a:blip r:embed="rId15"/>
                <a:stretch>
                  <a:fillRect/>
                </a:stretch>
              </p:blipFill>
              <p:spPr>
                <a:xfrm>
                  <a:off x="6034154" y="3332188"/>
                  <a:ext cx="1328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3AEF3D64-250B-41D6-9BDF-E39BA70FC541}"/>
                    </a:ext>
                  </a:extLst>
                </p14:cNvPr>
                <p14:cNvContentPartPr/>
                <p14:nvPr/>
              </p14:nvContentPartPr>
              <p14:xfrm>
                <a:off x="6080594" y="3357748"/>
                <a:ext cx="203040" cy="102960"/>
              </p14:xfrm>
            </p:contentPart>
          </mc:Choice>
          <mc:Fallback xmlns="">
            <p:pic>
              <p:nvPicPr>
                <p:cNvPr id="36" name="Ink 35">
                  <a:extLst>
                    <a:ext uri="{FF2B5EF4-FFF2-40B4-BE49-F238E27FC236}">
                      <a16:creationId xmlns:a16="http://schemas.microsoft.com/office/drawing/2014/main" id="{3AEF3D64-250B-41D6-9BDF-E39BA70FC541}"/>
                    </a:ext>
                  </a:extLst>
                </p:cNvPr>
                <p:cNvPicPr/>
                <p:nvPr/>
              </p:nvPicPr>
              <p:blipFill>
                <a:blip r:embed="rId17"/>
                <a:stretch>
                  <a:fillRect/>
                </a:stretch>
              </p:blipFill>
              <p:spPr>
                <a:xfrm>
                  <a:off x="6071594" y="3348748"/>
                  <a:ext cx="220680" cy="120600"/>
                </a:xfrm>
                <a:prstGeom prst="rect">
                  <a:avLst/>
                </a:prstGeom>
              </p:spPr>
            </p:pic>
          </mc:Fallback>
        </mc:AlternateContent>
      </p:grpSp>
      <p:grpSp>
        <p:nvGrpSpPr>
          <p:cNvPr id="40" name="Group 39">
            <a:extLst>
              <a:ext uri="{FF2B5EF4-FFF2-40B4-BE49-F238E27FC236}">
                <a16:creationId xmlns:a16="http://schemas.microsoft.com/office/drawing/2014/main" id="{217C07DA-0071-4096-929F-59D41C64E5D0}"/>
              </a:ext>
            </a:extLst>
          </p:cNvPr>
          <p:cNvGrpSpPr/>
          <p:nvPr/>
        </p:nvGrpSpPr>
        <p:grpSpPr>
          <a:xfrm>
            <a:off x="7067354" y="2033308"/>
            <a:ext cx="1337400" cy="615240"/>
            <a:chOff x="7067354" y="2033308"/>
            <a:chExt cx="1337400" cy="615240"/>
          </a:xfrm>
        </p:grpSpPr>
        <mc:AlternateContent xmlns:mc="http://schemas.openxmlformats.org/markup-compatibility/2006" xmlns:p14="http://schemas.microsoft.com/office/powerpoint/2010/main">
          <mc:Choice Requires="p14">
            <p:contentPart p14:bwMode="auto" r:id="rId18">
              <p14:nvContentPartPr>
                <p14:cNvPr id="38" name="Ink 37">
                  <a:extLst>
                    <a:ext uri="{FF2B5EF4-FFF2-40B4-BE49-F238E27FC236}">
                      <a16:creationId xmlns:a16="http://schemas.microsoft.com/office/drawing/2014/main" id="{370F7AF6-E35C-4EC5-AF30-535CFA28E864}"/>
                    </a:ext>
                  </a:extLst>
                </p14:cNvPr>
                <p14:cNvContentPartPr/>
                <p14:nvPr/>
              </p14:nvContentPartPr>
              <p14:xfrm>
                <a:off x="7067354" y="2033308"/>
                <a:ext cx="1308960" cy="190800"/>
              </p14:xfrm>
            </p:contentPart>
          </mc:Choice>
          <mc:Fallback xmlns="">
            <p:pic>
              <p:nvPicPr>
                <p:cNvPr id="38" name="Ink 37">
                  <a:extLst>
                    <a:ext uri="{FF2B5EF4-FFF2-40B4-BE49-F238E27FC236}">
                      <a16:creationId xmlns:a16="http://schemas.microsoft.com/office/drawing/2014/main" id="{370F7AF6-E35C-4EC5-AF30-535CFA28E864}"/>
                    </a:ext>
                  </a:extLst>
                </p:cNvPr>
                <p:cNvPicPr/>
                <p:nvPr/>
              </p:nvPicPr>
              <p:blipFill>
                <a:blip r:embed="rId19"/>
                <a:stretch>
                  <a:fillRect/>
                </a:stretch>
              </p:blipFill>
              <p:spPr>
                <a:xfrm>
                  <a:off x="7058354" y="2024668"/>
                  <a:ext cx="13266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AA4C1FAD-8EA6-4D09-8380-1E0D99DC0C53}"/>
                    </a:ext>
                  </a:extLst>
                </p14:cNvPr>
                <p14:cNvContentPartPr/>
                <p14:nvPr/>
              </p14:nvContentPartPr>
              <p14:xfrm>
                <a:off x="7091114" y="2366308"/>
                <a:ext cx="1313640" cy="282240"/>
              </p14:xfrm>
            </p:contentPart>
          </mc:Choice>
          <mc:Fallback xmlns="">
            <p:pic>
              <p:nvPicPr>
                <p:cNvPr id="39" name="Ink 38">
                  <a:extLst>
                    <a:ext uri="{FF2B5EF4-FFF2-40B4-BE49-F238E27FC236}">
                      <a16:creationId xmlns:a16="http://schemas.microsoft.com/office/drawing/2014/main" id="{AA4C1FAD-8EA6-4D09-8380-1E0D99DC0C53}"/>
                    </a:ext>
                  </a:extLst>
                </p:cNvPr>
                <p:cNvPicPr/>
                <p:nvPr/>
              </p:nvPicPr>
              <p:blipFill>
                <a:blip r:embed="rId21"/>
                <a:stretch>
                  <a:fillRect/>
                </a:stretch>
              </p:blipFill>
              <p:spPr>
                <a:xfrm>
                  <a:off x="7082114" y="2357308"/>
                  <a:ext cx="1331280" cy="299880"/>
                </a:xfrm>
                <a:prstGeom prst="rect">
                  <a:avLst/>
                </a:prstGeom>
              </p:spPr>
            </p:pic>
          </mc:Fallback>
        </mc:AlternateContent>
      </p:grpSp>
      <p:grpSp>
        <p:nvGrpSpPr>
          <p:cNvPr id="77" name="Group 76">
            <a:extLst>
              <a:ext uri="{FF2B5EF4-FFF2-40B4-BE49-F238E27FC236}">
                <a16:creationId xmlns:a16="http://schemas.microsoft.com/office/drawing/2014/main" id="{2F84EC60-EE84-4379-9EB2-5D8E58111EF1}"/>
              </a:ext>
            </a:extLst>
          </p:cNvPr>
          <p:cNvGrpSpPr/>
          <p:nvPr/>
        </p:nvGrpSpPr>
        <p:grpSpPr>
          <a:xfrm>
            <a:off x="9162914" y="2073988"/>
            <a:ext cx="2937240" cy="2714400"/>
            <a:chOff x="9162914" y="2073988"/>
            <a:chExt cx="2937240" cy="2714400"/>
          </a:xfrm>
        </p:grpSpPr>
        <mc:AlternateContent xmlns:mc="http://schemas.openxmlformats.org/markup-compatibility/2006" xmlns:p14="http://schemas.microsoft.com/office/powerpoint/2010/main">
          <mc:Choice Requires="p14">
            <p:contentPart p14:bwMode="auto" r:id="rId22">
              <p14:nvContentPartPr>
                <p14:cNvPr id="41" name="Ink 40">
                  <a:extLst>
                    <a:ext uri="{FF2B5EF4-FFF2-40B4-BE49-F238E27FC236}">
                      <a16:creationId xmlns:a16="http://schemas.microsoft.com/office/drawing/2014/main" id="{7B785281-24B7-49E0-A040-F364181854C7}"/>
                    </a:ext>
                  </a:extLst>
                </p14:cNvPr>
                <p14:cNvContentPartPr/>
                <p14:nvPr/>
              </p14:nvContentPartPr>
              <p14:xfrm>
                <a:off x="9240674" y="2538028"/>
                <a:ext cx="487800" cy="290880"/>
              </p14:xfrm>
            </p:contentPart>
          </mc:Choice>
          <mc:Fallback xmlns="">
            <p:pic>
              <p:nvPicPr>
                <p:cNvPr id="41" name="Ink 40">
                  <a:extLst>
                    <a:ext uri="{FF2B5EF4-FFF2-40B4-BE49-F238E27FC236}">
                      <a16:creationId xmlns:a16="http://schemas.microsoft.com/office/drawing/2014/main" id="{7B785281-24B7-49E0-A040-F364181854C7}"/>
                    </a:ext>
                  </a:extLst>
                </p:cNvPr>
                <p:cNvPicPr/>
                <p:nvPr/>
              </p:nvPicPr>
              <p:blipFill>
                <a:blip r:embed="rId23"/>
                <a:stretch>
                  <a:fillRect/>
                </a:stretch>
              </p:blipFill>
              <p:spPr>
                <a:xfrm>
                  <a:off x="9231674" y="2529028"/>
                  <a:ext cx="50544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8A399FAF-6042-4311-BF5F-84D6D4EF3E38}"/>
                    </a:ext>
                  </a:extLst>
                </p14:cNvPr>
                <p14:cNvContentPartPr/>
                <p14:nvPr/>
              </p14:nvContentPartPr>
              <p14:xfrm>
                <a:off x="9868514" y="2463868"/>
                <a:ext cx="123120" cy="72360"/>
              </p14:xfrm>
            </p:contentPart>
          </mc:Choice>
          <mc:Fallback xmlns="">
            <p:pic>
              <p:nvPicPr>
                <p:cNvPr id="42" name="Ink 41">
                  <a:extLst>
                    <a:ext uri="{FF2B5EF4-FFF2-40B4-BE49-F238E27FC236}">
                      <a16:creationId xmlns:a16="http://schemas.microsoft.com/office/drawing/2014/main" id="{8A399FAF-6042-4311-BF5F-84D6D4EF3E38}"/>
                    </a:ext>
                  </a:extLst>
                </p:cNvPr>
                <p:cNvPicPr/>
                <p:nvPr/>
              </p:nvPicPr>
              <p:blipFill>
                <a:blip r:embed="rId25"/>
                <a:stretch>
                  <a:fillRect/>
                </a:stretch>
              </p:blipFill>
              <p:spPr>
                <a:xfrm>
                  <a:off x="9859514" y="2454868"/>
                  <a:ext cx="14076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3" name="Ink 42">
                  <a:extLst>
                    <a:ext uri="{FF2B5EF4-FFF2-40B4-BE49-F238E27FC236}">
                      <a16:creationId xmlns:a16="http://schemas.microsoft.com/office/drawing/2014/main" id="{2D27097C-7408-43E7-92DC-AB4E44ACBD70}"/>
                    </a:ext>
                  </a:extLst>
                </p14:cNvPr>
                <p14:cNvContentPartPr/>
                <p14:nvPr/>
              </p14:nvContentPartPr>
              <p14:xfrm>
                <a:off x="10064714" y="2231668"/>
                <a:ext cx="149400" cy="310320"/>
              </p14:xfrm>
            </p:contentPart>
          </mc:Choice>
          <mc:Fallback xmlns="">
            <p:pic>
              <p:nvPicPr>
                <p:cNvPr id="43" name="Ink 42">
                  <a:extLst>
                    <a:ext uri="{FF2B5EF4-FFF2-40B4-BE49-F238E27FC236}">
                      <a16:creationId xmlns:a16="http://schemas.microsoft.com/office/drawing/2014/main" id="{2D27097C-7408-43E7-92DC-AB4E44ACBD70}"/>
                    </a:ext>
                  </a:extLst>
                </p:cNvPr>
                <p:cNvPicPr/>
                <p:nvPr/>
              </p:nvPicPr>
              <p:blipFill>
                <a:blip r:embed="rId27"/>
                <a:stretch>
                  <a:fillRect/>
                </a:stretch>
              </p:blipFill>
              <p:spPr>
                <a:xfrm>
                  <a:off x="10055714" y="2223028"/>
                  <a:ext cx="16704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79C0A02B-FEC4-4FA3-9109-41350CEB6575}"/>
                    </a:ext>
                  </a:extLst>
                </p14:cNvPr>
                <p14:cNvContentPartPr/>
                <p14:nvPr/>
              </p14:nvContentPartPr>
              <p14:xfrm>
                <a:off x="10126274" y="2179828"/>
                <a:ext cx="307440" cy="278640"/>
              </p14:xfrm>
            </p:contentPart>
          </mc:Choice>
          <mc:Fallback xmlns="">
            <p:pic>
              <p:nvPicPr>
                <p:cNvPr id="44" name="Ink 43">
                  <a:extLst>
                    <a:ext uri="{FF2B5EF4-FFF2-40B4-BE49-F238E27FC236}">
                      <a16:creationId xmlns:a16="http://schemas.microsoft.com/office/drawing/2014/main" id="{79C0A02B-FEC4-4FA3-9109-41350CEB6575}"/>
                    </a:ext>
                  </a:extLst>
                </p:cNvPr>
                <p:cNvPicPr/>
                <p:nvPr/>
              </p:nvPicPr>
              <p:blipFill>
                <a:blip r:embed="rId29"/>
                <a:stretch>
                  <a:fillRect/>
                </a:stretch>
              </p:blipFill>
              <p:spPr>
                <a:xfrm>
                  <a:off x="10117634" y="2171188"/>
                  <a:ext cx="3250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5" name="Ink 44">
                  <a:extLst>
                    <a:ext uri="{FF2B5EF4-FFF2-40B4-BE49-F238E27FC236}">
                      <a16:creationId xmlns:a16="http://schemas.microsoft.com/office/drawing/2014/main" id="{2B6B751F-6270-4FBE-A061-F66F54112730}"/>
                    </a:ext>
                  </a:extLst>
                </p14:cNvPr>
                <p14:cNvContentPartPr/>
                <p14:nvPr/>
              </p14:nvContentPartPr>
              <p14:xfrm>
                <a:off x="10376474" y="2249308"/>
                <a:ext cx="208440" cy="120240"/>
              </p14:xfrm>
            </p:contentPart>
          </mc:Choice>
          <mc:Fallback xmlns="">
            <p:pic>
              <p:nvPicPr>
                <p:cNvPr id="45" name="Ink 44">
                  <a:extLst>
                    <a:ext uri="{FF2B5EF4-FFF2-40B4-BE49-F238E27FC236}">
                      <a16:creationId xmlns:a16="http://schemas.microsoft.com/office/drawing/2014/main" id="{2B6B751F-6270-4FBE-A061-F66F54112730}"/>
                    </a:ext>
                  </a:extLst>
                </p:cNvPr>
                <p:cNvPicPr/>
                <p:nvPr/>
              </p:nvPicPr>
              <p:blipFill>
                <a:blip r:embed="rId31"/>
                <a:stretch>
                  <a:fillRect/>
                </a:stretch>
              </p:blipFill>
              <p:spPr>
                <a:xfrm>
                  <a:off x="10367474" y="2240668"/>
                  <a:ext cx="2260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6" name="Ink 45">
                  <a:extLst>
                    <a:ext uri="{FF2B5EF4-FFF2-40B4-BE49-F238E27FC236}">
                      <a16:creationId xmlns:a16="http://schemas.microsoft.com/office/drawing/2014/main" id="{7105E65F-720C-42B8-B3F0-5DD41D627782}"/>
                    </a:ext>
                  </a:extLst>
                </p14:cNvPr>
                <p14:cNvContentPartPr/>
                <p14:nvPr/>
              </p14:nvContentPartPr>
              <p14:xfrm>
                <a:off x="10538474" y="2073988"/>
                <a:ext cx="178560" cy="461520"/>
              </p14:xfrm>
            </p:contentPart>
          </mc:Choice>
          <mc:Fallback xmlns="">
            <p:pic>
              <p:nvPicPr>
                <p:cNvPr id="46" name="Ink 45">
                  <a:extLst>
                    <a:ext uri="{FF2B5EF4-FFF2-40B4-BE49-F238E27FC236}">
                      <a16:creationId xmlns:a16="http://schemas.microsoft.com/office/drawing/2014/main" id="{7105E65F-720C-42B8-B3F0-5DD41D627782}"/>
                    </a:ext>
                  </a:extLst>
                </p:cNvPr>
                <p:cNvPicPr/>
                <p:nvPr/>
              </p:nvPicPr>
              <p:blipFill>
                <a:blip r:embed="rId33"/>
                <a:stretch>
                  <a:fillRect/>
                </a:stretch>
              </p:blipFill>
              <p:spPr>
                <a:xfrm>
                  <a:off x="10529474" y="2065348"/>
                  <a:ext cx="19620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7" name="Ink 46">
                  <a:extLst>
                    <a:ext uri="{FF2B5EF4-FFF2-40B4-BE49-F238E27FC236}">
                      <a16:creationId xmlns:a16="http://schemas.microsoft.com/office/drawing/2014/main" id="{00337F83-B172-4688-AD2E-2D280C10394B}"/>
                    </a:ext>
                  </a:extLst>
                </p14:cNvPr>
                <p14:cNvContentPartPr/>
                <p14:nvPr/>
              </p14:nvContentPartPr>
              <p14:xfrm>
                <a:off x="9950594" y="2217988"/>
                <a:ext cx="508680" cy="414360"/>
              </p14:xfrm>
            </p:contentPart>
          </mc:Choice>
          <mc:Fallback xmlns="">
            <p:pic>
              <p:nvPicPr>
                <p:cNvPr id="47" name="Ink 46">
                  <a:extLst>
                    <a:ext uri="{FF2B5EF4-FFF2-40B4-BE49-F238E27FC236}">
                      <a16:creationId xmlns:a16="http://schemas.microsoft.com/office/drawing/2014/main" id="{00337F83-B172-4688-AD2E-2D280C10394B}"/>
                    </a:ext>
                  </a:extLst>
                </p:cNvPr>
                <p:cNvPicPr/>
                <p:nvPr/>
              </p:nvPicPr>
              <p:blipFill>
                <a:blip r:embed="rId35"/>
                <a:stretch>
                  <a:fillRect/>
                </a:stretch>
              </p:blipFill>
              <p:spPr>
                <a:xfrm>
                  <a:off x="9941954" y="2209348"/>
                  <a:ext cx="52632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8" name="Ink 47">
                  <a:extLst>
                    <a:ext uri="{FF2B5EF4-FFF2-40B4-BE49-F238E27FC236}">
                      <a16:creationId xmlns:a16="http://schemas.microsoft.com/office/drawing/2014/main" id="{23604482-1197-4E4F-861C-9A5974B2E599}"/>
                    </a:ext>
                  </a:extLst>
                </p14:cNvPr>
                <p14:cNvContentPartPr/>
                <p14:nvPr/>
              </p14:nvContentPartPr>
              <p14:xfrm>
                <a:off x="10797314" y="2281348"/>
                <a:ext cx="100800" cy="205920"/>
              </p14:xfrm>
            </p:contentPart>
          </mc:Choice>
          <mc:Fallback xmlns="">
            <p:pic>
              <p:nvPicPr>
                <p:cNvPr id="48" name="Ink 47">
                  <a:extLst>
                    <a:ext uri="{FF2B5EF4-FFF2-40B4-BE49-F238E27FC236}">
                      <a16:creationId xmlns:a16="http://schemas.microsoft.com/office/drawing/2014/main" id="{23604482-1197-4E4F-861C-9A5974B2E599}"/>
                    </a:ext>
                  </a:extLst>
                </p:cNvPr>
                <p:cNvPicPr/>
                <p:nvPr/>
              </p:nvPicPr>
              <p:blipFill>
                <a:blip r:embed="rId37"/>
                <a:stretch>
                  <a:fillRect/>
                </a:stretch>
              </p:blipFill>
              <p:spPr>
                <a:xfrm>
                  <a:off x="10788314" y="2272708"/>
                  <a:ext cx="11844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9" name="Ink 48">
                  <a:extLst>
                    <a:ext uri="{FF2B5EF4-FFF2-40B4-BE49-F238E27FC236}">
                      <a16:creationId xmlns:a16="http://schemas.microsoft.com/office/drawing/2014/main" id="{7EFEBBE6-E1DB-467B-A658-165112B693F2}"/>
                    </a:ext>
                  </a:extLst>
                </p14:cNvPr>
                <p14:cNvContentPartPr/>
                <p14:nvPr/>
              </p14:nvContentPartPr>
              <p14:xfrm>
                <a:off x="10880834" y="2378908"/>
                <a:ext cx="136080" cy="112320"/>
              </p14:xfrm>
            </p:contentPart>
          </mc:Choice>
          <mc:Fallback xmlns="">
            <p:pic>
              <p:nvPicPr>
                <p:cNvPr id="49" name="Ink 48">
                  <a:extLst>
                    <a:ext uri="{FF2B5EF4-FFF2-40B4-BE49-F238E27FC236}">
                      <a16:creationId xmlns:a16="http://schemas.microsoft.com/office/drawing/2014/main" id="{7EFEBBE6-E1DB-467B-A658-165112B693F2}"/>
                    </a:ext>
                  </a:extLst>
                </p:cNvPr>
                <p:cNvPicPr/>
                <p:nvPr/>
              </p:nvPicPr>
              <p:blipFill>
                <a:blip r:embed="rId39"/>
                <a:stretch>
                  <a:fillRect/>
                </a:stretch>
              </p:blipFill>
              <p:spPr>
                <a:xfrm>
                  <a:off x="10871834" y="2370268"/>
                  <a:ext cx="15372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0" name="Ink 49">
                  <a:extLst>
                    <a:ext uri="{FF2B5EF4-FFF2-40B4-BE49-F238E27FC236}">
                      <a16:creationId xmlns:a16="http://schemas.microsoft.com/office/drawing/2014/main" id="{CAC24E41-4BB1-42C1-AA32-2FD23F85A1F3}"/>
                    </a:ext>
                  </a:extLst>
                </p14:cNvPr>
                <p14:cNvContentPartPr/>
                <p14:nvPr/>
              </p14:nvContentPartPr>
              <p14:xfrm>
                <a:off x="9608594" y="2397628"/>
                <a:ext cx="216000" cy="564480"/>
              </p14:xfrm>
            </p:contentPart>
          </mc:Choice>
          <mc:Fallback xmlns="">
            <p:pic>
              <p:nvPicPr>
                <p:cNvPr id="50" name="Ink 49">
                  <a:extLst>
                    <a:ext uri="{FF2B5EF4-FFF2-40B4-BE49-F238E27FC236}">
                      <a16:creationId xmlns:a16="http://schemas.microsoft.com/office/drawing/2014/main" id="{CAC24E41-4BB1-42C1-AA32-2FD23F85A1F3}"/>
                    </a:ext>
                  </a:extLst>
                </p:cNvPr>
                <p:cNvPicPr/>
                <p:nvPr/>
              </p:nvPicPr>
              <p:blipFill>
                <a:blip r:embed="rId41"/>
                <a:stretch>
                  <a:fillRect/>
                </a:stretch>
              </p:blipFill>
              <p:spPr>
                <a:xfrm>
                  <a:off x="9599954" y="2388988"/>
                  <a:ext cx="23364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1" name="Ink 50">
                  <a:extLst>
                    <a:ext uri="{FF2B5EF4-FFF2-40B4-BE49-F238E27FC236}">
                      <a16:creationId xmlns:a16="http://schemas.microsoft.com/office/drawing/2014/main" id="{66D8840C-7447-4775-A2AA-99C990ECB873}"/>
                    </a:ext>
                  </a:extLst>
                </p14:cNvPr>
                <p14:cNvContentPartPr/>
                <p14:nvPr/>
              </p14:nvContentPartPr>
              <p14:xfrm>
                <a:off x="9162914" y="2631268"/>
                <a:ext cx="398880" cy="417960"/>
              </p14:xfrm>
            </p:contentPart>
          </mc:Choice>
          <mc:Fallback xmlns="">
            <p:pic>
              <p:nvPicPr>
                <p:cNvPr id="51" name="Ink 50">
                  <a:extLst>
                    <a:ext uri="{FF2B5EF4-FFF2-40B4-BE49-F238E27FC236}">
                      <a16:creationId xmlns:a16="http://schemas.microsoft.com/office/drawing/2014/main" id="{66D8840C-7447-4775-A2AA-99C990ECB873}"/>
                    </a:ext>
                  </a:extLst>
                </p:cNvPr>
                <p:cNvPicPr/>
                <p:nvPr/>
              </p:nvPicPr>
              <p:blipFill>
                <a:blip r:embed="rId43"/>
                <a:stretch>
                  <a:fillRect/>
                </a:stretch>
              </p:blipFill>
              <p:spPr>
                <a:xfrm>
                  <a:off x="9154274" y="2622268"/>
                  <a:ext cx="41652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2" name="Ink 51">
                  <a:extLst>
                    <a:ext uri="{FF2B5EF4-FFF2-40B4-BE49-F238E27FC236}">
                      <a16:creationId xmlns:a16="http://schemas.microsoft.com/office/drawing/2014/main" id="{13A9AFD3-56A0-4B2D-8160-F7991E685A15}"/>
                    </a:ext>
                  </a:extLst>
                </p14:cNvPr>
                <p14:cNvContentPartPr/>
                <p14:nvPr/>
              </p14:nvContentPartPr>
              <p14:xfrm>
                <a:off x="9959234" y="2787868"/>
                <a:ext cx="71640" cy="230040"/>
              </p14:xfrm>
            </p:contentPart>
          </mc:Choice>
          <mc:Fallback xmlns="">
            <p:pic>
              <p:nvPicPr>
                <p:cNvPr id="52" name="Ink 51">
                  <a:extLst>
                    <a:ext uri="{FF2B5EF4-FFF2-40B4-BE49-F238E27FC236}">
                      <a16:creationId xmlns:a16="http://schemas.microsoft.com/office/drawing/2014/main" id="{13A9AFD3-56A0-4B2D-8160-F7991E685A15}"/>
                    </a:ext>
                  </a:extLst>
                </p:cNvPr>
                <p:cNvPicPr/>
                <p:nvPr/>
              </p:nvPicPr>
              <p:blipFill>
                <a:blip r:embed="rId45"/>
                <a:stretch>
                  <a:fillRect/>
                </a:stretch>
              </p:blipFill>
              <p:spPr>
                <a:xfrm>
                  <a:off x="9950234" y="2779228"/>
                  <a:ext cx="892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3" name="Ink 52">
                  <a:extLst>
                    <a:ext uri="{FF2B5EF4-FFF2-40B4-BE49-F238E27FC236}">
                      <a16:creationId xmlns:a16="http://schemas.microsoft.com/office/drawing/2014/main" id="{46DEAD85-1F93-427D-82CC-DB2D4DC93F55}"/>
                    </a:ext>
                  </a:extLst>
                </p14:cNvPr>
                <p14:cNvContentPartPr/>
                <p14:nvPr/>
              </p14:nvContentPartPr>
              <p14:xfrm>
                <a:off x="10075514" y="2851948"/>
                <a:ext cx="130680" cy="177120"/>
              </p14:xfrm>
            </p:contentPart>
          </mc:Choice>
          <mc:Fallback xmlns="">
            <p:pic>
              <p:nvPicPr>
                <p:cNvPr id="53" name="Ink 52">
                  <a:extLst>
                    <a:ext uri="{FF2B5EF4-FFF2-40B4-BE49-F238E27FC236}">
                      <a16:creationId xmlns:a16="http://schemas.microsoft.com/office/drawing/2014/main" id="{46DEAD85-1F93-427D-82CC-DB2D4DC93F55}"/>
                    </a:ext>
                  </a:extLst>
                </p:cNvPr>
                <p:cNvPicPr/>
                <p:nvPr/>
              </p:nvPicPr>
              <p:blipFill>
                <a:blip r:embed="rId47"/>
                <a:stretch>
                  <a:fillRect/>
                </a:stretch>
              </p:blipFill>
              <p:spPr>
                <a:xfrm>
                  <a:off x="10066874" y="2843308"/>
                  <a:ext cx="1483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4" name="Ink 53">
                  <a:extLst>
                    <a:ext uri="{FF2B5EF4-FFF2-40B4-BE49-F238E27FC236}">
                      <a16:creationId xmlns:a16="http://schemas.microsoft.com/office/drawing/2014/main" id="{4EF18D40-2AF2-484E-AA58-B5DB0B9F8574}"/>
                    </a:ext>
                  </a:extLst>
                </p14:cNvPr>
                <p14:cNvContentPartPr/>
                <p14:nvPr/>
              </p14:nvContentPartPr>
              <p14:xfrm>
                <a:off x="9569354" y="3638548"/>
                <a:ext cx="382320" cy="260640"/>
              </p14:xfrm>
            </p:contentPart>
          </mc:Choice>
          <mc:Fallback xmlns="">
            <p:pic>
              <p:nvPicPr>
                <p:cNvPr id="54" name="Ink 53">
                  <a:extLst>
                    <a:ext uri="{FF2B5EF4-FFF2-40B4-BE49-F238E27FC236}">
                      <a16:creationId xmlns:a16="http://schemas.microsoft.com/office/drawing/2014/main" id="{4EF18D40-2AF2-484E-AA58-B5DB0B9F8574}"/>
                    </a:ext>
                  </a:extLst>
                </p:cNvPr>
                <p:cNvPicPr/>
                <p:nvPr/>
              </p:nvPicPr>
              <p:blipFill>
                <a:blip r:embed="rId49"/>
                <a:stretch>
                  <a:fillRect/>
                </a:stretch>
              </p:blipFill>
              <p:spPr>
                <a:xfrm>
                  <a:off x="9560354" y="3629548"/>
                  <a:ext cx="39996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5" name="Ink 54">
                  <a:extLst>
                    <a:ext uri="{FF2B5EF4-FFF2-40B4-BE49-F238E27FC236}">
                      <a16:creationId xmlns:a16="http://schemas.microsoft.com/office/drawing/2014/main" id="{7253BF9A-955D-4740-BF9D-C6D32BA3D604}"/>
                    </a:ext>
                  </a:extLst>
                </p14:cNvPr>
                <p14:cNvContentPartPr/>
                <p14:nvPr/>
              </p14:nvContentPartPr>
              <p14:xfrm>
                <a:off x="10061474" y="3499228"/>
                <a:ext cx="138240" cy="237240"/>
              </p14:xfrm>
            </p:contentPart>
          </mc:Choice>
          <mc:Fallback xmlns="">
            <p:pic>
              <p:nvPicPr>
                <p:cNvPr id="55" name="Ink 54">
                  <a:extLst>
                    <a:ext uri="{FF2B5EF4-FFF2-40B4-BE49-F238E27FC236}">
                      <a16:creationId xmlns:a16="http://schemas.microsoft.com/office/drawing/2014/main" id="{7253BF9A-955D-4740-BF9D-C6D32BA3D604}"/>
                    </a:ext>
                  </a:extLst>
                </p:cNvPr>
                <p:cNvPicPr/>
                <p:nvPr/>
              </p:nvPicPr>
              <p:blipFill>
                <a:blip r:embed="rId51"/>
                <a:stretch>
                  <a:fillRect/>
                </a:stretch>
              </p:blipFill>
              <p:spPr>
                <a:xfrm>
                  <a:off x="10052834" y="3490588"/>
                  <a:ext cx="1558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6" name="Ink 55">
                  <a:extLst>
                    <a:ext uri="{FF2B5EF4-FFF2-40B4-BE49-F238E27FC236}">
                      <a16:creationId xmlns:a16="http://schemas.microsoft.com/office/drawing/2014/main" id="{CC82AC69-D5D1-4828-8074-4884A0233B04}"/>
                    </a:ext>
                  </a:extLst>
                </p14:cNvPr>
                <p14:cNvContentPartPr/>
                <p14:nvPr/>
              </p14:nvContentPartPr>
              <p14:xfrm>
                <a:off x="10123754" y="3471508"/>
                <a:ext cx="233280" cy="245160"/>
              </p14:xfrm>
            </p:contentPart>
          </mc:Choice>
          <mc:Fallback xmlns="">
            <p:pic>
              <p:nvPicPr>
                <p:cNvPr id="56" name="Ink 55">
                  <a:extLst>
                    <a:ext uri="{FF2B5EF4-FFF2-40B4-BE49-F238E27FC236}">
                      <a16:creationId xmlns:a16="http://schemas.microsoft.com/office/drawing/2014/main" id="{CC82AC69-D5D1-4828-8074-4884A0233B04}"/>
                    </a:ext>
                  </a:extLst>
                </p:cNvPr>
                <p:cNvPicPr/>
                <p:nvPr/>
              </p:nvPicPr>
              <p:blipFill>
                <a:blip r:embed="rId53"/>
                <a:stretch>
                  <a:fillRect/>
                </a:stretch>
              </p:blipFill>
              <p:spPr>
                <a:xfrm>
                  <a:off x="10115114" y="3462508"/>
                  <a:ext cx="25092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7" name="Ink 56">
                  <a:extLst>
                    <a:ext uri="{FF2B5EF4-FFF2-40B4-BE49-F238E27FC236}">
                      <a16:creationId xmlns:a16="http://schemas.microsoft.com/office/drawing/2014/main" id="{824D42BC-0221-4C27-9D79-3FD56C0FB851}"/>
                    </a:ext>
                  </a:extLst>
                </p14:cNvPr>
                <p14:cNvContentPartPr/>
                <p14:nvPr/>
              </p14:nvContentPartPr>
              <p14:xfrm>
                <a:off x="10459994" y="3227788"/>
                <a:ext cx="352800" cy="340200"/>
              </p14:xfrm>
            </p:contentPart>
          </mc:Choice>
          <mc:Fallback xmlns="">
            <p:pic>
              <p:nvPicPr>
                <p:cNvPr id="57" name="Ink 56">
                  <a:extLst>
                    <a:ext uri="{FF2B5EF4-FFF2-40B4-BE49-F238E27FC236}">
                      <a16:creationId xmlns:a16="http://schemas.microsoft.com/office/drawing/2014/main" id="{824D42BC-0221-4C27-9D79-3FD56C0FB851}"/>
                    </a:ext>
                  </a:extLst>
                </p:cNvPr>
                <p:cNvPicPr/>
                <p:nvPr/>
              </p:nvPicPr>
              <p:blipFill>
                <a:blip r:embed="rId55"/>
                <a:stretch>
                  <a:fillRect/>
                </a:stretch>
              </p:blipFill>
              <p:spPr>
                <a:xfrm>
                  <a:off x="10451354" y="3218788"/>
                  <a:ext cx="37044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8" name="Ink 57">
                  <a:extLst>
                    <a:ext uri="{FF2B5EF4-FFF2-40B4-BE49-F238E27FC236}">
                      <a16:creationId xmlns:a16="http://schemas.microsoft.com/office/drawing/2014/main" id="{FB5FC675-4A15-4E6F-9056-2E1670EA1CF0}"/>
                    </a:ext>
                  </a:extLst>
                </p14:cNvPr>
                <p14:cNvContentPartPr/>
                <p14:nvPr/>
              </p14:nvContentPartPr>
              <p14:xfrm>
                <a:off x="10608674" y="3092428"/>
                <a:ext cx="159840" cy="240840"/>
              </p14:xfrm>
            </p:contentPart>
          </mc:Choice>
          <mc:Fallback xmlns="">
            <p:pic>
              <p:nvPicPr>
                <p:cNvPr id="58" name="Ink 57">
                  <a:extLst>
                    <a:ext uri="{FF2B5EF4-FFF2-40B4-BE49-F238E27FC236}">
                      <a16:creationId xmlns:a16="http://schemas.microsoft.com/office/drawing/2014/main" id="{FB5FC675-4A15-4E6F-9056-2E1670EA1CF0}"/>
                    </a:ext>
                  </a:extLst>
                </p:cNvPr>
                <p:cNvPicPr/>
                <p:nvPr/>
              </p:nvPicPr>
              <p:blipFill>
                <a:blip r:embed="rId57"/>
                <a:stretch>
                  <a:fillRect/>
                </a:stretch>
              </p:blipFill>
              <p:spPr>
                <a:xfrm>
                  <a:off x="10599674" y="3083788"/>
                  <a:ext cx="1774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9" name="Ink 58">
                  <a:extLst>
                    <a:ext uri="{FF2B5EF4-FFF2-40B4-BE49-F238E27FC236}">
                      <a16:creationId xmlns:a16="http://schemas.microsoft.com/office/drawing/2014/main" id="{F1132AB9-E042-4E8F-97D8-EECAB93CCD95}"/>
                    </a:ext>
                  </a:extLst>
                </p14:cNvPr>
                <p14:cNvContentPartPr/>
                <p14:nvPr/>
              </p14:nvContentPartPr>
              <p14:xfrm>
                <a:off x="10683194" y="3093868"/>
                <a:ext cx="343800" cy="353880"/>
              </p14:xfrm>
            </p:contentPart>
          </mc:Choice>
          <mc:Fallback xmlns="">
            <p:pic>
              <p:nvPicPr>
                <p:cNvPr id="59" name="Ink 58">
                  <a:extLst>
                    <a:ext uri="{FF2B5EF4-FFF2-40B4-BE49-F238E27FC236}">
                      <a16:creationId xmlns:a16="http://schemas.microsoft.com/office/drawing/2014/main" id="{F1132AB9-E042-4E8F-97D8-EECAB93CCD95}"/>
                    </a:ext>
                  </a:extLst>
                </p:cNvPr>
                <p:cNvPicPr/>
                <p:nvPr/>
              </p:nvPicPr>
              <p:blipFill>
                <a:blip r:embed="rId59"/>
                <a:stretch>
                  <a:fillRect/>
                </a:stretch>
              </p:blipFill>
              <p:spPr>
                <a:xfrm>
                  <a:off x="10674554" y="3084868"/>
                  <a:ext cx="3614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0" name="Ink 59">
                  <a:extLst>
                    <a:ext uri="{FF2B5EF4-FFF2-40B4-BE49-F238E27FC236}">
                      <a16:creationId xmlns:a16="http://schemas.microsoft.com/office/drawing/2014/main" id="{B57412C7-9780-4308-9A73-0312577CBCCE}"/>
                    </a:ext>
                  </a:extLst>
                </p14:cNvPr>
                <p14:cNvContentPartPr/>
                <p14:nvPr/>
              </p14:nvContentPartPr>
              <p14:xfrm>
                <a:off x="10896674" y="3243988"/>
                <a:ext cx="143640" cy="69840"/>
              </p14:xfrm>
            </p:contentPart>
          </mc:Choice>
          <mc:Fallback xmlns="">
            <p:pic>
              <p:nvPicPr>
                <p:cNvPr id="60" name="Ink 59">
                  <a:extLst>
                    <a:ext uri="{FF2B5EF4-FFF2-40B4-BE49-F238E27FC236}">
                      <a16:creationId xmlns:a16="http://schemas.microsoft.com/office/drawing/2014/main" id="{B57412C7-9780-4308-9A73-0312577CBCCE}"/>
                    </a:ext>
                  </a:extLst>
                </p:cNvPr>
                <p:cNvPicPr/>
                <p:nvPr/>
              </p:nvPicPr>
              <p:blipFill>
                <a:blip r:embed="rId61"/>
                <a:stretch>
                  <a:fillRect/>
                </a:stretch>
              </p:blipFill>
              <p:spPr>
                <a:xfrm>
                  <a:off x="10888034" y="3235348"/>
                  <a:ext cx="1612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1" name="Ink 60">
                  <a:extLst>
                    <a:ext uri="{FF2B5EF4-FFF2-40B4-BE49-F238E27FC236}">
                      <a16:creationId xmlns:a16="http://schemas.microsoft.com/office/drawing/2014/main" id="{55F88AB8-C145-4BF8-AD6F-7FAD20C304CA}"/>
                    </a:ext>
                  </a:extLst>
                </p14:cNvPr>
                <p14:cNvContentPartPr/>
                <p14:nvPr/>
              </p14:nvContentPartPr>
              <p14:xfrm>
                <a:off x="11111954" y="3027268"/>
                <a:ext cx="226440" cy="285840"/>
              </p14:xfrm>
            </p:contentPart>
          </mc:Choice>
          <mc:Fallback xmlns="">
            <p:pic>
              <p:nvPicPr>
                <p:cNvPr id="61" name="Ink 60">
                  <a:extLst>
                    <a:ext uri="{FF2B5EF4-FFF2-40B4-BE49-F238E27FC236}">
                      <a16:creationId xmlns:a16="http://schemas.microsoft.com/office/drawing/2014/main" id="{55F88AB8-C145-4BF8-AD6F-7FAD20C304CA}"/>
                    </a:ext>
                  </a:extLst>
                </p:cNvPr>
                <p:cNvPicPr/>
                <p:nvPr/>
              </p:nvPicPr>
              <p:blipFill>
                <a:blip r:embed="rId63"/>
                <a:stretch>
                  <a:fillRect/>
                </a:stretch>
              </p:blipFill>
              <p:spPr>
                <a:xfrm>
                  <a:off x="11103314" y="3018628"/>
                  <a:ext cx="24408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2" name="Ink 61">
                  <a:extLst>
                    <a:ext uri="{FF2B5EF4-FFF2-40B4-BE49-F238E27FC236}">
                      <a16:creationId xmlns:a16="http://schemas.microsoft.com/office/drawing/2014/main" id="{31A08EE9-C2E5-4C35-990C-9328C087F632}"/>
                    </a:ext>
                  </a:extLst>
                </p14:cNvPr>
                <p14:cNvContentPartPr/>
                <p14:nvPr/>
              </p14:nvContentPartPr>
              <p14:xfrm>
                <a:off x="11316794" y="3368908"/>
                <a:ext cx="115200" cy="90000"/>
              </p14:xfrm>
            </p:contentPart>
          </mc:Choice>
          <mc:Fallback xmlns="">
            <p:pic>
              <p:nvPicPr>
                <p:cNvPr id="62" name="Ink 61">
                  <a:extLst>
                    <a:ext uri="{FF2B5EF4-FFF2-40B4-BE49-F238E27FC236}">
                      <a16:creationId xmlns:a16="http://schemas.microsoft.com/office/drawing/2014/main" id="{31A08EE9-C2E5-4C35-990C-9328C087F632}"/>
                    </a:ext>
                  </a:extLst>
                </p:cNvPr>
                <p:cNvPicPr/>
                <p:nvPr/>
              </p:nvPicPr>
              <p:blipFill>
                <a:blip r:embed="rId65"/>
                <a:stretch>
                  <a:fillRect/>
                </a:stretch>
              </p:blipFill>
              <p:spPr>
                <a:xfrm>
                  <a:off x="11307794" y="3359908"/>
                  <a:ext cx="1328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3" name="Ink 62">
                  <a:extLst>
                    <a:ext uri="{FF2B5EF4-FFF2-40B4-BE49-F238E27FC236}">
                      <a16:creationId xmlns:a16="http://schemas.microsoft.com/office/drawing/2014/main" id="{69A7120A-72A5-4175-B5C9-B625CA7C45D7}"/>
                    </a:ext>
                  </a:extLst>
                </p14:cNvPr>
                <p14:cNvContentPartPr/>
                <p14:nvPr/>
              </p14:nvContentPartPr>
              <p14:xfrm>
                <a:off x="10153274" y="3784348"/>
                <a:ext cx="276120" cy="136440"/>
              </p14:xfrm>
            </p:contentPart>
          </mc:Choice>
          <mc:Fallback xmlns="">
            <p:pic>
              <p:nvPicPr>
                <p:cNvPr id="63" name="Ink 62">
                  <a:extLst>
                    <a:ext uri="{FF2B5EF4-FFF2-40B4-BE49-F238E27FC236}">
                      <a16:creationId xmlns:a16="http://schemas.microsoft.com/office/drawing/2014/main" id="{69A7120A-72A5-4175-B5C9-B625CA7C45D7}"/>
                    </a:ext>
                  </a:extLst>
                </p:cNvPr>
                <p:cNvPicPr/>
                <p:nvPr/>
              </p:nvPicPr>
              <p:blipFill>
                <a:blip r:embed="rId67"/>
                <a:stretch>
                  <a:fillRect/>
                </a:stretch>
              </p:blipFill>
              <p:spPr>
                <a:xfrm>
                  <a:off x="10144274" y="3775348"/>
                  <a:ext cx="2937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4" name="Ink 63">
                  <a:extLst>
                    <a:ext uri="{FF2B5EF4-FFF2-40B4-BE49-F238E27FC236}">
                      <a16:creationId xmlns:a16="http://schemas.microsoft.com/office/drawing/2014/main" id="{E9AA69E8-7CE8-4EE2-AB21-915552815351}"/>
                    </a:ext>
                  </a:extLst>
                </p14:cNvPr>
                <p14:cNvContentPartPr/>
                <p14:nvPr/>
              </p14:nvContentPartPr>
              <p14:xfrm>
                <a:off x="10324634" y="3953188"/>
                <a:ext cx="179280" cy="348480"/>
              </p14:xfrm>
            </p:contentPart>
          </mc:Choice>
          <mc:Fallback xmlns="">
            <p:pic>
              <p:nvPicPr>
                <p:cNvPr id="64" name="Ink 63">
                  <a:extLst>
                    <a:ext uri="{FF2B5EF4-FFF2-40B4-BE49-F238E27FC236}">
                      <a16:creationId xmlns:a16="http://schemas.microsoft.com/office/drawing/2014/main" id="{E9AA69E8-7CE8-4EE2-AB21-915552815351}"/>
                    </a:ext>
                  </a:extLst>
                </p:cNvPr>
                <p:cNvPicPr/>
                <p:nvPr/>
              </p:nvPicPr>
              <p:blipFill>
                <a:blip r:embed="rId69"/>
                <a:stretch>
                  <a:fillRect/>
                </a:stretch>
              </p:blipFill>
              <p:spPr>
                <a:xfrm>
                  <a:off x="10315994" y="3944188"/>
                  <a:ext cx="19692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5" name="Ink 64">
                  <a:extLst>
                    <a:ext uri="{FF2B5EF4-FFF2-40B4-BE49-F238E27FC236}">
                      <a16:creationId xmlns:a16="http://schemas.microsoft.com/office/drawing/2014/main" id="{4D4F1A98-8B2F-4B3A-A009-4A7895CA61BA}"/>
                    </a:ext>
                  </a:extLst>
                </p14:cNvPr>
                <p14:cNvContentPartPr/>
                <p14:nvPr/>
              </p14:nvContentPartPr>
              <p14:xfrm>
                <a:off x="10250114" y="4531708"/>
                <a:ext cx="287640" cy="256680"/>
              </p14:xfrm>
            </p:contentPart>
          </mc:Choice>
          <mc:Fallback xmlns="">
            <p:pic>
              <p:nvPicPr>
                <p:cNvPr id="65" name="Ink 64">
                  <a:extLst>
                    <a:ext uri="{FF2B5EF4-FFF2-40B4-BE49-F238E27FC236}">
                      <a16:creationId xmlns:a16="http://schemas.microsoft.com/office/drawing/2014/main" id="{4D4F1A98-8B2F-4B3A-A009-4A7895CA61BA}"/>
                    </a:ext>
                  </a:extLst>
                </p:cNvPr>
                <p:cNvPicPr/>
                <p:nvPr/>
              </p:nvPicPr>
              <p:blipFill>
                <a:blip r:embed="rId71"/>
                <a:stretch>
                  <a:fillRect/>
                </a:stretch>
              </p:blipFill>
              <p:spPr>
                <a:xfrm>
                  <a:off x="10241114" y="4522708"/>
                  <a:ext cx="3052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6" name="Ink 65">
                  <a:extLst>
                    <a:ext uri="{FF2B5EF4-FFF2-40B4-BE49-F238E27FC236}">
                      <a16:creationId xmlns:a16="http://schemas.microsoft.com/office/drawing/2014/main" id="{30FF03F8-8BF3-48E2-B1A1-1718A4CB1C15}"/>
                    </a:ext>
                  </a:extLst>
                </p14:cNvPr>
                <p14:cNvContentPartPr/>
                <p14:nvPr/>
              </p14:nvContentPartPr>
              <p14:xfrm>
                <a:off x="10519394" y="4524868"/>
                <a:ext cx="126720" cy="155520"/>
              </p14:xfrm>
            </p:contentPart>
          </mc:Choice>
          <mc:Fallback xmlns="">
            <p:pic>
              <p:nvPicPr>
                <p:cNvPr id="66" name="Ink 65">
                  <a:extLst>
                    <a:ext uri="{FF2B5EF4-FFF2-40B4-BE49-F238E27FC236}">
                      <a16:creationId xmlns:a16="http://schemas.microsoft.com/office/drawing/2014/main" id="{30FF03F8-8BF3-48E2-B1A1-1718A4CB1C15}"/>
                    </a:ext>
                  </a:extLst>
                </p:cNvPr>
                <p:cNvPicPr/>
                <p:nvPr/>
              </p:nvPicPr>
              <p:blipFill>
                <a:blip r:embed="rId73"/>
                <a:stretch>
                  <a:fillRect/>
                </a:stretch>
              </p:blipFill>
              <p:spPr>
                <a:xfrm>
                  <a:off x="10510754" y="4515868"/>
                  <a:ext cx="14436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7" name="Ink 66">
                  <a:extLst>
                    <a:ext uri="{FF2B5EF4-FFF2-40B4-BE49-F238E27FC236}">
                      <a16:creationId xmlns:a16="http://schemas.microsoft.com/office/drawing/2014/main" id="{B2765CF3-759D-48A2-9AFE-0E9D8F176E16}"/>
                    </a:ext>
                  </a:extLst>
                </p14:cNvPr>
                <p14:cNvContentPartPr/>
                <p14:nvPr/>
              </p14:nvContentPartPr>
              <p14:xfrm>
                <a:off x="10615874" y="4449988"/>
                <a:ext cx="264600" cy="173880"/>
              </p14:xfrm>
            </p:contentPart>
          </mc:Choice>
          <mc:Fallback xmlns="">
            <p:pic>
              <p:nvPicPr>
                <p:cNvPr id="67" name="Ink 66">
                  <a:extLst>
                    <a:ext uri="{FF2B5EF4-FFF2-40B4-BE49-F238E27FC236}">
                      <a16:creationId xmlns:a16="http://schemas.microsoft.com/office/drawing/2014/main" id="{B2765CF3-759D-48A2-9AFE-0E9D8F176E16}"/>
                    </a:ext>
                  </a:extLst>
                </p:cNvPr>
                <p:cNvPicPr/>
                <p:nvPr/>
              </p:nvPicPr>
              <p:blipFill>
                <a:blip r:embed="rId75"/>
                <a:stretch>
                  <a:fillRect/>
                </a:stretch>
              </p:blipFill>
              <p:spPr>
                <a:xfrm>
                  <a:off x="10606874" y="4441348"/>
                  <a:ext cx="28224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8" name="Ink 67">
                  <a:extLst>
                    <a:ext uri="{FF2B5EF4-FFF2-40B4-BE49-F238E27FC236}">
                      <a16:creationId xmlns:a16="http://schemas.microsoft.com/office/drawing/2014/main" id="{2EA86222-1EDE-4978-965D-C10DDFCF73D7}"/>
                    </a:ext>
                  </a:extLst>
                </p14:cNvPr>
                <p14:cNvContentPartPr/>
                <p14:nvPr/>
              </p14:nvContentPartPr>
              <p14:xfrm>
                <a:off x="10812434" y="4321828"/>
                <a:ext cx="174600" cy="164520"/>
              </p14:xfrm>
            </p:contentPart>
          </mc:Choice>
          <mc:Fallback xmlns="">
            <p:pic>
              <p:nvPicPr>
                <p:cNvPr id="68" name="Ink 67">
                  <a:extLst>
                    <a:ext uri="{FF2B5EF4-FFF2-40B4-BE49-F238E27FC236}">
                      <a16:creationId xmlns:a16="http://schemas.microsoft.com/office/drawing/2014/main" id="{2EA86222-1EDE-4978-965D-C10DDFCF73D7}"/>
                    </a:ext>
                  </a:extLst>
                </p:cNvPr>
                <p:cNvPicPr/>
                <p:nvPr/>
              </p:nvPicPr>
              <p:blipFill>
                <a:blip r:embed="rId77"/>
                <a:stretch>
                  <a:fillRect/>
                </a:stretch>
              </p:blipFill>
              <p:spPr>
                <a:xfrm>
                  <a:off x="10803434" y="4313188"/>
                  <a:ext cx="19224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9" name="Ink 68">
                  <a:extLst>
                    <a:ext uri="{FF2B5EF4-FFF2-40B4-BE49-F238E27FC236}">
                      <a16:creationId xmlns:a16="http://schemas.microsoft.com/office/drawing/2014/main" id="{FC8E9DCD-BBD8-4317-BAA8-092FE23D41B9}"/>
                    </a:ext>
                  </a:extLst>
                </p14:cNvPr>
                <p14:cNvContentPartPr/>
                <p14:nvPr/>
              </p14:nvContentPartPr>
              <p14:xfrm>
                <a:off x="10936274" y="4099708"/>
                <a:ext cx="171720" cy="306720"/>
              </p14:xfrm>
            </p:contentPart>
          </mc:Choice>
          <mc:Fallback xmlns="">
            <p:pic>
              <p:nvPicPr>
                <p:cNvPr id="69" name="Ink 68">
                  <a:extLst>
                    <a:ext uri="{FF2B5EF4-FFF2-40B4-BE49-F238E27FC236}">
                      <a16:creationId xmlns:a16="http://schemas.microsoft.com/office/drawing/2014/main" id="{FC8E9DCD-BBD8-4317-BAA8-092FE23D41B9}"/>
                    </a:ext>
                  </a:extLst>
                </p:cNvPr>
                <p:cNvPicPr/>
                <p:nvPr/>
              </p:nvPicPr>
              <p:blipFill>
                <a:blip r:embed="rId79"/>
                <a:stretch>
                  <a:fillRect/>
                </a:stretch>
              </p:blipFill>
              <p:spPr>
                <a:xfrm>
                  <a:off x="10927274" y="4090708"/>
                  <a:ext cx="1893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0" name="Ink 69">
                  <a:extLst>
                    <a:ext uri="{FF2B5EF4-FFF2-40B4-BE49-F238E27FC236}">
                      <a16:creationId xmlns:a16="http://schemas.microsoft.com/office/drawing/2014/main" id="{47DC7138-FC02-40E2-B5E4-FEDED4DFF1D6}"/>
                    </a:ext>
                  </a:extLst>
                </p14:cNvPr>
                <p14:cNvContentPartPr/>
                <p14:nvPr/>
              </p14:nvContentPartPr>
              <p14:xfrm>
                <a:off x="11159114" y="4177468"/>
                <a:ext cx="140040" cy="131400"/>
              </p14:xfrm>
            </p:contentPart>
          </mc:Choice>
          <mc:Fallback xmlns="">
            <p:pic>
              <p:nvPicPr>
                <p:cNvPr id="70" name="Ink 69">
                  <a:extLst>
                    <a:ext uri="{FF2B5EF4-FFF2-40B4-BE49-F238E27FC236}">
                      <a16:creationId xmlns:a16="http://schemas.microsoft.com/office/drawing/2014/main" id="{47DC7138-FC02-40E2-B5E4-FEDED4DFF1D6}"/>
                    </a:ext>
                  </a:extLst>
                </p:cNvPr>
                <p:cNvPicPr/>
                <p:nvPr/>
              </p:nvPicPr>
              <p:blipFill>
                <a:blip r:embed="rId81"/>
                <a:stretch>
                  <a:fillRect/>
                </a:stretch>
              </p:blipFill>
              <p:spPr>
                <a:xfrm>
                  <a:off x="11150474" y="4168468"/>
                  <a:ext cx="1576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1" name="Ink 70">
                  <a:extLst>
                    <a:ext uri="{FF2B5EF4-FFF2-40B4-BE49-F238E27FC236}">
                      <a16:creationId xmlns:a16="http://schemas.microsoft.com/office/drawing/2014/main" id="{1A0209B0-3358-46AE-A783-22761AA516EE}"/>
                    </a:ext>
                  </a:extLst>
                </p14:cNvPr>
                <p14:cNvContentPartPr/>
                <p14:nvPr/>
              </p14:nvContentPartPr>
              <p14:xfrm>
                <a:off x="11267834" y="4103668"/>
                <a:ext cx="161280" cy="150120"/>
              </p14:xfrm>
            </p:contentPart>
          </mc:Choice>
          <mc:Fallback xmlns="">
            <p:pic>
              <p:nvPicPr>
                <p:cNvPr id="71" name="Ink 70">
                  <a:extLst>
                    <a:ext uri="{FF2B5EF4-FFF2-40B4-BE49-F238E27FC236}">
                      <a16:creationId xmlns:a16="http://schemas.microsoft.com/office/drawing/2014/main" id="{1A0209B0-3358-46AE-A783-22761AA516EE}"/>
                    </a:ext>
                  </a:extLst>
                </p:cNvPr>
                <p:cNvPicPr/>
                <p:nvPr/>
              </p:nvPicPr>
              <p:blipFill>
                <a:blip r:embed="rId83"/>
                <a:stretch>
                  <a:fillRect/>
                </a:stretch>
              </p:blipFill>
              <p:spPr>
                <a:xfrm>
                  <a:off x="11259194" y="4094668"/>
                  <a:ext cx="1789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2" name="Ink 71">
                  <a:extLst>
                    <a:ext uri="{FF2B5EF4-FFF2-40B4-BE49-F238E27FC236}">
                      <a16:creationId xmlns:a16="http://schemas.microsoft.com/office/drawing/2014/main" id="{D0470BF6-8C2F-4F5B-8F12-0916C9EABB2F}"/>
                    </a:ext>
                  </a:extLst>
                </p14:cNvPr>
                <p14:cNvContentPartPr/>
                <p14:nvPr/>
              </p14:nvContentPartPr>
              <p14:xfrm>
                <a:off x="11310674" y="3891628"/>
                <a:ext cx="18000" cy="16200"/>
              </p14:xfrm>
            </p:contentPart>
          </mc:Choice>
          <mc:Fallback xmlns="">
            <p:pic>
              <p:nvPicPr>
                <p:cNvPr id="72" name="Ink 71">
                  <a:extLst>
                    <a:ext uri="{FF2B5EF4-FFF2-40B4-BE49-F238E27FC236}">
                      <a16:creationId xmlns:a16="http://schemas.microsoft.com/office/drawing/2014/main" id="{D0470BF6-8C2F-4F5B-8F12-0916C9EABB2F}"/>
                    </a:ext>
                  </a:extLst>
                </p:cNvPr>
                <p:cNvPicPr/>
                <p:nvPr/>
              </p:nvPicPr>
              <p:blipFill>
                <a:blip r:embed="rId85"/>
                <a:stretch>
                  <a:fillRect/>
                </a:stretch>
              </p:blipFill>
              <p:spPr>
                <a:xfrm>
                  <a:off x="11301674" y="3882628"/>
                  <a:ext cx="356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3" name="Ink 72">
                  <a:extLst>
                    <a:ext uri="{FF2B5EF4-FFF2-40B4-BE49-F238E27FC236}">
                      <a16:creationId xmlns:a16="http://schemas.microsoft.com/office/drawing/2014/main" id="{38714942-1162-4557-AEDA-D6F2B735EEE6}"/>
                    </a:ext>
                  </a:extLst>
                </p14:cNvPr>
                <p14:cNvContentPartPr/>
                <p14:nvPr/>
              </p14:nvContentPartPr>
              <p14:xfrm>
                <a:off x="11399594" y="3923308"/>
                <a:ext cx="310680" cy="173520"/>
              </p14:xfrm>
            </p:contentPart>
          </mc:Choice>
          <mc:Fallback xmlns="">
            <p:pic>
              <p:nvPicPr>
                <p:cNvPr id="73" name="Ink 72">
                  <a:extLst>
                    <a:ext uri="{FF2B5EF4-FFF2-40B4-BE49-F238E27FC236}">
                      <a16:creationId xmlns:a16="http://schemas.microsoft.com/office/drawing/2014/main" id="{38714942-1162-4557-AEDA-D6F2B735EEE6}"/>
                    </a:ext>
                  </a:extLst>
                </p:cNvPr>
                <p:cNvPicPr/>
                <p:nvPr/>
              </p:nvPicPr>
              <p:blipFill>
                <a:blip r:embed="rId87"/>
                <a:stretch>
                  <a:fillRect/>
                </a:stretch>
              </p:blipFill>
              <p:spPr>
                <a:xfrm>
                  <a:off x="11390594" y="3914668"/>
                  <a:ext cx="32832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4" name="Ink 73">
                  <a:extLst>
                    <a:ext uri="{FF2B5EF4-FFF2-40B4-BE49-F238E27FC236}">
                      <a16:creationId xmlns:a16="http://schemas.microsoft.com/office/drawing/2014/main" id="{766D6DE3-47DF-4EA4-B61A-D0AFAEB29AD5}"/>
                    </a:ext>
                  </a:extLst>
                </p14:cNvPr>
                <p14:cNvContentPartPr/>
                <p14:nvPr/>
              </p14:nvContentPartPr>
              <p14:xfrm>
                <a:off x="11669954" y="3507148"/>
                <a:ext cx="430200" cy="456840"/>
              </p14:xfrm>
            </p:contentPart>
          </mc:Choice>
          <mc:Fallback xmlns="">
            <p:pic>
              <p:nvPicPr>
                <p:cNvPr id="74" name="Ink 73">
                  <a:extLst>
                    <a:ext uri="{FF2B5EF4-FFF2-40B4-BE49-F238E27FC236}">
                      <a16:creationId xmlns:a16="http://schemas.microsoft.com/office/drawing/2014/main" id="{766D6DE3-47DF-4EA4-B61A-D0AFAEB29AD5}"/>
                    </a:ext>
                  </a:extLst>
                </p:cNvPr>
                <p:cNvPicPr/>
                <p:nvPr/>
              </p:nvPicPr>
              <p:blipFill>
                <a:blip r:embed="rId89"/>
                <a:stretch>
                  <a:fillRect/>
                </a:stretch>
              </p:blipFill>
              <p:spPr>
                <a:xfrm>
                  <a:off x="11660954" y="3498148"/>
                  <a:ext cx="44784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5" name="Ink 74">
                  <a:extLst>
                    <a:ext uri="{FF2B5EF4-FFF2-40B4-BE49-F238E27FC236}">
                      <a16:creationId xmlns:a16="http://schemas.microsoft.com/office/drawing/2014/main" id="{6D92E29F-3461-4666-AA4F-F72CC7714E43}"/>
                    </a:ext>
                  </a:extLst>
                </p14:cNvPr>
                <p14:cNvContentPartPr/>
                <p14:nvPr/>
              </p14:nvContentPartPr>
              <p14:xfrm>
                <a:off x="11820074" y="4021228"/>
                <a:ext cx="150840" cy="110880"/>
              </p14:xfrm>
            </p:contentPart>
          </mc:Choice>
          <mc:Fallback xmlns="">
            <p:pic>
              <p:nvPicPr>
                <p:cNvPr id="75" name="Ink 74">
                  <a:extLst>
                    <a:ext uri="{FF2B5EF4-FFF2-40B4-BE49-F238E27FC236}">
                      <a16:creationId xmlns:a16="http://schemas.microsoft.com/office/drawing/2014/main" id="{6D92E29F-3461-4666-AA4F-F72CC7714E43}"/>
                    </a:ext>
                  </a:extLst>
                </p:cNvPr>
                <p:cNvPicPr/>
                <p:nvPr/>
              </p:nvPicPr>
              <p:blipFill>
                <a:blip r:embed="rId91"/>
                <a:stretch>
                  <a:fillRect/>
                </a:stretch>
              </p:blipFill>
              <p:spPr>
                <a:xfrm>
                  <a:off x="11811434" y="4012228"/>
                  <a:ext cx="16848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6" name="Ink 75">
                  <a:extLst>
                    <a:ext uri="{FF2B5EF4-FFF2-40B4-BE49-F238E27FC236}">
                      <a16:creationId xmlns:a16="http://schemas.microsoft.com/office/drawing/2014/main" id="{91B2CC52-C97A-4E11-ADCB-A9322318C52D}"/>
                    </a:ext>
                  </a:extLst>
                </p14:cNvPr>
                <p14:cNvContentPartPr/>
                <p14:nvPr/>
              </p14:nvContentPartPr>
              <p14:xfrm>
                <a:off x="11894234" y="4165948"/>
                <a:ext cx="132840" cy="122760"/>
              </p14:xfrm>
            </p:contentPart>
          </mc:Choice>
          <mc:Fallback xmlns="">
            <p:pic>
              <p:nvPicPr>
                <p:cNvPr id="76" name="Ink 75">
                  <a:extLst>
                    <a:ext uri="{FF2B5EF4-FFF2-40B4-BE49-F238E27FC236}">
                      <a16:creationId xmlns:a16="http://schemas.microsoft.com/office/drawing/2014/main" id="{91B2CC52-C97A-4E11-ADCB-A9322318C52D}"/>
                    </a:ext>
                  </a:extLst>
                </p:cNvPr>
                <p:cNvPicPr/>
                <p:nvPr/>
              </p:nvPicPr>
              <p:blipFill>
                <a:blip r:embed="rId93"/>
                <a:stretch>
                  <a:fillRect/>
                </a:stretch>
              </p:blipFill>
              <p:spPr>
                <a:xfrm>
                  <a:off x="11885234" y="4156948"/>
                  <a:ext cx="150480" cy="140400"/>
                </a:xfrm>
                <a:prstGeom prst="rect">
                  <a:avLst/>
                </a:prstGeom>
              </p:spPr>
            </p:pic>
          </mc:Fallback>
        </mc:AlternateContent>
      </p:grpSp>
    </p:spTree>
    <p:extLst>
      <p:ext uri="{BB962C8B-B14F-4D97-AF65-F5344CB8AC3E}">
        <p14:creationId xmlns:p14="http://schemas.microsoft.com/office/powerpoint/2010/main" val="276969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1E4AE-6197-4330-8F22-1845AA7E75E0}"/>
              </a:ext>
            </a:extLst>
          </p:cNvPr>
          <p:cNvSpPr>
            <a:spLocks noGrp="1"/>
          </p:cNvSpPr>
          <p:nvPr>
            <p:ph idx="1"/>
          </p:nvPr>
        </p:nvSpPr>
        <p:spPr>
          <a:xfrm>
            <a:off x="393895" y="295422"/>
            <a:ext cx="11591779" cy="5992836"/>
          </a:xfrm>
        </p:spPr>
        <p:txBody>
          <a:bodyPr>
            <a:normAutofit fontScale="92500" lnSpcReduction="20000"/>
          </a:bodyPr>
          <a:lstStyle/>
          <a:p>
            <a:pPr marL="0" indent="0" algn="l">
              <a:buNone/>
            </a:pPr>
            <a:r>
              <a:rPr lang="en-US" sz="1800" b="1" i="0" dirty="0">
                <a:solidFill>
                  <a:srgbClr val="070531"/>
                </a:solidFill>
                <a:effectLst/>
                <a:latin typeface="Times New Roman" panose="02020603050405020304" pitchFamily="18" charset="0"/>
                <a:cs typeface="Times New Roman" panose="02020603050405020304" pitchFamily="18" charset="0"/>
              </a:rPr>
              <a:t>Q1 A certain memory has a capacity of 4K × 8.</a:t>
            </a:r>
          </a:p>
          <a:p>
            <a:pPr marL="0" indent="0" algn="l">
              <a:buNone/>
            </a:pPr>
            <a:r>
              <a:rPr lang="en-US" sz="1800" b="1" i="0" dirty="0">
                <a:solidFill>
                  <a:srgbClr val="070531"/>
                </a:solidFill>
                <a:effectLst/>
                <a:latin typeface="Times New Roman" panose="02020603050405020304" pitchFamily="18" charset="0"/>
                <a:cs typeface="Times New Roman" panose="02020603050405020304" pitchFamily="18" charset="0"/>
              </a:rPr>
              <a:t>	(a) How many data input and data output lines does it have?</a:t>
            </a:r>
          </a:p>
          <a:p>
            <a:pPr marL="0" indent="0" algn="l">
              <a:buNone/>
            </a:pPr>
            <a:r>
              <a:rPr lang="en-US" sz="1800" b="1" i="0" dirty="0">
                <a:solidFill>
                  <a:srgbClr val="070531"/>
                </a:solidFill>
                <a:effectLst/>
                <a:latin typeface="Times New Roman" panose="02020603050405020304" pitchFamily="18" charset="0"/>
                <a:cs typeface="Times New Roman" panose="02020603050405020304" pitchFamily="18" charset="0"/>
              </a:rPr>
              <a:t>	(b) How many address lines does it have?</a:t>
            </a:r>
          </a:p>
          <a:p>
            <a:pPr marL="0" indent="0" algn="l">
              <a:buNone/>
            </a:pPr>
            <a:r>
              <a:rPr lang="en-US" sz="1800" b="1" i="0" dirty="0">
                <a:solidFill>
                  <a:srgbClr val="070531"/>
                </a:solidFill>
                <a:effectLst/>
                <a:latin typeface="Times New Roman" panose="02020603050405020304" pitchFamily="18" charset="0"/>
                <a:cs typeface="Times New Roman" panose="02020603050405020304" pitchFamily="18" charset="0"/>
              </a:rPr>
              <a:t>	(c) What is its capacity in bytes?</a:t>
            </a:r>
          </a:p>
          <a:p>
            <a:pPr marL="900113" indent="-900113" algn="l">
              <a:buNone/>
            </a:pPr>
            <a:r>
              <a:rPr lang="en-IN" sz="1800" b="1" dirty="0">
                <a:solidFill>
                  <a:srgbClr val="070531"/>
                </a:solidFill>
                <a:latin typeface="Times New Roman" panose="02020603050405020304" pitchFamily="18" charset="0"/>
                <a:cs typeface="Times New Roman" panose="02020603050405020304" pitchFamily="18" charset="0"/>
              </a:rPr>
              <a:t>Sol:    </a:t>
            </a:r>
            <a:r>
              <a:rPr lang="en-US" sz="1800" dirty="0">
                <a:solidFill>
                  <a:srgbClr val="070531"/>
                </a:solidFill>
                <a:latin typeface="Times New Roman" panose="02020603050405020304" pitchFamily="18" charset="0"/>
                <a:cs typeface="Times New Roman" panose="02020603050405020304" pitchFamily="18" charset="0"/>
              </a:rPr>
              <a:t>(a) Eight of each because the word size is eight.</a:t>
            </a:r>
          </a:p>
          <a:p>
            <a:pPr marL="900113" indent="-900113" algn="l">
              <a:buNone/>
            </a:pPr>
            <a:r>
              <a:rPr lang="en-US" sz="1800" dirty="0">
                <a:solidFill>
                  <a:srgbClr val="070531"/>
                </a:solidFill>
                <a:latin typeface="Times New Roman" panose="02020603050405020304" pitchFamily="18" charset="0"/>
                <a:cs typeface="Times New Roman" panose="02020603050405020304" pitchFamily="18" charset="0"/>
              </a:rPr>
              <a:t>           (b) The memory stores 4K = 4 × 1024 = 4096 words. Thus, there are 4096 memory addresses. Because 4096 = 2^{12}, it requires a 12-bit address code to specify one of 4096 addresses.</a:t>
            </a:r>
          </a:p>
          <a:p>
            <a:pPr marL="900113" indent="-900113" algn="l">
              <a:buNone/>
            </a:pPr>
            <a:r>
              <a:rPr lang="en-US" sz="1800" dirty="0">
                <a:solidFill>
                  <a:srgbClr val="070531"/>
                </a:solidFill>
                <a:latin typeface="Times New Roman" panose="02020603050405020304" pitchFamily="18" charset="0"/>
                <a:cs typeface="Times New Roman" panose="02020603050405020304" pitchFamily="18" charset="0"/>
              </a:rPr>
              <a:t>           (c) A byte is eight bits. This memory has a capacity of 4096 bytes.</a:t>
            </a:r>
          </a:p>
          <a:p>
            <a:pPr marL="534988" indent="-534988" algn="l">
              <a:buNone/>
            </a:pPr>
            <a:r>
              <a:rPr lang="en-IN" sz="1800" b="1" dirty="0">
                <a:solidFill>
                  <a:srgbClr val="070531"/>
                </a:solidFill>
                <a:latin typeface="Times New Roman" panose="02020603050405020304" pitchFamily="18" charset="0"/>
                <a:cs typeface="Times New Roman" panose="02020603050405020304" pitchFamily="18" charset="0"/>
              </a:rPr>
              <a:t>Q2. How many address and data lines are exists in 8Mx16?</a:t>
            </a:r>
          </a:p>
          <a:p>
            <a:pPr marL="0" indent="0">
              <a:buNone/>
            </a:pPr>
            <a:r>
              <a:rPr lang="en-IN" sz="1800" b="1" dirty="0">
                <a:solidFill>
                  <a:srgbClr val="070531"/>
                </a:solidFill>
                <a:latin typeface="Times New Roman" panose="02020603050405020304" pitchFamily="18" charset="0"/>
                <a:cs typeface="Times New Roman" panose="02020603050405020304" pitchFamily="18" charset="0"/>
              </a:rPr>
              <a:t>Sol: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Memory Capacity = 2</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where AL = Address Lines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8M = 2</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x2</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20</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2</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AL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23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 = 23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US" sz="23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Data Lines = 16</a:t>
            </a:r>
            <a:endParaRPr lang="en-IN" sz="1800" dirty="0">
              <a:latin typeface="Times New Roman" panose="02020603050405020304" pitchFamily="18" charset="0"/>
              <a:cs typeface="Times New Roman" panose="02020603050405020304" pitchFamily="18" charset="0"/>
            </a:endParaRPr>
          </a:p>
          <a:p>
            <a:pPr marL="534988" indent="-534988" algn="l">
              <a:buNone/>
            </a:pPr>
            <a:endParaRPr lang="en-IN" sz="1800" b="1" dirty="0">
              <a:solidFill>
                <a:srgbClr val="07053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414540"/>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413224"/>
      </a:dk2>
      <a:lt2>
        <a:srgbClr val="E2E8E8"/>
      </a:lt2>
      <a:accent1>
        <a:srgbClr val="C69996"/>
      </a:accent1>
      <a:accent2>
        <a:srgbClr val="BA9B7F"/>
      </a:accent2>
      <a:accent3>
        <a:srgbClr val="A9A580"/>
      </a:accent3>
      <a:accent4>
        <a:srgbClr val="99AA74"/>
      </a:accent4>
      <a:accent5>
        <a:srgbClr val="8DAC82"/>
      </a:accent5>
      <a:accent6>
        <a:srgbClr val="78AF80"/>
      </a:accent6>
      <a:hlink>
        <a:srgbClr val="578D91"/>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105</TotalTime>
  <Words>609</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Tw Cen MT</vt:lpstr>
      <vt:lpstr>GradientRiseVTI</vt:lpstr>
      <vt:lpstr>BUS Architecture of Microprocessor </vt:lpstr>
      <vt:lpstr>PowerPoint Presentation</vt:lpstr>
      <vt:lpstr>Bus</vt:lpstr>
      <vt:lpstr>Address Bus </vt:lpstr>
      <vt:lpstr>DatA Bus </vt:lpstr>
      <vt:lpstr>Control Bus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Architecture of Microprocessor </dc:title>
  <dc:creator>Ishan Budhiraja</dc:creator>
  <cp:lastModifiedBy>Ishan Budhiraja</cp:lastModifiedBy>
  <cp:revision>4</cp:revision>
  <dcterms:created xsi:type="dcterms:W3CDTF">2022-08-22T03:24:45Z</dcterms:created>
  <dcterms:modified xsi:type="dcterms:W3CDTF">2022-08-23T05:12:11Z</dcterms:modified>
</cp:coreProperties>
</file>