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82" r:id="rId9"/>
    <p:sldId id="263" r:id="rId10"/>
    <p:sldId id="271" r:id="rId11"/>
    <p:sldId id="264" r:id="rId12"/>
    <p:sldId id="267" r:id="rId13"/>
    <p:sldId id="266" r:id="rId14"/>
    <p:sldId id="272" r:id="rId15"/>
    <p:sldId id="273" r:id="rId16"/>
    <p:sldId id="286" r:id="rId17"/>
    <p:sldId id="287" r:id="rId18"/>
    <p:sldId id="268" r:id="rId19"/>
    <p:sldId id="269" r:id="rId20"/>
    <p:sldId id="275" r:id="rId21"/>
    <p:sldId id="270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5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react/docs/top-level-api.html#react.createelement" TargetMode="External"/><Relationship Id="rId2" Type="http://schemas.openxmlformats.org/officeDocument/2006/relationships/hyperlink" Target="http://www.css88.com/react/docs/jsx-in-depth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88.com/react/docs/component-specs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88.com/react/docs/component-api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88.com/react/docs/event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88.com/react/docs/component-api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88.com/react/tips/initial-ajax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5/02/mvcmvp_mvvm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07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应用场景：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复杂场景下的高性能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重用组件库，组件组合（</a:t>
            </a:r>
            <a:r>
              <a:rPr lang="en-US" altLang="zh-CN" sz="2400" dirty="0" err="1"/>
              <a:t>ant.design</a:t>
            </a:r>
            <a:r>
              <a:rPr lang="en-US" altLang="zh-CN" sz="2400" dirty="0"/>
              <a:t>-</a:t>
            </a:r>
            <a:r>
              <a:rPr lang="zh-CN" altLang="en-US" sz="2400" dirty="0"/>
              <a:t>支付宝组件库）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懒人必备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7111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/>
          <a:lstStyle/>
          <a:p>
            <a:r>
              <a:rPr lang="zh-CN" altLang="en-US" dirty="0"/>
              <a:t>来写好配合值文件我们走一个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babel-loader babel-core babel-preset-es2015</a:t>
            </a:r>
          </a:p>
          <a:p>
            <a:r>
              <a:rPr lang="en-US" altLang="zh-CN" dirty="0"/>
              <a:t>babel-preset-react react react-</a:t>
            </a:r>
            <a:r>
              <a:rPr lang="en-US" altLang="zh-CN" dirty="0" err="1"/>
              <a:t>dom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test: /\.</a:t>
            </a:r>
            <a:r>
              <a:rPr lang="en-US" altLang="zh-CN" dirty="0" err="1"/>
              <a:t>js</a:t>
            </a:r>
            <a:r>
              <a:rPr lang="en-US" altLang="zh-CN" dirty="0"/>
              <a:t>$/,</a:t>
            </a:r>
          </a:p>
          <a:p>
            <a:r>
              <a:rPr lang="en-US" altLang="zh-CN" dirty="0"/>
              <a:t>            loader: 'babel',</a:t>
            </a:r>
          </a:p>
          <a:p>
            <a:r>
              <a:rPr lang="en-US" altLang="zh-CN" dirty="0"/>
              <a:t>            exclude:/</a:t>
            </a:r>
            <a:r>
              <a:rPr lang="en-US" altLang="zh-CN" dirty="0" err="1"/>
              <a:t>node_modules</a:t>
            </a:r>
            <a:r>
              <a:rPr lang="en-US" altLang="zh-CN" dirty="0"/>
              <a:t>/,</a:t>
            </a:r>
          </a:p>
          <a:p>
            <a:r>
              <a:rPr lang="en-US" altLang="zh-CN" dirty="0"/>
              <a:t>            query: {</a:t>
            </a:r>
          </a:p>
          <a:p>
            <a:r>
              <a:rPr lang="en-US" altLang="zh-CN" dirty="0"/>
              <a:t>                presets:['react', 'es2015']</a:t>
            </a:r>
          </a:p>
          <a:p>
            <a:r>
              <a:rPr lang="en-US" altLang="zh-CN" dirty="0"/>
              <a:t>    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9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8"/>
            <a:ext cx="9258552" cy="567283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cap="none" dirty="0"/>
              <a:t>创建第一个组件</a:t>
            </a:r>
            <a:endParaRPr lang="en-US" altLang="zh-CN" cap="none" dirty="0"/>
          </a:p>
          <a:p>
            <a:endParaRPr lang="en-US" altLang="zh-CN" cap="none" dirty="0"/>
          </a:p>
          <a:p>
            <a:r>
              <a:rPr lang="zh-CN" altLang="en-US" cap="none" dirty="0"/>
              <a:t>自定义组件的首字母必须大写</a:t>
            </a:r>
            <a:endParaRPr lang="en-US" altLang="zh-CN" cap="none" dirty="0"/>
          </a:p>
          <a:p>
            <a:r>
              <a:rPr lang="en-US" altLang="zh-CN" cap="none" dirty="0" err="1"/>
              <a:t>Var</a:t>
            </a:r>
            <a:r>
              <a:rPr lang="en-US" altLang="zh-CN" cap="none" dirty="0"/>
              <a:t> App = </a:t>
            </a:r>
            <a:r>
              <a:rPr lang="en-US" altLang="zh-CN" cap="none" dirty="0" err="1"/>
              <a:t>React.createClass</a:t>
            </a:r>
            <a:r>
              <a:rPr lang="en-US" altLang="zh-CN" cap="none" dirty="0"/>
              <a:t>({</a:t>
            </a:r>
          </a:p>
          <a:p>
            <a:r>
              <a:rPr lang="en-US" altLang="zh-CN" cap="none" dirty="0"/>
              <a:t>	render: function () {</a:t>
            </a:r>
          </a:p>
          <a:p>
            <a:r>
              <a:rPr lang="en-US" altLang="zh-CN" cap="none" dirty="0"/>
              <a:t>		return &lt;div&gt;Zero To One{this.props.name}&lt;/div&gt;;</a:t>
            </a:r>
          </a:p>
          <a:p>
            <a:r>
              <a:rPr lang="en-US" altLang="zh-CN" cap="none" dirty="0"/>
              <a:t>	}</a:t>
            </a:r>
          </a:p>
          <a:p>
            <a:r>
              <a:rPr lang="en-US" altLang="zh-CN" cap="none" dirty="0"/>
              <a:t>});</a:t>
            </a:r>
          </a:p>
          <a:p>
            <a:r>
              <a:rPr lang="en-US" altLang="zh-CN" cap="none" dirty="0"/>
              <a:t>style: { {width: ‘100px’} }  </a:t>
            </a:r>
            <a:r>
              <a:rPr lang="zh-CN" altLang="en-US" cap="none" dirty="0"/>
              <a:t>必须在 这里填写样式</a:t>
            </a:r>
            <a:endParaRPr lang="en-US" altLang="zh-CN" cap="none" dirty="0"/>
          </a:p>
          <a:p>
            <a:r>
              <a:rPr lang="en-US" altLang="zh-CN" cap="none" dirty="0"/>
              <a:t>render:</a:t>
            </a:r>
            <a:r>
              <a:rPr lang="zh-CN" altLang="en-US" cap="none" dirty="0"/>
              <a:t>返回值直接决定</a:t>
            </a:r>
            <a:r>
              <a:rPr lang="en-US" altLang="zh-CN" cap="none" dirty="0"/>
              <a:t>, </a:t>
            </a:r>
            <a:r>
              <a:rPr lang="zh-CN" altLang="en-US" cap="none" dirty="0"/>
              <a:t>最后</a:t>
            </a:r>
            <a:r>
              <a:rPr lang="en-US" altLang="zh-CN" cap="none" dirty="0"/>
              <a:t>App </a:t>
            </a:r>
            <a:r>
              <a:rPr lang="zh-CN" altLang="en-US" cap="none" dirty="0"/>
              <a:t>（组件）在</a:t>
            </a:r>
            <a:r>
              <a:rPr lang="en-US" altLang="zh-CN" cap="none" dirty="0"/>
              <a:t>root</a:t>
            </a:r>
            <a:r>
              <a:rPr lang="zh-CN" altLang="en-US" cap="none" dirty="0"/>
              <a:t>里显示的结构</a:t>
            </a:r>
            <a:endParaRPr lang="en-US" altLang="zh-CN" cap="none" dirty="0"/>
          </a:p>
          <a:p>
            <a:r>
              <a:rPr lang="en-US" altLang="zh-CN" cap="none" dirty="0" err="1"/>
              <a:t>ReactDom.render</a:t>
            </a:r>
            <a:r>
              <a:rPr lang="en-US" altLang="zh-CN" cap="none" dirty="0"/>
              <a:t>(</a:t>
            </a:r>
          </a:p>
          <a:p>
            <a:r>
              <a:rPr lang="en-US" altLang="zh-CN" cap="none" dirty="0"/>
              <a:t>	&lt;App name=‘</a:t>
            </a:r>
            <a:r>
              <a:rPr lang="en-US" altLang="zh-CN" cap="none" dirty="0" err="1"/>
              <a:t>cst</a:t>
            </a:r>
            <a:r>
              <a:rPr lang="en-US" altLang="zh-CN" cap="none" dirty="0"/>
              <a:t>’/&gt;, </a:t>
            </a:r>
          </a:p>
          <a:p>
            <a:r>
              <a:rPr lang="en-US" altLang="zh-CN" cap="none" dirty="0"/>
              <a:t>	</a:t>
            </a:r>
            <a:r>
              <a:rPr lang="en-US" altLang="zh-CN" cap="none" dirty="0" err="1"/>
              <a:t>document.getLElementById</a:t>
            </a:r>
            <a:r>
              <a:rPr lang="en-US" altLang="zh-CN" cap="none" dirty="0"/>
              <a:t>(‘root’)</a:t>
            </a:r>
          </a:p>
          <a:p>
            <a:r>
              <a:rPr lang="en-US" altLang="zh-CN" cap="none" dirty="0"/>
              <a:t>);</a:t>
            </a:r>
          </a:p>
          <a:p>
            <a:endParaRPr lang="en-US" altLang="zh-CN" cap="none" dirty="0"/>
          </a:p>
          <a:p>
            <a:r>
              <a:rPr lang="zh-CN" altLang="en-US" cap="none" dirty="0"/>
              <a:t>这里的</a:t>
            </a:r>
            <a:r>
              <a:rPr lang="en-US" altLang="zh-CN" cap="none" dirty="0"/>
              <a:t>div </a:t>
            </a:r>
            <a:r>
              <a:rPr lang="zh-CN" altLang="en-US" cap="none" dirty="0"/>
              <a:t>其实时</a:t>
            </a:r>
            <a:r>
              <a:rPr lang="en-US" altLang="zh-CN" cap="none" dirty="0"/>
              <a:t>Virtual Dom  </a:t>
            </a:r>
            <a:r>
              <a:rPr lang="zh-CN" altLang="en-US" cap="none" dirty="0"/>
              <a:t>并不是真实的</a:t>
            </a:r>
            <a:r>
              <a:rPr lang="en-US" altLang="zh-CN" cap="none" dirty="0" err="1"/>
              <a:t>dom</a:t>
            </a:r>
            <a:r>
              <a:rPr lang="zh-CN" altLang="en-US" cap="none" dirty="0"/>
              <a:t>元素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222919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 dirty="0" err="1"/>
              <a:t>Jsx</a:t>
            </a:r>
            <a:r>
              <a:rPr lang="zh-CN" altLang="en-US" sz="2800" dirty="0"/>
              <a:t>：</a:t>
            </a:r>
            <a:r>
              <a:rPr lang="en-US" altLang="zh-CN" sz="2800" dirty="0"/>
              <a:t>&lt;div&gt;hello{this.props.name}&lt;/div&gt;</a:t>
            </a:r>
          </a:p>
          <a:p>
            <a:endParaRPr lang="en-US" altLang="zh-CN" sz="2800" dirty="0"/>
          </a:p>
          <a:p>
            <a:r>
              <a:rPr lang="zh-CN" altLang="en-US" sz="2800" dirty="0"/>
              <a:t>语法糖：计算机语言中添加的语法，对语言的功能没影响， 方便使用，增强可读性。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React</a:t>
            </a:r>
            <a:r>
              <a:rPr lang="zh-CN" altLang="en-US" sz="2800" dirty="0"/>
              <a:t>官方推荐使用</a:t>
            </a:r>
            <a:r>
              <a:rPr lang="en-US" altLang="zh-CN" sz="2800" dirty="0" err="1"/>
              <a:t>jsx</a:t>
            </a:r>
            <a:r>
              <a:rPr lang="zh-CN" altLang="en-US" sz="2800" dirty="0"/>
              <a:t>当然你想直接使用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代码，也是可以得只是使用</a:t>
            </a:r>
            <a:r>
              <a:rPr lang="en-US" altLang="zh-CN" sz="2800" dirty="0" err="1"/>
              <a:t>jsx</a:t>
            </a:r>
            <a:r>
              <a:rPr lang="zh-CN" altLang="en-US" sz="2800" dirty="0"/>
              <a:t>，组件得结构，和组件之间得关系看上去更清晰，使用页更方便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hlinkClick r:id="rId2"/>
              </a:rPr>
              <a:t>http://www.css88.com/react/docs/jsx-in-depth.html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Jsx</a:t>
            </a:r>
            <a:r>
              <a:rPr lang="zh-CN" altLang="en-US" sz="2800" dirty="0"/>
              <a:t>最后会被解析成</a:t>
            </a:r>
            <a:r>
              <a:rPr lang="en-US" altLang="zh-CN" sz="2800" dirty="0" err="1"/>
              <a:t>j</a:t>
            </a:r>
            <a:r>
              <a:rPr lang="en-US" altLang="zh-CN" sz="2800" dirty="0" err="1">
                <a:sym typeface="Wingdings" panose="05000000000000000000" pitchFamily="2" charset="2"/>
              </a:rPr>
              <a:t>s</a:t>
            </a: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ym typeface="Wingdings" panose="05000000000000000000" pitchFamily="2" charset="2"/>
              </a:rPr>
              <a:t>才能被执行， 放在</a:t>
            </a:r>
            <a:r>
              <a:rPr lang="en-US" altLang="zh-CN" sz="2800" dirty="0">
                <a:sym typeface="Wingdings" panose="05000000000000000000" pitchFamily="2" charset="2"/>
              </a:rPr>
              <a:t>react</a:t>
            </a:r>
            <a:r>
              <a:rPr lang="zh-CN" altLang="en-US" sz="2800" dirty="0">
                <a:sym typeface="Wingdings" panose="05000000000000000000" pitchFamily="2" charset="2"/>
              </a:rPr>
              <a:t>里我们看一下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hlinkClick r:id="rId3"/>
              </a:rPr>
              <a:t>http://www.css88.com/react/docs/top-level-api.html#react.createelement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5339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292963"/>
            <a:ext cx="9258552" cy="6418555"/>
          </a:xfrm>
        </p:spPr>
        <p:txBody>
          <a:bodyPr>
            <a:normAutofit lnSpcReduction="10000"/>
          </a:bodyPr>
          <a:lstStyle/>
          <a:p>
            <a:r>
              <a:rPr lang="zh-CN" altLang="en-US" cap="none" dirty="0"/>
              <a:t>组件生命周期</a:t>
            </a:r>
            <a:r>
              <a:rPr lang="en-US" altLang="zh-CN" cap="none" dirty="0"/>
              <a:t>:</a:t>
            </a:r>
          </a:p>
          <a:p>
            <a:endParaRPr lang="en-US" altLang="zh-CN" cap="none" dirty="0"/>
          </a:p>
          <a:p>
            <a:r>
              <a:rPr lang="en-US" altLang="zh-CN" cap="none" dirty="0"/>
              <a:t>Mounting(</a:t>
            </a:r>
            <a:r>
              <a:rPr lang="zh-CN" altLang="en-US" cap="none" dirty="0"/>
              <a:t>组件生成时触发</a:t>
            </a:r>
            <a:r>
              <a:rPr lang="en-US" altLang="zh-CN" cap="none" dirty="0"/>
              <a:t>)</a:t>
            </a:r>
          </a:p>
          <a:p>
            <a:r>
              <a:rPr lang="en-US" altLang="zh-CN" cap="none" dirty="0" err="1"/>
              <a:t>getDefaultProps</a:t>
            </a:r>
            <a:r>
              <a:rPr lang="en-US" altLang="zh-CN" cap="none" dirty="0"/>
              <a:t>:</a:t>
            </a:r>
          </a:p>
          <a:p>
            <a:r>
              <a:rPr lang="en-US" altLang="zh-CN" cap="none" dirty="0" err="1"/>
              <a:t>getInitialState</a:t>
            </a:r>
            <a:r>
              <a:rPr lang="en-US" altLang="zh-CN" cap="none" dirty="0"/>
              <a:t>:</a:t>
            </a:r>
          </a:p>
          <a:p>
            <a:r>
              <a:rPr lang="en-US" altLang="zh-CN" cap="none" dirty="0" err="1"/>
              <a:t>componentWillMount</a:t>
            </a:r>
            <a:r>
              <a:rPr lang="en-US" altLang="zh-CN" cap="none" dirty="0"/>
              <a:t>:</a:t>
            </a:r>
          </a:p>
          <a:p>
            <a:r>
              <a:rPr lang="en-US" altLang="zh-CN" cap="none" dirty="0"/>
              <a:t>render:</a:t>
            </a:r>
          </a:p>
          <a:p>
            <a:r>
              <a:rPr lang="en-US" altLang="zh-CN" cap="none" dirty="0" err="1"/>
              <a:t>componentDidMount</a:t>
            </a:r>
            <a:r>
              <a:rPr lang="en-US" altLang="zh-CN" cap="none" dirty="0"/>
              <a:t>:</a:t>
            </a:r>
          </a:p>
          <a:p>
            <a:endParaRPr lang="en-US" altLang="zh-CN" cap="none" dirty="0"/>
          </a:p>
          <a:p>
            <a:r>
              <a:rPr lang="en-US" altLang="zh-CN" cap="none" dirty="0" err="1"/>
              <a:t>Updateing</a:t>
            </a:r>
            <a:r>
              <a:rPr lang="en-US" altLang="zh-CN" cap="none" dirty="0">
                <a:sym typeface="Wingdings" panose="05000000000000000000" pitchFamily="2" charset="2"/>
              </a:rPr>
              <a:t>(</a:t>
            </a:r>
            <a:r>
              <a:rPr lang="zh-CN" altLang="en-US" cap="none" dirty="0">
                <a:sym typeface="Wingdings" panose="05000000000000000000" pitchFamily="2" charset="2"/>
              </a:rPr>
              <a:t>组件更新时触发， </a:t>
            </a:r>
            <a:r>
              <a:rPr lang="en-US" altLang="zh-CN" cap="none" dirty="0">
                <a:sym typeface="Wingdings" panose="05000000000000000000" pitchFamily="2" charset="2"/>
              </a:rPr>
              <a:t>state </a:t>
            </a:r>
            <a:r>
              <a:rPr lang="zh-CN" altLang="en-US" cap="none" dirty="0">
                <a:sym typeface="Wingdings" panose="05000000000000000000" pitchFamily="2" charset="2"/>
              </a:rPr>
              <a:t>真实变化时影响</a:t>
            </a:r>
            <a:r>
              <a:rPr lang="en-US" altLang="zh-CN" cap="none" dirty="0" err="1">
                <a:sym typeface="Wingdings" panose="05000000000000000000" pitchFamily="2" charset="2"/>
              </a:rPr>
              <a:t>dom</a:t>
            </a:r>
            <a:r>
              <a:rPr lang="zh-CN" altLang="en-US" cap="none" dirty="0">
                <a:sym typeface="Wingdings" panose="05000000000000000000" pitchFamily="2" charset="2"/>
              </a:rPr>
              <a:t>结构才会，真正的改变</a:t>
            </a:r>
            <a:r>
              <a:rPr lang="en-US" altLang="zh-CN" cap="none" dirty="0" err="1">
                <a:sym typeface="Wingdings" panose="05000000000000000000" pitchFamily="2" charset="2"/>
              </a:rPr>
              <a:t>dom</a:t>
            </a:r>
            <a:r>
              <a:rPr lang="zh-CN" altLang="en-US" cap="none" dirty="0">
                <a:sym typeface="Wingdings" panose="05000000000000000000" pitchFamily="2" charset="2"/>
              </a:rPr>
              <a:t>结构， </a:t>
            </a:r>
            <a:r>
              <a:rPr lang="en-US" altLang="zh-CN" cap="none" dirty="0">
                <a:sym typeface="Wingdings" panose="05000000000000000000" pitchFamily="2" charset="2"/>
              </a:rPr>
              <a:t>state</a:t>
            </a:r>
            <a:r>
              <a:rPr lang="zh-CN" altLang="en-US" cap="none" dirty="0">
                <a:sym typeface="Wingdings" panose="05000000000000000000" pitchFamily="2" charset="2"/>
              </a:rPr>
              <a:t>，</a:t>
            </a:r>
            <a:r>
              <a:rPr lang="en-US" altLang="zh-CN" cap="none" dirty="0">
                <a:sym typeface="Wingdings" panose="05000000000000000000" pitchFamily="2" charset="2"/>
              </a:rPr>
              <a:t>props</a:t>
            </a:r>
            <a:r>
              <a:rPr lang="zh-CN" altLang="en-US" cap="none" dirty="0">
                <a:sym typeface="Wingdings" panose="05000000000000000000" pitchFamily="2" charset="2"/>
              </a:rPr>
              <a:t>变化都会触发组件更新</a:t>
            </a:r>
            <a:r>
              <a:rPr lang="en-US" altLang="zh-CN" cap="none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cap="none" dirty="0" err="1">
                <a:sym typeface="Wingdings" panose="05000000000000000000" pitchFamily="2" charset="2"/>
              </a:rPr>
              <a:t>componentWillReceiveProps</a:t>
            </a:r>
            <a:r>
              <a:rPr lang="en-US" altLang="zh-CN" cap="none" dirty="0">
                <a:sym typeface="Wingdings" panose="05000000000000000000" pitchFamily="2" charset="2"/>
              </a:rPr>
              <a:t>: </a:t>
            </a:r>
            <a:r>
              <a:rPr lang="zh-CN" altLang="en-US" cap="none" dirty="0">
                <a:sym typeface="Wingdings" panose="05000000000000000000" pitchFamily="2" charset="2"/>
              </a:rPr>
              <a:t>少用</a:t>
            </a:r>
            <a:endParaRPr lang="en-US" altLang="zh-CN" cap="none" dirty="0">
              <a:sym typeface="Wingdings" panose="05000000000000000000" pitchFamily="2" charset="2"/>
            </a:endParaRPr>
          </a:p>
          <a:p>
            <a:r>
              <a:rPr lang="en-US" altLang="zh-CN" cap="none" dirty="0" err="1">
                <a:sym typeface="Wingdings" panose="05000000000000000000" pitchFamily="2" charset="2"/>
              </a:rPr>
              <a:t>shouldComponentUpdate</a:t>
            </a:r>
            <a:r>
              <a:rPr lang="zh-CN" altLang="en-US" cap="none" dirty="0">
                <a:sym typeface="Wingdings" panose="05000000000000000000" pitchFamily="2" charset="2"/>
              </a:rPr>
              <a:t>（</a:t>
            </a:r>
            <a:r>
              <a:rPr lang="en-US" altLang="zh-CN" cap="none" dirty="0">
                <a:sym typeface="Wingdings" panose="05000000000000000000" pitchFamily="2" charset="2"/>
              </a:rPr>
              <a:t>true, false</a:t>
            </a:r>
            <a:r>
              <a:rPr lang="zh-CN" altLang="en-US" cap="none" dirty="0">
                <a:sym typeface="Wingdings" panose="05000000000000000000" pitchFamily="2" charset="2"/>
              </a:rPr>
              <a:t>）决定是否更新  少用</a:t>
            </a:r>
            <a:endParaRPr lang="en-US" altLang="zh-CN" cap="none" dirty="0">
              <a:sym typeface="Wingdings" panose="05000000000000000000" pitchFamily="2" charset="2"/>
            </a:endParaRPr>
          </a:p>
          <a:p>
            <a:r>
              <a:rPr lang="en-US" altLang="zh-CN" cap="none" dirty="0" err="1">
                <a:sym typeface="Wingdings" panose="05000000000000000000" pitchFamily="2" charset="2"/>
              </a:rPr>
              <a:t>componentWillUpdate</a:t>
            </a:r>
            <a:r>
              <a:rPr lang="en-US" altLang="zh-CN" cap="none" dirty="0">
                <a:sym typeface="Wingdings" panose="05000000000000000000" pitchFamily="2" charset="2"/>
              </a:rPr>
              <a:t>:   </a:t>
            </a:r>
          </a:p>
          <a:p>
            <a:r>
              <a:rPr lang="en-US" altLang="zh-CN" cap="none" dirty="0">
                <a:sym typeface="Wingdings" panose="05000000000000000000" pitchFamily="2" charset="2"/>
              </a:rPr>
              <a:t>render:</a:t>
            </a:r>
          </a:p>
          <a:p>
            <a:r>
              <a:rPr lang="en-US" altLang="zh-CN" cap="none" dirty="0" err="1">
                <a:sym typeface="Wingdings" panose="05000000000000000000" pitchFamily="2" charset="2"/>
              </a:rPr>
              <a:t>componentDidUpdate</a:t>
            </a:r>
            <a:r>
              <a:rPr lang="en-US" altLang="zh-CN" cap="none" dirty="0">
                <a:sym typeface="Wingdings" panose="05000000000000000000" pitchFamily="2" charset="2"/>
              </a:rPr>
              <a:t>:</a:t>
            </a:r>
            <a:r>
              <a:rPr lang="zh-CN" altLang="en-US" cap="none" dirty="0">
                <a:sym typeface="Wingdings" panose="05000000000000000000" pitchFamily="2" charset="2"/>
              </a:rPr>
              <a:t>少用</a:t>
            </a:r>
            <a:endParaRPr lang="en-US" altLang="zh-CN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505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8"/>
            <a:ext cx="9258552" cy="5672831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Unmounting(</a:t>
            </a:r>
            <a:r>
              <a:rPr lang="zh-CN" altLang="en-US" cap="none" dirty="0"/>
              <a:t>组件销毁时触发</a:t>
            </a:r>
            <a:r>
              <a:rPr lang="en-US" altLang="zh-CN" cap="none" dirty="0"/>
              <a:t>)</a:t>
            </a:r>
          </a:p>
          <a:p>
            <a:r>
              <a:rPr lang="en-US" altLang="zh-CN" cap="none" dirty="0" err="1"/>
              <a:t>componentWillUnmount</a:t>
            </a:r>
            <a:r>
              <a:rPr lang="en-US" altLang="zh-CN" cap="none" dirty="0"/>
              <a:t>:</a:t>
            </a:r>
            <a:r>
              <a:rPr lang="zh-CN" altLang="en-US" cap="none" dirty="0"/>
              <a:t>少用</a:t>
            </a:r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              </a:t>
            </a:r>
          </a:p>
          <a:p>
            <a:r>
              <a:rPr lang="en-US" altLang="zh-CN" cap="none" dirty="0"/>
              <a:t>		</a:t>
            </a:r>
            <a:r>
              <a:rPr lang="en-US" altLang="zh-CN" cap="none" dirty="0">
                <a:hlinkClick r:id="rId2"/>
              </a:rPr>
              <a:t>http://www.css88.com/react/docs/component-specs.html</a:t>
            </a:r>
            <a:endParaRPr lang="en-US" altLang="zh-CN" cap="none" dirty="0"/>
          </a:p>
          <a:p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58449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0"/>
            <a:ext cx="563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 fontScale="700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sz="24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render():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render 保持其 pure 特性(纯粹的渲染)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不修改组件state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不操作dom,浏览器交互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按照这样方式，可以使得服务端渲染可行，react-natve可行</a:t>
            </a:r>
            <a:endParaRPr lang="en-US" altLang="zh-CN" sz="24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24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getInitialState()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组件挂载之前调用一次 返回值为this.state的初始值</a:t>
            </a:r>
            <a:endParaRPr lang="en-US" altLang="zh-CN" sz="24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24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componentWillMount() 和 componentDidMount()</a:t>
            </a:r>
            <a:endParaRPr lang="en-US" altLang="zh-CN" sz="24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24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componentDidMount ： 初始化渲染之后调用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通过 this.getDOMNode() 来获取相应 DOM 节点</a:t>
            </a:r>
            <a:b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可以发送ajax</a:t>
            </a:r>
            <a:b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与其他框架集成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componentWillMount : 初始化渲染之前调用</a:t>
            </a:r>
            <a:endParaRPr lang="en-US" altLang="zh-CN" sz="24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24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componentWillReceiveProps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在组件接收到新的 props 的时候调用。在初始化渲染的时候，该方法不会调用。</a:t>
            </a:r>
            <a:b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zh-CN" altLang="zh-CN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用此函数可以作为 react 在 prop 传入之后， render() 渲染之前更新 state 的机会。老的 props 可以通过 this.props 获取到。在该函数中调用 this.setState() 将不会引起第二次渲染。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br>
              <a:rPr lang="zh-CN" altLang="zh-CN" sz="1400" cap="none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zh-CN" altLang="zh-CN" sz="1400" cap="none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CN" altLang="zh-CN" sz="140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5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cap="none" dirty="0"/>
              <a:t>this</a:t>
            </a:r>
            <a:r>
              <a:rPr lang="zh-CN" altLang="en-US" cap="none" dirty="0"/>
              <a:t>：是当前组件</a:t>
            </a:r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props</a:t>
            </a:r>
            <a:r>
              <a:rPr lang="zh-CN" altLang="en-US" cap="none" dirty="0"/>
              <a:t>：是</a:t>
            </a:r>
            <a:r>
              <a:rPr lang="en-US" altLang="zh-CN" cap="none" dirty="0"/>
              <a:t>this</a:t>
            </a:r>
            <a:r>
              <a:rPr lang="zh-CN" altLang="en-US" cap="none" dirty="0"/>
              <a:t>的一个属性， 记录组件上填写的属性， 一般是不会便的（强制赋值会发生错误，有另一种变化的方式之后会提到），（其值一般是调用组件的 那一方传入的，或者</a:t>
            </a:r>
            <a:r>
              <a:rPr lang="en-US" altLang="zh-CN" cap="none" dirty="0" err="1"/>
              <a:t>setProps</a:t>
            </a:r>
            <a:r>
              <a:rPr lang="en-US" altLang="zh-CN" cap="none" dirty="0"/>
              <a:t>() </a:t>
            </a:r>
            <a:r>
              <a:rPr lang="zh-CN" altLang="en-US" cap="none" dirty="0"/>
              <a:t>也会重新渲染）。</a:t>
            </a:r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 err="1"/>
              <a:t>className</a:t>
            </a:r>
            <a:r>
              <a:rPr lang="en-US" altLang="zh-CN" cap="none" dirty="0"/>
              <a:t>: virtual </a:t>
            </a:r>
            <a:r>
              <a:rPr lang="en-US" altLang="zh-CN" cap="none" dirty="0" err="1"/>
              <a:t>dom</a:t>
            </a:r>
            <a:r>
              <a:rPr lang="zh-CN" altLang="en-US" cap="none" dirty="0"/>
              <a:t> 的类名</a:t>
            </a:r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state:  </a:t>
            </a:r>
            <a:r>
              <a:rPr lang="zh-CN" altLang="en-US" cap="none" dirty="0"/>
              <a:t>多情的</a:t>
            </a:r>
            <a:r>
              <a:rPr lang="en-US" altLang="zh-CN" cap="none" dirty="0"/>
              <a:t>state </a:t>
            </a:r>
            <a:r>
              <a:rPr lang="zh-CN" altLang="en-US" cap="none" dirty="0"/>
              <a:t>当他变化时会引起组件</a:t>
            </a:r>
            <a:r>
              <a:rPr lang="en-US" altLang="zh-CN" cap="none" dirty="0"/>
              <a:t>render</a:t>
            </a:r>
            <a:r>
              <a:rPr lang="zh-CN" altLang="en-US" cap="none" dirty="0"/>
              <a:t>，</a:t>
            </a:r>
            <a:r>
              <a:rPr lang="en-US" altLang="zh-CN" cap="none" dirty="0" err="1"/>
              <a:t>setState</a:t>
            </a:r>
            <a:r>
              <a:rPr lang="en-US" altLang="zh-CN" cap="none" dirty="0"/>
              <a:t>()</a:t>
            </a:r>
            <a:r>
              <a:rPr lang="zh-CN" altLang="en-US" cap="none" dirty="0"/>
              <a:t>值</a:t>
            </a:r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			</a:t>
            </a:r>
            <a:r>
              <a:rPr lang="en-US" altLang="zh-CN" cap="none" dirty="0">
                <a:hlinkClick r:id="rId2"/>
              </a:rPr>
              <a:t>http://www.css88.com/react/docs/component-api.html</a:t>
            </a:r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31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/>
          <a:lstStyle/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					</a:t>
            </a:r>
            <a:r>
              <a:rPr lang="zh-CN" altLang="en-US" cap="none" dirty="0"/>
              <a:t>注册事件仅仅需要如</a:t>
            </a:r>
            <a:r>
              <a:rPr lang="en-US" altLang="zh-CN" cap="none" dirty="0"/>
              <a:t>: </a:t>
            </a:r>
            <a:r>
              <a:rPr lang="en-US" altLang="zh-CN" cap="none" dirty="0" err="1"/>
              <a:t>onClick</a:t>
            </a:r>
            <a:r>
              <a:rPr lang="en-US" altLang="zh-CN" cap="none" dirty="0"/>
              <a:t> </a:t>
            </a:r>
            <a:r>
              <a:rPr lang="zh-CN" altLang="en-US" cap="none" dirty="0"/>
              <a:t>驼峰写法就好</a:t>
            </a:r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				</a:t>
            </a:r>
            <a:r>
              <a:rPr lang="en-US" altLang="zh-CN" cap="none" dirty="0">
                <a:hlinkClick r:id="rId2"/>
              </a:rPr>
              <a:t>http://www.css88.com/react/docs/events.html</a:t>
            </a:r>
            <a:endParaRPr lang="en-US" altLang="zh-CN" cap="none" dirty="0"/>
          </a:p>
          <a:p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84232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		</a:t>
            </a:r>
          </a:p>
          <a:p>
            <a:r>
              <a:rPr lang="en-US" altLang="zh-CN" sz="2800" dirty="0"/>
              <a:t>				React</a:t>
            </a:r>
            <a:r>
              <a:rPr lang="zh-CN" altLang="en-US" sz="2800" dirty="0"/>
              <a:t>是</a:t>
            </a:r>
            <a:r>
              <a:rPr lang="en-US" altLang="zh-CN" sz="2800" dirty="0"/>
              <a:t>Facebook</a:t>
            </a:r>
            <a:r>
              <a:rPr lang="zh-CN" altLang="en-US" sz="2800" dirty="0"/>
              <a:t>开发的一款</a:t>
            </a:r>
            <a:r>
              <a:rPr lang="en-US" altLang="zh-CN" sz="2800" dirty="0"/>
              <a:t>JS</a:t>
            </a:r>
            <a:r>
              <a:rPr lang="zh-CN" altLang="en-US" sz="2800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88794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/>
          <a:lstStyle/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			   </a:t>
            </a:r>
            <a:r>
              <a:rPr lang="zh-CN" altLang="en-US" cap="none" dirty="0"/>
              <a:t>给自己定义组件添加事件只能在其</a:t>
            </a:r>
            <a:r>
              <a:rPr lang="en-US" altLang="zh-CN" cap="none" dirty="0"/>
              <a:t>virtual Dom</a:t>
            </a:r>
            <a:r>
              <a:rPr lang="zh-CN" altLang="en-US" cap="none" dirty="0"/>
              <a:t>上添加 </a:t>
            </a:r>
            <a:endParaRPr lang="en-US" altLang="zh-CN" cap="none" dirty="0"/>
          </a:p>
          <a:p>
            <a:r>
              <a:rPr lang="en-US" altLang="zh-CN" cap="none" dirty="0"/>
              <a:t>	  </a:t>
            </a:r>
            <a:r>
              <a:rPr lang="zh-CN" altLang="en-US" cap="none" dirty="0"/>
              <a:t>不能在其本身上添加（如果添加只作为组件的属性而行不能改变其行为）</a:t>
            </a:r>
          </a:p>
        </p:txBody>
      </p:sp>
    </p:spTree>
    <p:extLst>
      <p:ext uri="{BB962C8B-B14F-4D97-AF65-F5344CB8AC3E}">
        <p14:creationId xmlns:p14="http://schemas.microsoft.com/office/powerpoint/2010/main" val="313903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Mask: </a:t>
            </a:r>
            <a:r>
              <a:rPr lang="zh-CN" altLang="en-US" cap="none" dirty="0"/>
              <a:t>组件为 遮罩层 结构上返回的</a:t>
            </a:r>
            <a:r>
              <a:rPr lang="en-US" altLang="zh-CN" cap="none" dirty="0" err="1"/>
              <a:t>dom</a:t>
            </a:r>
            <a:r>
              <a:rPr lang="zh-CN" altLang="en-US" cap="none" dirty="0"/>
              <a:t>元素时 </a:t>
            </a:r>
            <a:r>
              <a:rPr lang="en-US" altLang="zh-CN" cap="none" dirty="0"/>
              <a:t>Dialog </a:t>
            </a:r>
            <a:r>
              <a:rPr lang="zh-CN" altLang="en-US" cap="none" dirty="0"/>
              <a:t>内部</a:t>
            </a:r>
            <a:r>
              <a:rPr lang="en-US" altLang="zh-CN" cap="none" dirty="0"/>
              <a:t>virtual </a:t>
            </a:r>
            <a:r>
              <a:rPr lang="en-US" altLang="zh-CN" cap="none" dirty="0" err="1"/>
              <a:t>dom</a:t>
            </a:r>
            <a:r>
              <a:rPr lang="zh-CN" altLang="en-US" cap="none" dirty="0"/>
              <a:t>的父级</a:t>
            </a:r>
            <a:endParaRPr lang="en-US" altLang="zh-CN" cap="none" dirty="0"/>
          </a:p>
          <a:p>
            <a:r>
              <a:rPr lang="zh-CN" altLang="en-US" cap="none" dirty="0"/>
              <a:t>（</a:t>
            </a:r>
            <a:r>
              <a:rPr lang="en-US" altLang="zh-CN" cap="none" dirty="0" err="1"/>
              <a:t>this.props.children</a:t>
            </a:r>
            <a:r>
              <a:rPr lang="zh-CN" altLang="en-US" cap="none" dirty="0"/>
              <a:t>）</a:t>
            </a:r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Dialog: </a:t>
            </a:r>
            <a:r>
              <a:rPr lang="zh-CN" altLang="en-US" cap="none" dirty="0"/>
              <a:t>组件是弹窗层 结构上返回的是 </a:t>
            </a:r>
            <a:r>
              <a:rPr lang="en-US" altLang="zh-CN" cap="none" dirty="0"/>
              <a:t>Mask</a:t>
            </a:r>
            <a:r>
              <a:rPr lang="zh-CN" altLang="en-US" cap="none" dirty="0"/>
              <a:t>组件内嵌套</a:t>
            </a:r>
            <a:r>
              <a:rPr lang="en-US" altLang="zh-CN" cap="none" dirty="0"/>
              <a:t>div</a:t>
            </a:r>
          </a:p>
          <a:p>
            <a:endParaRPr lang="en-US" altLang="zh-CN" cap="none" dirty="0"/>
          </a:p>
          <a:p>
            <a:r>
              <a:rPr lang="en-US" altLang="zh-CN" cap="none" dirty="0"/>
              <a:t>App: </a:t>
            </a:r>
            <a:r>
              <a:rPr lang="zh-CN" altLang="en-US" cap="none" dirty="0"/>
              <a:t>组件为 弹窗</a:t>
            </a:r>
            <a:r>
              <a:rPr lang="en-US" altLang="zh-CN" cap="none" dirty="0"/>
              <a:t>app  </a:t>
            </a:r>
            <a:r>
              <a:rPr lang="zh-CN" altLang="en-US" cap="none" dirty="0"/>
              <a:t>结构上返回 </a:t>
            </a:r>
            <a:r>
              <a:rPr lang="en-US" altLang="zh-CN" cap="none" dirty="0"/>
              <a:t>div </a:t>
            </a:r>
            <a:r>
              <a:rPr lang="zh-CN" altLang="en-US" cap="none" dirty="0"/>
              <a:t>内嵌套 </a:t>
            </a:r>
            <a:r>
              <a:rPr lang="en-US" altLang="zh-CN" cap="none" dirty="0"/>
              <a:t>button  Dialog</a:t>
            </a:r>
            <a:r>
              <a:rPr lang="zh-CN" altLang="en-US" cap="none" dirty="0"/>
              <a:t>组件</a:t>
            </a:r>
            <a:endParaRPr lang="en-US" altLang="zh-CN" cap="none" dirty="0"/>
          </a:p>
          <a:p>
            <a:endParaRPr lang="en-US" altLang="zh-CN" cap="none" dirty="0"/>
          </a:p>
          <a:p>
            <a:r>
              <a:rPr lang="en-US" altLang="zh-CN" cap="none" dirty="0"/>
              <a:t>App</a:t>
            </a:r>
            <a:r>
              <a:rPr lang="zh-CN" altLang="en-US" cap="none" dirty="0"/>
              <a:t>中</a:t>
            </a:r>
            <a:r>
              <a:rPr lang="en-US" altLang="zh-CN" cap="none" dirty="0"/>
              <a:t>state </a:t>
            </a:r>
            <a:r>
              <a:rPr lang="zh-CN" altLang="en-US" cap="none" dirty="0"/>
              <a:t>（</a:t>
            </a:r>
            <a:r>
              <a:rPr lang="en-US" altLang="zh-CN" cap="none" dirty="0"/>
              <a:t>open: true/false</a:t>
            </a:r>
            <a:r>
              <a:rPr lang="zh-CN" altLang="en-US" cap="none" dirty="0"/>
              <a:t>） 来传递给</a:t>
            </a:r>
            <a:r>
              <a:rPr lang="en-US" altLang="zh-CN" cap="none" dirty="0"/>
              <a:t>Dialog </a:t>
            </a:r>
            <a:r>
              <a:rPr lang="zh-CN" altLang="en-US" cap="none" dirty="0"/>
              <a:t>控制弹窗是否显示</a:t>
            </a:r>
            <a:endParaRPr lang="en-US" altLang="zh-CN" cap="none" dirty="0"/>
          </a:p>
          <a:p>
            <a:endParaRPr lang="en-US" altLang="zh-CN" cap="none" dirty="0"/>
          </a:p>
          <a:p>
            <a:r>
              <a:rPr lang="zh-CN" altLang="en-US" cap="none" dirty="0"/>
              <a:t>点击</a:t>
            </a:r>
            <a:r>
              <a:rPr lang="en-US" altLang="zh-CN" cap="none" dirty="0"/>
              <a:t>button </a:t>
            </a:r>
            <a:r>
              <a:rPr lang="zh-CN" altLang="en-US" cap="none" dirty="0"/>
              <a:t>触发</a:t>
            </a:r>
            <a:r>
              <a:rPr lang="en-US" altLang="zh-CN" cap="none" dirty="0"/>
              <a:t>App</a:t>
            </a:r>
            <a:r>
              <a:rPr lang="zh-CN" altLang="en-US" cap="none" dirty="0"/>
              <a:t>组件的</a:t>
            </a:r>
            <a:r>
              <a:rPr lang="en-US" altLang="zh-CN" cap="none" dirty="0" err="1"/>
              <a:t>onHandleOpen</a:t>
            </a:r>
            <a:r>
              <a:rPr lang="zh-CN" altLang="en-US" cap="none" dirty="0"/>
              <a:t>函数把</a:t>
            </a:r>
            <a:r>
              <a:rPr lang="en-US" altLang="zh-CN" cap="none" dirty="0" err="1"/>
              <a:t>state.open</a:t>
            </a:r>
            <a:r>
              <a:rPr lang="zh-CN" altLang="en-US" cap="none" dirty="0"/>
              <a:t>改成</a:t>
            </a:r>
            <a:r>
              <a:rPr lang="en-US" altLang="zh-CN" cap="none" dirty="0"/>
              <a:t>true</a:t>
            </a:r>
          </a:p>
          <a:p>
            <a:r>
              <a:rPr lang="zh-CN" altLang="en-US" cap="none" dirty="0"/>
              <a:t>给</a:t>
            </a:r>
            <a:r>
              <a:rPr lang="en-US" altLang="zh-CN" cap="none" dirty="0"/>
              <a:t>Dialog props </a:t>
            </a:r>
            <a:r>
              <a:rPr lang="zh-CN" altLang="en-US" cap="none" dirty="0"/>
              <a:t>一个 </a:t>
            </a:r>
            <a:r>
              <a:rPr lang="en-US" altLang="zh-CN" cap="none" dirty="0"/>
              <a:t>App</a:t>
            </a:r>
            <a:r>
              <a:rPr lang="zh-CN" altLang="en-US" cap="none" dirty="0"/>
              <a:t>组件函数</a:t>
            </a:r>
            <a:r>
              <a:rPr lang="en-US" altLang="zh-CN" cap="none" dirty="0" err="1"/>
              <a:t>onHandleClose</a:t>
            </a:r>
            <a:r>
              <a:rPr lang="zh-CN" altLang="en-US" cap="none" dirty="0"/>
              <a:t>（钩子）作为</a:t>
            </a:r>
            <a:r>
              <a:rPr lang="en-US" altLang="zh-CN" cap="none" dirty="0"/>
              <a:t>Dialog</a:t>
            </a:r>
            <a:r>
              <a:rPr lang="zh-CN" altLang="en-US" cap="none" dirty="0"/>
              <a:t>点击事件的处理函数，可以改变</a:t>
            </a:r>
            <a:r>
              <a:rPr lang="en-US" altLang="zh-CN" cap="none" dirty="0"/>
              <a:t>App</a:t>
            </a:r>
            <a:r>
              <a:rPr lang="zh-CN" altLang="en-US" cap="none" dirty="0"/>
              <a:t>组件的</a:t>
            </a:r>
            <a:r>
              <a:rPr lang="en-US" altLang="zh-CN" cap="none" dirty="0"/>
              <a:t>state </a:t>
            </a:r>
            <a:r>
              <a:rPr lang="zh-CN" altLang="en-US" cap="none" dirty="0"/>
              <a:t>从而达到 </a:t>
            </a:r>
            <a:r>
              <a:rPr lang="en-US" altLang="zh-CN" cap="none" dirty="0"/>
              <a:t>Dialog</a:t>
            </a:r>
            <a:r>
              <a:rPr lang="zh-CN" altLang="en-US" cap="none" dirty="0"/>
              <a:t>重新渲染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404407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30" y="932156"/>
            <a:ext cx="9258552" cy="5433134"/>
          </a:xfrm>
        </p:spPr>
        <p:txBody>
          <a:bodyPr>
            <a:normAutofit/>
          </a:bodyPr>
          <a:lstStyle/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					</a:t>
            </a:r>
            <a:r>
              <a:rPr lang="zh-CN" altLang="en-US" sz="2800" cap="none" dirty="0"/>
              <a:t>说了这么多实现一下代码吧</a:t>
            </a:r>
            <a:endParaRPr lang="en-US" altLang="zh-CN" sz="2800" cap="none" dirty="0"/>
          </a:p>
        </p:txBody>
      </p:sp>
    </p:spTree>
    <p:extLst>
      <p:ext uri="{BB962C8B-B14F-4D97-AF65-F5344CB8AC3E}">
        <p14:creationId xmlns:p14="http://schemas.microsoft.com/office/powerpoint/2010/main" val="383219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30" y="932156"/>
            <a:ext cx="9258552" cy="5433134"/>
          </a:xfrm>
        </p:spPr>
        <p:txBody>
          <a:bodyPr>
            <a:normAutofit/>
          </a:bodyPr>
          <a:lstStyle/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			</a:t>
            </a:r>
            <a:r>
              <a:rPr lang="zh-CN" altLang="en-US" sz="2800" cap="none" dirty="0"/>
              <a:t>在事件处理函数中我们之前只是改变了</a:t>
            </a:r>
            <a:r>
              <a:rPr lang="en-US" altLang="zh-CN" sz="2800" cap="none" dirty="0"/>
              <a:t>state</a:t>
            </a:r>
            <a:r>
              <a:rPr lang="zh-CN" altLang="en-US" sz="2800" cap="none" dirty="0"/>
              <a:t>（对于每个</a:t>
            </a:r>
            <a:r>
              <a:rPr lang="en-US" altLang="zh-CN" sz="2800" cap="none" dirty="0"/>
              <a:t>state</a:t>
            </a:r>
            <a:r>
              <a:rPr lang="zh-CN" altLang="en-US" sz="2800" cap="none" dirty="0"/>
              <a:t>状态的改变 我们都有预测进行处理）</a:t>
            </a:r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			</a:t>
            </a:r>
            <a:r>
              <a:rPr lang="zh-CN" altLang="en-US" sz="2800" cap="none" dirty="0"/>
              <a:t>现在想一下如果在事件处理函数里操作</a:t>
            </a:r>
            <a:r>
              <a:rPr lang="en-US" altLang="zh-CN" sz="2800" cap="none" dirty="0" err="1"/>
              <a:t>dom</a:t>
            </a:r>
            <a:endParaRPr lang="en-US" altLang="zh-CN" sz="2800" cap="none" dirty="0"/>
          </a:p>
        </p:txBody>
      </p:sp>
    </p:spTree>
    <p:extLst>
      <p:ext uri="{BB962C8B-B14F-4D97-AF65-F5344CB8AC3E}">
        <p14:creationId xmlns:p14="http://schemas.microsoft.com/office/powerpoint/2010/main" val="298669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30" y="932156"/>
            <a:ext cx="9258552" cy="5433134"/>
          </a:xfrm>
        </p:spPr>
        <p:txBody>
          <a:bodyPr>
            <a:normAutofit/>
          </a:bodyPr>
          <a:lstStyle/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					</a:t>
            </a:r>
            <a:r>
              <a:rPr lang="zh-CN" altLang="en-US" sz="2800" cap="none" dirty="0"/>
              <a:t>                    </a:t>
            </a:r>
            <a:r>
              <a:rPr lang="en-US" altLang="zh-CN" sz="2800" cap="none" dirty="0"/>
              <a:t>ref</a:t>
            </a:r>
          </a:p>
          <a:p>
            <a:r>
              <a:rPr lang="en-US" altLang="zh-CN" sz="2800" cap="none" dirty="0"/>
              <a:t>								</a:t>
            </a:r>
            <a:r>
              <a:rPr lang="zh-CN" altLang="en-US" sz="2800" cap="none" dirty="0"/>
              <a:t>（</a:t>
            </a:r>
            <a:r>
              <a:rPr lang="en-US" altLang="zh-CN" sz="2800" cap="none" dirty="0" err="1"/>
              <a:t>this.refs</a:t>
            </a:r>
            <a:r>
              <a:rPr lang="zh-CN" altLang="en-US" sz="2800" cap="none" dirty="0"/>
              <a:t>）</a:t>
            </a:r>
            <a:endParaRPr lang="en-US" altLang="zh-CN" sz="2800" cap="none" dirty="0"/>
          </a:p>
        </p:txBody>
      </p:sp>
    </p:spTree>
    <p:extLst>
      <p:ext uri="{BB962C8B-B14F-4D97-AF65-F5344CB8AC3E}">
        <p14:creationId xmlns:p14="http://schemas.microsoft.com/office/powerpoint/2010/main" val="2579735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30" y="932156"/>
            <a:ext cx="9258552" cy="5433134"/>
          </a:xfrm>
        </p:spPr>
        <p:txBody>
          <a:bodyPr>
            <a:normAutofit/>
          </a:bodyPr>
          <a:lstStyle/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					</a:t>
            </a:r>
            <a:r>
              <a:rPr lang="zh-CN" altLang="en-US" sz="2800" cap="none" dirty="0"/>
              <a:t>说了这么多实现一下代码吧</a:t>
            </a:r>
            <a:endParaRPr lang="en-US" altLang="zh-CN" sz="2800" cap="none" dirty="0"/>
          </a:p>
        </p:txBody>
      </p:sp>
    </p:spTree>
    <p:extLst>
      <p:ext uri="{BB962C8B-B14F-4D97-AF65-F5344CB8AC3E}">
        <p14:creationId xmlns:p14="http://schemas.microsoft.com/office/powerpoint/2010/main" val="2539699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62" y="381000"/>
            <a:ext cx="82010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46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76237"/>
            <a:ext cx="81724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30" y="932156"/>
            <a:ext cx="9258552" cy="5433134"/>
          </a:xfrm>
        </p:spPr>
        <p:txBody>
          <a:bodyPr>
            <a:normAutofit/>
          </a:bodyPr>
          <a:lstStyle/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								   </a:t>
            </a:r>
            <a:r>
              <a:rPr lang="en-US" altLang="zh-CN" sz="4000" cap="none" dirty="0"/>
              <a:t>Ajax</a:t>
            </a:r>
            <a:endParaRPr lang="en-US" altLang="zh-CN" sz="2800" cap="none" dirty="0"/>
          </a:p>
        </p:txBody>
      </p:sp>
    </p:spTree>
    <p:extLst>
      <p:ext uri="{BB962C8B-B14F-4D97-AF65-F5344CB8AC3E}">
        <p14:creationId xmlns:p14="http://schemas.microsoft.com/office/powerpoint/2010/main" val="173519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30" y="932156"/>
            <a:ext cx="9258552" cy="5433134"/>
          </a:xfrm>
        </p:spPr>
        <p:txBody>
          <a:bodyPr>
            <a:normAutofit/>
          </a:bodyPr>
          <a:lstStyle/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zh-CN" altLang="en-US" sz="2800" cap="none" dirty="0"/>
              <a:t>组件的数据来源，通常是通过</a:t>
            </a:r>
            <a:r>
              <a:rPr lang="en-US" altLang="zh-CN" sz="2800" cap="none" dirty="0"/>
              <a:t>Ajax</a:t>
            </a:r>
            <a:r>
              <a:rPr lang="zh-CN" altLang="en-US" sz="2800" cap="none" dirty="0"/>
              <a:t>请求从服务器获取，可以使用 </a:t>
            </a:r>
            <a:r>
              <a:rPr lang="en-US" altLang="zh-CN" sz="2800" cap="none" dirty="0" err="1"/>
              <a:t>componentDidMount</a:t>
            </a:r>
            <a:r>
              <a:rPr lang="en-US" altLang="zh-CN" sz="2800" cap="none" dirty="0"/>
              <a:t> </a:t>
            </a:r>
            <a:r>
              <a:rPr lang="zh-CN" altLang="en-US" sz="2800" cap="none" dirty="0"/>
              <a:t>方法设置</a:t>
            </a:r>
            <a:r>
              <a:rPr lang="en-US" altLang="zh-CN" sz="2800" cap="none" dirty="0"/>
              <a:t>Ajax </a:t>
            </a:r>
            <a:r>
              <a:rPr lang="zh-CN" altLang="en-US" sz="2800" cap="none" dirty="0"/>
              <a:t>请求，等到请求成功重新渲染</a:t>
            </a:r>
            <a:r>
              <a:rPr lang="en-US" altLang="zh-CN" sz="2800" cap="none" dirty="0"/>
              <a:t>UI</a:t>
            </a:r>
            <a:r>
              <a:rPr lang="zh-CN" altLang="en-US" sz="2800" cap="none" dirty="0"/>
              <a:t>，当执行同步请求的响应时，在更新</a:t>
            </a:r>
            <a:r>
              <a:rPr lang="en-US" altLang="zh-CN" sz="2800" cap="none" dirty="0"/>
              <a:t>state</a:t>
            </a:r>
            <a:r>
              <a:rPr lang="zh-CN" altLang="en-US" sz="2800" cap="none" dirty="0"/>
              <a:t>前，一定要通过</a:t>
            </a:r>
            <a:r>
              <a:rPr lang="en-US" altLang="zh-CN" sz="2800" cap="none" dirty="0" err="1"/>
              <a:t>this.isMounted</a:t>
            </a:r>
            <a:r>
              <a:rPr lang="en-US" altLang="zh-CN" sz="2800" cap="none" dirty="0"/>
              <a:t>()</a:t>
            </a:r>
            <a:r>
              <a:rPr lang="zh-CN" altLang="en-US" sz="2800" cap="none" dirty="0"/>
              <a:t>来检测组件的状态是否还是</a:t>
            </a:r>
            <a:r>
              <a:rPr lang="en-US" altLang="zh-CN" sz="2800" cap="none" dirty="0"/>
              <a:t>mounted</a:t>
            </a:r>
          </a:p>
          <a:p>
            <a:r>
              <a:rPr lang="en-US" altLang="zh-CN" sz="2800" cap="none" dirty="0"/>
              <a:t>    </a:t>
            </a:r>
            <a:r>
              <a:rPr lang="en-US" altLang="zh-CN" sz="2800" cap="none" dirty="0">
                <a:hlinkClick r:id="rId2"/>
              </a:rPr>
              <a:t>http://www.css88.com/react/docs/component-api.html</a:t>
            </a:r>
            <a:endParaRPr lang="en-US" altLang="zh-CN" sz="2800" cap="none" dirty="0"/>
          </a:p>
          <a:p>
            <a:endParaRPr lang="en-US" altLang="zh-CN" sz="2800" cap="none" dirty="0"/>
          </a:p>
        </p:txBody>
      </p:sp>
    </p:spTree>
    <p:extLst>
      <p:ext uri="{BB962C8B-B14F-4D97-AF65-F5344CB8AC3E}">
        <p14:creationId xmlns:p14="http://schemas.microsoft.com/office/powerpoint/2010/main" val="25987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传统页面 从服务器获取数据，显示到浏览器上，用户输入数据传入服务器的时候，随着数据量的增大，越来越难以维护。</a:t>
            </a:r>
            <a:endParaRPr lang="en-US" altLang="zh-CN" dirty="0"/>
          </a:p>
          <a:p>
            <a:r>
              <a:rPr lang="en-US" altLang="zh-CN" dirty="0"/>
              <a:t>Facebook</a:t>
            </a:r>
            <a:r>
              <a:rPr lang="zh-CN" altLang="en-US" dirty="0"/>
              <a:t>认为</a:t>
            </a:r>
            <a:r>
              <a:rPr lang="en-US" altLang="zh-CN" dirty="0"/>
              <a:t>MVC</a:t>
            </a:r>
            <a:r>
              <a:rPr lang="zh-CN" altLang="en-US" dirty="0"/>
              <a:t>无法满足他们的扩展需求，由于他们非常巨大的代码库和庞大的组织，使得</a:t>
            </a:r>
            <a:r>
              <a:rPr lang="en-US" altLang="zh-CN" dirty="0"/>
              <a:t>MVC</a:t>
            </a:r>
            <a:r>
              <a:rPr lang="zh-CN" altLang="en-US" dirty="0"/>
              <a:t>很快变得非常复复杂，每当需要添加一项新的功能或特性时，系统的复杂度就成级数增长，致使代码变得脆弱和不可预测，结果导致他们的</a:t>
            </a:r>
            <a:r>
              <a:rPr lang="en-US" altLang="zh-CN" dirty="0"/>
              <a:t>MVC</a:t>
            </a:r>
            <a:r>
              <a:rPr lang="zh-CN" altLang="en-US" dirty="0"/>
              <a:t>正在土崩瓦解。认为</a:t>
            </a:r>
            <a:r>
              <a:rPr lang="en-US" altLang="zh-CN" dirty="0"/>
              <a:t>MVC</a:t>
            </a:r>
            <a:r>
              <a:rPr lang="zh-CN" altLang="en-US" dirty="0"/>
              <a:t>不适合大规模应用，当系统中有很多的模型和相应的视图时，其复杂度就会迅速扩大，非常难以理解和调试。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78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30" y="932156"/>
            <a:ext cx="9258552" cy="5433134"/>
          </a:xfrm>
        </p:spPr>
        <p:txBody>
          <a:bodyPr>
            <a:normAutofit/>
          </a:bodyPr>
          <a:lstStyle/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   </a:t>
            </a:r>
          </a:p>
          <a:p>
            <a:r>
              <a:rPr lang="en-US" altLang="zh-CN" sz="2800" cap="none" dirty="0"/>
              <a:t>    </a:t>
            </a:r>
            <a:r>
              <a:rPr lang="en-US" altLang="zh-CN" sz="2800" cap="none" dirty="0">
                <a:hlinkClick r:id="rId2"/>
              </a:rPr>
              <a:t>http://www.css88.com/react/tips/initial-ajax.html</a:t>
            </a:r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</p:txBody>
      </p:sp>
    </p:spTree>
    <p:extLst>
      <p:ext uri="{BB962C8B-B14F-4D97-AF65-F5344CB8AC3E}">
        <p14:creationId xmlns:p14="http://schemas.microsoft.com/office/powerpoint/2010/main" val="2274827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30" y="932156"/>
            <a:ext cx="9258552" cy="5433134"/>
          </a:xfrm>
        </p:spPr>
        <p:txBody>
          <a:bodyPr>
            <a:normAutofit lnSpcReduction="10000"/>
          </a:bodyPr>
          <a:lstStyle/>
          <a:p>
            <a:r>
              <a:rPr lang="en-US" altLang="zh-CN" sz="2800" cap="none" dirty="0"/>
              <a:t>1.</a:t>
            </a:r>
            <a:r>
              <a:rPr lang="zh-CN" altLang="en-US" sz="2800" cap="none" dirty="0"/>
              <a:t>生成组件 梳理结构</a:t>
            </a:r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2.</a:t>
            </a:r>
            <a:r>
              <a:rPr lang="zh-CN" altLang="en-US" sz="2800" cap="none" dirty="0"/>
              <a:t>根据数据生成完整结构</a:t>
            </a:r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3.</a:t>
            </a:r>
            <a:r>
              <a:rPr lang="zh-CN" altLang="en-US" sz="2800" cap="none" dirty="0"/>
              <a:t>自组件进行沟通 改变父组件</a:t>
            </a:r>
            <a:r>
              <a:rPr lang="en-US" altLang="zh-CN" sz="2800" cap="none" dirty="0"/>
              <a:t>state </a:t>
            </a:r>
            <a:r>
              <a:rPr lang="zh-CN" altLang="en-US" sz="2800" cap="none" dirty="0"/>
              <a:t>从而达到目的</a:t>
            </a:r>
            <a:endParaRPr lang="en-US" altLang="zh-CN" sz="2800" cap="none" dirty="0"/>
          </a:p>
          <a:p>
            <a:endParaRPr lang="en-US" altLang="zh-CN" sz="2800" cap="none" dirty="0"/>
          </a:p>
          <a:p>
            <a:endParaRPr lang="en-US" altLang="zh-CN" sz="2800" cap="none" dirty="0"/>
          </a:p>
          <a:p>
            <a:r>
              <a:rPr lang="en-US" altLang="zh-CN" sz="2800" cap="none" dirty="0"/>
              <a:t>4.</a:t>
            </a:r>
            <a:r>
              <a:rPr lang="zh-CN" altLang="en-US" sz="2800" cap="none" dirty="0"/>
              <a:t>改进</a:t>
            </a:r>
            <a:r>
              <a:rPr lang="en-US" altLang="zh-CN" sz="2800" cap="none" dirty="0"/>
              <a:t>es6</a:t>
            </a:r>
            <a:r>
              <a:rPr lang="zh-CN" altLang="en-US" sz="2800" cap="none" dirty="0"/>
              <a:t>写法</a:t>
            </a:r>
            <a:endParaRPr lang="en-US" altLang="zh-CN" sz="2800" cap="none" dirty="0"/>
          </a:p>
        </p:txBody>
      </p:sp>
    </p:spTree>
    <p:extLst>
      <p:ext uri="{BB962C8B-B14F-4D97-AF65-F5344CB8AC3E}">
        <p14:creationId xmlns:p14="http://schemas.microsoft.com/office/powerpoint/2010/main" val="332163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								MVC</a:t>
            </a:r>
          </a:p>
          <a:p>
            <a:endParaRPr lang="en-US" altLang="zh-CN" sz="3200" dirty="0"/>
          </a:p>
          <a:p>
            <a:r>
              <a:rPr lang="en-US" altLang="zh-CN" sz="1800" dirty="0"/>
              <a:t>		</a:t>
            </a:r>
            <a:r>
              <a:rPr lang="en-US" altLang="zh-CN" sz="1800" dirty="0">
                <a:hlinkClick r:id="rId2"/>
              </a:rPr>
              <a:t>http://www.ruanyifeng.com/blog/2015/02/mvcmvp_mvvm.html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776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Model</a:t>
            </a:r>
            <a:r>
              <a:rPr lang="zh-CN" altLang="en-US" sz="2400" b="1" dirty="0"/>
              <a:t>（模型）</a:t>
            </a:r>
            <a:r>
              <a:rPr lang="en-US" altLang="zh-CN" sz="2400" b="1" dirty="0"/>
              <a:t>:</a:t>
            </a:r>
          </a:p>
          <a:p>
            <a:r>
              <a:rPr lang="en-US" altLang="zh-CN" sz="2400" b="1" dirty="0"/>
              <a:t>	</a:t>
            </a:r>
            <a:r>
              <a:rPr lang="zh-CN" altLang="en-US" sz="2400" dirty="0"/>
              <a:t>是应用程序中用于处理应用程序数据逻辑的部分。</a:t>
            </a:r>
            <a:br>
              <a:rPr lang="zh-CN" altLang="en-US" sz="3600" dirty="0"/>
            </a:br>
            <a:r>
              <a:rPr lang="zh-CN" altLang="en-US" sz="2400" dirty="0"/>
              <a:t>通常模型对象负责在数据库中存取数据。</a:t>
            </a:r>
            <a:endParaRPr lang="en-US" altLang="zh-CN" sz="3600" dirty="0"/>
          </a:p>
          <a:p>
            <a:endParaRPr lang="en-US" altLang="zh-CN" sz="3200" dirty="0"/>
          </a:p>
          <a:p>
            <a:r>
              <a:rPr lang="en-US" altLang="zh-CN" sz="2400" b="1" dirty="0"/>
              <a:t>View</a:t>
            </a:r>
            <a:r>
              <a:rPr lang="zh-CN" altLang="en-US" sz="2400" b="1" dirty="0"/>
              <a:t>（视图）</a:t>
            </a:r>
            <a:r>
              <a:rPr lang="en-US" altLang="zh-CN" sz="2400" b="1" dirty="0"/>
              <a:t>:</a:t>
            </a:r>
          </a:p>
          <a:p>
            <a:r>
              <a:rPr lang="en-US" altLang="zh-CN" sz="2400" b="1" dirty="0"/>
              <a:t>	</a:t>
            </a:r>
            <a:r>
              <a:rPr lang="zh-CN" altLang="en-US" sz="2400" dirty="0"/>
              <a:t>是应用程序中处理数据显示的部分。</a:t>
            </a:r>
            <a:br>
              <a:rPr lang="zh-CN" altLang="en-US" sz="3600" dirty="0"/>
            </a:br>
            <a:r>
              <a:rPr lang="zh-CN" altLang="en-US" sz="2400" dirty="0"/>
              <a:t>通常视图是依据模型数据创建的</a:t>
            </a:r>
            <a:r>
              <a:rPr lang="zh-CN" altLang="en-US" dirty="0"/>
              <a:t>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2400" b="1" dirty="0"/>
              <a:t>Controller</a:t>
            </a:r>
            <a:r>
              <a:rPr lang="zh-CN" altLang="en-US" sz="2400" b="1" dirty="0"/>
              <a:t>（控制器）</a:t>
            </a:r>
            <a:r>
              <a:rPr lang="en-US" altLang="zh-CN" sz="2400" b="1" dirty="0"/>
              <a:t>:</a:t>
            </a:r>
          </a:p>
          <a:p>
            <a:r>
              <a:rPr lang="zh-CN" altLang="en-US" sz="2400" dirty="0"/>
              <a:t>是应用程序中处理用户交互的部分。</a:t>
            </a:r>
            <a:br>
              <a:rPr lang="zh-CN" altLang="en-US" sz="3600" dirty="0"/>
            </a:br>
            <a:r>
              <a:rPr lang="zh-CN" altLang="en-US" sz="2400" dirty="0"/>
              <a:t>通常控制器负责从视图读取数据，控制用户输入，并向模型发送数据</a:t>
            </a:r>
            <a:r>
              <a:rPr lang="zh-CN" altLang="en-US" dirty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215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352425"/>
            <a:ext cx="81438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2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主要原理何特点：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效率高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传统</a:t>
            </a:r>
            <a:r>
              <a:rPr lang="en-US" altLang="zh-CN" dirty="0"/>
              <a:t>web</a:t>
            </a:r>
            <a:r>
              <a:rPr lang="zh-CN" altLang="en-US" dirty="0"/>
              <a:t>页面操作</a:t>
            </a:r>
            <a:r>
              <a:rPr lang="en-US" altLang="zh-CN" dirty="0"/>
              <a:t>DOM</a:t>
            </a:r>
            <a:r>
              <a:rPr lang="zh-CN" altLang="en-US" dirty="0"/>
              <a:t>一般是直接操作，但是代价很大，涉及重绘重排非常耗性能，而</a:t>
            </a:r>
            <a:r>
              <a:rPr lang="en-US" altLang="zh-CN" dirty="0"/>
              <a:t>React </a:t>
            </a:r>
            <a:r>
              <a:rPr lang="zh-CN" altLang="en-US" dirty="0"/>
              <a:t>为了尽可能减少对</a:t>
            </a:r>
            <a:r>
              <a:rPr lang="en-US" altLang="zh-CN" dirty="0"/>
              <a:t>DOM</a:t>
            </a:r>
            <a:r>
              <a:rPr lang="zh-CN" altLang="en-US" dirty="0"/>
              <a:t>的操作，提供了一种不同的而又强大的方式来更新</a:t>
            </a:r>
            <a:r>
              <a:rPr lang="en-US" altLang="zh-CN" dirty="0"/>
              <a:t>DOM</a:t>
            </a:r>
            <a:r>
              <a:rPr lang="zh-CN" altLang="en-US" dirty="0"/>
              <a:t>，代替直接操作</a:t>
            </a:r>
            <a:r>
              <a:rPr lang="en-US" altLang="zh-CN" dirty="0"/>
              <a:t>DOM</a:t>
            </a:r>
            <a:r>
              <a:rPr lang="zh-CN" altLang="en-US" dirty="0"/>
              <a:t>。就是</a:t>
            </a:r>
            <a:r>
              <a:rPr lang="en-US" altLang="zh-CN" dirty="0"/>
              <a:t>Virtual </a:t>
            </a:r>
            <a:r>
              <a:rPr lang="en-US" altLang="zh-CN" dirty="0" err="1"/>
              <a:t>dom</a:t>
            </a:r>
            <a:r>
              <a:rPr lang="en-US" altLang="zh-CN" dirty="0"/>
              <a:t>, </a:t>
            </a:r>
            <a:r>
              <a:rPr lang="zh-CN" altLang="en-US" dirty="0"/>
              <a:t>一个轻量级虚拟的</a:t>
            </a:r>
            <a:r>
              <a:rPr lang="en-US" altLang="zh-CN" dirty="0" err="1"/>
              <a:t>dom</a:t>
            </a:r>
            <a:r>
              <a:rPr lang="zh-CN" altLang="en-US" dirty="0"/>
              <a:t>，又由于</a:t>
            </a:r>
            <a:r>
              <a:rPr lang="en-US" altLang="zh-CN" dirty="0"/>
              <a:t>diff</a:t>
            </a:r>
            <a:r>
              <a:rPr lang="zh-CN" altLang="en-US" dirty="0"/>
              <a:t>算法，更新</a:t>
            </a:r>
            <a:r>
              <a:rPr lang="en-US" altLang="zh-CN" dirty="0"/>
              <a:t>virtual </a:t>
            </a:r>
            <a:r>
              <a:rPr lang="en-US" altLang="zh-CN" dirty="0" err="1"/>
              <a:t>dom</a:t>
            </a:r>
            <a:r>
              <a:rPr lang="zh-CN" altLang="en-US" dirty="0"/>
              <a:t>时不保证马上影响真实</a:t>
            </a:r>
            <a:r>
              <a:rPr lang="en-US" altLang="zh-CN" dirty="0" err="1"/>
              <a:t>dom</a:t>
            </a:r>
            <a:r>
              <a:rPr lang="zh-CN" altLang="en-US" dirty="0"/>
              <a:t>，</a:t>
            </a:r>
            <a:r>
              <a:rPr lang="en-US" altLang="zh-CN" dirty="0"/>
              <a:t>react</a:t>
            </a:r>
            <a:r>
              <a:rPr lang="zh-CN" altLang="en-US" dirty="0"/>
              <a:t>会等到事件循环结束，然后利用</a:t>
            </a:r>
            <a:r>
              <a:rPr lang="en-US" altLang="zh-CN" dirty="0"/>
              <a:t>diff</a:t>
            </a:r>
            <a:r>
              <a:rPr lang="zh-CN" altLang="en-US" dirty="0"/>
              <a:t>算法，通过当前新的</a:t>
            </a:r>
            <a:r>
              <a:rPr lang="en-US" altLang="zh-CN" dirty="0" err="1"/>
              <a:t>dom</a:t>
            </a:r>
            <a:r>
              <a:rPr lang="zh-CN" altLang="en-US" dirty="0"/>
              <a:t>表述与之前做比较，计算出最小的步骤更新真实的</a:t>
            </a:r>
            <a:r>
              <a:rPr lang="en-US" altLang="zh-CN" dirty="0" err="1"/>
              <a:t>dom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天生组件化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Components</a:t>
            </a:r>
            <a:r>
              <a:rPr lang="zh-CN" altLang="en-US" dirty="0"/>
              <a:t>组件：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dom</a:t>
            </a:r>
            <a:r>
              <a:rPr lang="zh-CN" altLang="en-US" dirty="0"/>
              <a:t>树上的节点被成为元素，在这里不同称为</a:t>
            </a:r>
            <a:r>
              <a:rPr lang="en-US" altLang="zh-CN" dirty="0"/>
              <a:t>virtual </a:t>
            </a:r>
            <a:r>
              <a:rPr lang="en-US" altLang="zh-CN" dirty="0" err="1"/>
              <a:t>dom</a:t>
            </a:r>
            <a:r>
              <a:rPr lang="zh-CN" altLang="en-US" dirty="0"/>
              <a:t>，整体称为</a:t>
            </a:r>
            <a:r>
              <a:rPr lang="en-US" altLang="zh-CN" dirty="0"/>
              <a:t>component</a:t>
            </a:r>
            <a:r>
              <a:rPr lang="zh-CN" altLang="en-US" dirty="0"/>
              <a:t>， 众多的</a:t>
            </a:r>
            <a:r>
              <a:rPr lang="en-US" altLang="zh-CN" dirty="0"/>
              <a:t>virtual </a:t>
            </a:r>
            <a:r>
              <a:rPr lang="en-US" altLang="zh-CN" dirty="0" err="1"/>
              <a:t>dom</a:t>
            </a:r>
            <a:r>
              <a:rPr lang="zh-CN" altLang="en-US" dirty="0"/>
              <a:t>的节点就是一个完整的抽象的组件。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04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04787"/>
            <a:ext cx="85915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727969"/>
            <a:ext cx="9258552" cy="543313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清晰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单项数据流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从父节点传递到子节点，因为组件是简单而且易于把握的，他们只需从父节点获取</a:t>
            </a:r>
            <a:r>
              <a:rPr lang="en-US" altLang="zh-CN" sz="2400" dirty="0"/>
              <a:t>props</a:t>
            </a:r>
            <a:r>
              <a:rPr lang="zh-CN" altLang="zh-CN" sz="2400" dirty="0"/>
              <a:t>渲染即可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b="1" dirty="0"/>
              <a:t>State </a:t>
            </a:r>
            <a:r>
              <a:rPr lang="zh-CN" altLang="en-US" b="1" dirty="0"/>
              <a:t>和 </a:t>
            </a:r>
            <a:r>
              <a:rPr lang="en-US" altLang="zh-CN" b="1" dirty="0"/>
              <a:t>Render: </a:t>
            </a:r>
          </a:p>
          <a:p>
            <a:r>
              <a:rPr lang="en-US" altLang="zh-CN" sz="2400" b="1" dirty="0"/>
              <a:t>	</a:t>
            </a:r>
            <a:r>
              <a:rPr lang="en-US" altLang="zh-CN" sz="2400" dirty="0"/>
              <a:t>state</a:t>
            </a:r>
            <a:r>
              <a:rPr lang="zh-CN" altLang="en-US" sz="2400" dirty="0"/>
              <a:t>属性包含定义组件所需要的一些数据，当数据发生变化时，将会调用</a:t>
            </a:r>
            <a:r>
              <a:rPr lang="en-US" altLang="zh-CN" sz="2400" dirty="0"/>
              <a:t>Render</a:t>
            </a:r>
            <a:r>
              <a:rPr lang="zh-CN" altLang="en-US" sz="2400" dirty="0"/>
              <a:t>重现渲染，</a:t>
            </a:r>
            <a:endParaRPr lang="en-US" altLang="zh-CN" sz="2400" dirty="0"/>
          </a:p>
          <a:p>
            <a:r>
              <a:rPr lang="en-US" altLang="zh-CN" dirty="0"/>
              <a:t>React </a:t>
            </a:r>
            <a:r>
              <a:rPr lang="zh-CN" altLang="en-US" dirty="0"/>
              <a:t>把组件看成是一个状态机（</a:t>
            </a:r>
            <a:r>
              <a:rPr lang="en-US" altLang="zh-CN" dirty="0"/>
              <a:t>State Machines</a:t>
            </a:r>
            <a:r>
              <a:rPr lang="zh-CN" altLang="en-US" dirty="0"/>
              <a:t>）。通过与用户的交互，实现不同状态，然后渲染 </a:t>
            </a:r>
            <a:r>
              <a:rPr lang="en-US" altLang="zh-CN" dirty="0"/>
              <a:t>UI</a:t>
            </a:r>
            <a:r>
              <a:rPr lang="zh-CN" altLang="en-US" dirty="0"/>
              <a:t>，让用户界面和数据保持一致。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190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4837</TotalTime>
  <Words>1026</Words>
  <Application>Microsoft Office PowerPoint</Application>
  <PresentationFormat>宽屏</PresentationFormat>
  <Paragraphs>222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Arial</vt:lpstr>
      <vt:lpstr>Century Gothic</vt:lpstr>
      <vt:lpstr>Wingdings</vt:lpstr>
      <vt:lpstr>Wingdings 3</vt:lpstr>
      <vt:lpstr>离子</vt:lpstr>
      <vt:lpstr>react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陈思彤</dc:creator>
  <cp:lastModifiedBy>陈思彤</cp:lastModifiedBy>
  <cp:revision>44</cp:revision>
  <dcterms:created xsi:type="dcterms:W3CDTF">2016-09-06T05:56:55Z</dcterms:created>
  <dcterms:modified xsi:type="dcterms:W3CDTF">2017-03-19T10:05:58Z</dcterms:modified>
</cp:coreProperties>
</file>