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83" r:id="rId4"/>
    <p:sldId id="258" r:id="rId5"/>
    <p:sldId id="265" r:id="rId6"/>
    <p:sldId id="288" r:id="rId7"/>
    <p:sldId id="284" r:id="rId8"/>
    <p:sldId id="287" r:id="rId9"/>
    <p:sldId id="286" r:id="rId10"/>
    <p:sldId id="285" r:id="rId11"/>
    <p:sldId id="266" r:id="rId12"/>
    <p:sldId id="275" r:id="rId13"/>
    <p:sldId id="269" r:id="rId14"/>
    <p:sldId id="292" r:id="rId15"/>
    <p:sldId id="291" r:id="rId16"/>
    <p:sldId id="290" r:id="rId17"/>
    <p:sldId id="289" r:id="rId18"/>
  </p:sldIdLst>
  <p:sldSz cx="18288000" cy="10287000"/>
  <p:notesSz cx="6858000" cy="9144000"/>
  <p:embeddedFontLst>
    <p:embeddedFont>
      <p:font typeface="Josefin Sans Bold" panose="020B0604020202020204" charset="0"/>
      <p:regular r:id="rId20"/>
    </p:embeddedFont>
    <p:embeddedFont>
      <p:font typeface="Josefin Sans" panose="020B0604020202020204" charset="0"/>
      <p:regular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6DB41-21FB-4C54-9759-DE2F20B5A46C}"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1FC27-797A-4DD5-AF7A-EF2FC072CFEF}" type="slidenum">
              <a:rPr lang="en-US" smtClean="0"/>
              <a:t>‹#›</a:t>
            </a:fld>
            <a:endParaRPr lang="en-US"/>
          </a:p>
        </p:txBody>
      </p:sp>
    </p:spTree>
    <p:extLst>
      <p:ext uri="{BB962C8B-B14F-4D97-AF65-F5344CB8AC3E}">
        <p14:creationId xmlns:p14="http://schemas.microsoft.com/office/powerpoint/2010/main" val="254330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1FC27-797A-4DD5-AF7A-EF2FC072CFEF}" type="slidenum">
              <a:rPr lang="en-US" smtClean="0"/>
              <a:t>2</a:t>
            </a:fld>
            <a:endParaRPr lang="en-US"/>
          </a:p>
        </p:txBody>
      </p:sp>
    </p:spTree>
    <p:extLst>
      <p:ext uri="{BB962C8B-B14F-4D97-AF65-F5344CB8AC3E}">
        <p14:creationId xmlns:p14="http://schemas.microsoft.com/office/powerpoint/2010/main" val="303840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F1FC27-797A-4DD5-AF7A-EF2FC072CF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335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683105" y="3375274"/>
            <a:ext cx="8217084" cy="3629383"/>
            <a:chOff x="0" y="47625"/>
            <a:chExt cx="10956112" cy="4839178"/>
          </a:xfrm>
        </p:grpSpPr>
        <p:sp>
          <p:nvSpPr>
            <p:cNvPr id="3" name="TextBox 3"/>
            <p:cNvSpPr txBox="1"/>
            <p:nvPr/>
          </p:nvSpPr>
          <p:spPr>
            <a:xfrm>
              <a:off x="0" y="47625"/>
              <a:ext cx="10956112" cy="1564531"/>
            </a:xfrm>
            <a:prstGeom prst="rect">
              <a:avLst/>
            </a:prstGeom>
          </p:spPr>
          <p:txBody>
            <a:bodyPr lIns="0" tIns="0" rIns="0" bIns="0" rtlCol="0" anchor="t">
              <a:spAutoFit/>
            </a:bodyPr>
            <a:lstStyle/>
            <a:p>
              <a:pPr algn="ctr">
                <a:lnSpc>
                  <a:spcPts val="8960"/>
                </a:lnSpc>
              </a:pPr>
              <a:endParaRPr lang="en-US" sz="8000">
                <a:solidFill>
                  <a:srgbClr val="F7B4A7"/>
                </a:solidFill>
                <a:latin typeface="Josefin Sans Bold"/>
              </a:endParaRPr>
            </a:p>
          </p:txBody>
        </p:sp>
        <p:sp>
          <p:nvSpPr>
            <p:cNvPr id="4" name="TextBox 4"/>
            <p:cNvSpPr txBox="1"/>
            <p:nvPr/>
          </p:nvSpPr>
          <p:spPr>
            <a:xfrm>
              <a:off x="0" y="4096843"/>
              <a:ext cx="10956112" cy="789960"/>
            </a:xfrm>
            <a:prstGeom prst="rect">
              <a:avLst/>
            </a:prstGeom>
          </p:spPr>
          <p:txBody>
            <a:bodyPr lIns="0" tIns="0" rIns="0" bIns="0" rtlCol="0" anchor="t">
              <a:spAutoFit/>
            </a:bodyPr>
            <a:lstStyle/>
            <a:p>
              <a:pPr algn="ctr">
                <a:lnSpc>
                  <a:spcPts val="4759"/>
                </a:lnSpc>
              </a:pPr>
              <a:endParaRPr lang="en-US" sz="3400">
                <a:solidFill>
                  <a:srgbClr val="94DDDE"/>
                </a:solidFill>
                <a:latin typeface="Josefin Sans"/>
              </a:endParaRPr>
            </a:p>
          </p:txBody>
        </p:sp>
      </p:grpSp>
      <p:sp>
        <p:nvSpPr>
          <p:cNvPr id="5" name="Freeform 5"/>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9" name="Freeform 9"/>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10" name="Freeform 10"/>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11" name="TextBox 11"/>
          <p:cNvSpPr txBox="1"/>
          <p:nvPr/>
        </p:nvSpPr>
        <p:spPr>
          <a:xfrm>
            <a:off x="8365299" y="2997579"/>
            <a:ext cx="8217084" cy="436017"/>
          </a:xfrm>
          <a:prstGeom prst="rect">
            <a:avLst/>
          </a:prstGeom>
        </p:spPr>
        <p:txBody>
          <a:bodyPr lIns="0" tIns="0" rIns="0" bIns="0" rtlCol="0" anchor="t">
            <a:spAutoFit/>
          </a:bodyPr>
          <a:lstStyle/>
          <a:p>
            <a:pPr algn="ctr">
              <a:lnSpc>
                <a:spcPts val="3359"/>
              </a:lnSpc>
            </a:pPr>
            <a:r>
              <a:rPr lang="en-US" sz="2400" spc="446">
                <a:solidFill>
                  <a:srgbClr val="94DDDE"/>
                </a:solidFill>
                <a:latin typeface="Josefin Sans"/>
              </a:rPr>
              <a:t>THỰC TẬP CƠ </a:t>
            </a:r>
            <a:r>
              <a:rPr lang="en-US" sz="2400" spc="446" smtClean="0">
                <a:solidFill>
                  <a:srgbClr val="94DDDE"/>
                </a:solidFill>
                <a:latin typeface="Josefin Sans"/>
              </a:rPr>
              <a:t>SỞ </a:t>
            </a:r>
            <a:endParaRPr lang="en-US" sz="2400" spc="446">
              <a:solidFill>
                <a:srgbClr val="94DDDE"/>
              </a:solidFill>
              <a:latin typeface="Josefin Sans"/>
            </a:endParaRPr>
          </a:p>
        </p:txBody>
      </p:sp>
      <p:sp>
        <p:nvSpPr>
          <p:cNvPr id="12" name="Rectangle 11"/>
          <p:cNvSpPr/>
          <p:nvPr/>
        </p:nvSpPr>
        <p:spPr>
          <a:xfrm>
            <a:off x="8124184" y="4235799"/>
            <a:ext cx="8458199" cy="707886"/>
          </a:xfrm>
          <a:prstGeom prst="rect">
            <a:avLst/>
          </a:prstGeom>
        </p:spPr>
        <p:txBody>
          <a:bodyPr wrap="square">
            <a:spAutoFit/>
          </a:bodyPr>
          <a:lstStyle/>
          <a:p>
            <a:pPr algn="ctr"/>
            <a:r>
              <a:rPr lang="en-US" sz="4000" b="1" smtClean="0">
                <a:solidFill>
                  <a:schemeClr val="bg1"/>
                </a:solidFill>
                <a:latin typeface="Josefin Sans" panose="020B0604020202020204" charset="0"/>
              </a:rPr>
              <a:t> Web scraping – Splash – Selenium</a:t>
            </a:r>
            <a:endParaRPr lang="en-US" sz="4000" b="1">
              <a:solidFill>
                <a:schemeClr val="bg1"/>
              </a:solidFill>
              <a:latin typeface="Josefin Sans" panose="020B0604020202020204" charset="0"/>
            </a:endParaRPr>
          </a:p>
        </p:txBody>
      </p:sp>
      <p:sp>
        <p:nvSpPr>
          <p:cNvPr id="14" name="Rectangle 13"/>
          <p:cNvSpPr/>
          <p:nvPr/>
        </p:nvSpPr>
        <p:spPr>
          <a:xfrm>
            <a:off x="8848083" y="6017174"/>
            <a:ext cx="7010400" cy="523220"/>
          </a:xfrm>
          <a:prstGeom prst="rect">
            <a:avLst/>
          </a:prstGeom>
        </p:spPr>
        <p:txBody>
          <a:bodyPr wrap="square">
            <a:spAutoFit/>
          </a:bodyPr>
          <a:lstStyle/>
          <a:p>
            <a:pPr algn="ctr"/>
            <a:r>
              <a:rPr lang="en-US" sz="2800" b="1" smtClean="0">
                <a:solidFill>
                  <a:schemeClr val="bg1"/>
                </a:solidFill>
                <a:latin typeface="Josefin Sans" panose="020B0604020202020204" charset="0"/>
              </a:rPr>
              <a:t>Trịnh Vinh Tuấn Đạt</a:t>
            </a:r>
            <a:endParaRPr lang="en-US" sz="2800" b="1">
              <a:solidFill>
                <a:schemeClr val="bg1"/>
              </a:solidFill>
              <a:latin typeface="Josefin Sans"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99470" y="4457700"/>
            <a:ext cx="12612860" cy="4267796"/>
          </a:xfrm>
          <a:prstGeom prst="rect">
            <a:avLst/>
          </a:prstGeom>
        </p:spPr>
      </p:pic>
      <p:pic>
        <p:nvPicPr>
          <p:cNvPr id="4" name="Picture 3"/>
          <p:cNvPicPr>
            <a:picLocks noChangeAspect="1"/>
          </p:cNvPicPr>
          <p:nvPr/>
        </p:nvPicPr>
        <p:blipFill>
          <a:blip r:embed="rId3"/>
          <a:stretch>
            <a:fillRect/>
          </a:stretch>
        </p:blipFill>
        <p:spPr>
          <a:xfrm>
            <a:off x="2799470" y="1943100"/>
            <a:ext cx="12612860" cy="1762371"/>
          </a:xfrm>
          <a:prstGeom prst="rect">
            <a:avLst/>
          </a:prstGeom>
        </p:spPr>
      </p:pic>
    </p:spTree>
    <p:extLst>
      <p:ext uri="{BB962C8B-B14F-4D97-AF65-F5344CB8AC3E}">
        <p14:creationId xmlns:p14="http://schemas.microsoft.com/office/powerpoint/2010/main" val="3133580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8935" y="1232942"/>
            <a:ext cx="16690129" cy="7821116"/>
          </a:xfrm>
          <a:prstGeom prst="rect">
            <a:avLst/>
          </a:prstGeom>
        </p:spPr>
      </p:pic>
    </p:spTree>
    <p:extLst>
      <p:ext uri="{BB962C8B-B14F-4D97-AF65-F5344CB8AC3E}">
        <p14:creationId xmlns:p14="http://schemas.microsoft.com/office/powerpoint/2010/main" val="2575633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43200" y="2400300"/>
            <a:ext cx="12841492" cy="4763165"/>
          </a:xfrm>
          <a:prstGeom prst="rect">
            <a:avLst/>
          </a:prstGeom>
        </p:spPr>
      </p:pic>
    </p:spTree>
    <p:extLst>
      <p:ext uri="{BB962C8B-B14F-4D97-AF65-F5344CB8AC3E}">
        <p14:creationId xmlns:p14="http://schemas.microsoft.com/office/powerpoint/2010/main" val="366494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7488" y="1023362"/>
            <a:ext cx="16833024" cy="8240275"/>
          </a:xfrm>
          <a:prstGeom prst="rect">
            <a:avLst/>
          </a:prstGeom>
        </p:spPr>
      </p:pic>
    </p:spTree>
    <p:extLst>
      <p:ext uri="{BB962C8B-B14F-4D97-AF65-F5344CB8AC3E}">
        <p14:creationId xmlns:p14="http://schemas.microsoft.com/office/powerpoint/2010/main" val="3607698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29000" y="647700"/>
            <a:ext cx="8840317" cy="3778183"/>
          </a:xfrm>
          <a:prstGeom prst="rect">
            <a:avLst/>
          </a:prstGeom>
        </p:spPr>
      </p:pic>
      <p:sp>
        <p:nvSpPr>
          <p:cNvPr id="5" name="Rectangle 4"/>
          <p:cNvSpPr/>
          <p:nvPr/>
        </p:nvSpPr>
        <p:spPr>
          <a:xfrm>
            <a:off x="3277158" y="5448300"/>
            <a:ext cx="9144000" cy="3416320"/>
          </a:xfrm>
          <a:prstGeom prst="rect">
            <a:avLst/>
          </a:prstGeom>
        </p:spPr>
        <p:txBody>
          <a:bodyPr>
            <a:spAutoFit/>
          </a:bodyPr>
          <a:lstStyle/>
          <a:p>
            <a:pPr marL="285750" indent="-285750">
              <a:buFont typeface="Arial" panose="020B0604020202020204" pitchFamily="34" charset="0"/>
              <a:buChar char="•"/>
            </a:pPr>
            <a:r>
              <a:rPr lang="en-US" sz="2400"/>
              <a:t>Tự động hóa Trình Duyệt: Selenium được sử dụng để tự động hóa các thao tác trên trình duyệt web như nhấn nút, điều hướng, hoặc điền vào các ô input</a:t>
            </a:r>
            <a:r>
              <a:rPr lang="en-US" sz="2400"/>
              <a:t>. </a:t>
            </a:r>
            <a:endParaRPr lang="en-US" sz="2400" smtClean="0"/>
          </a:p>
          <a:p>
            <a:pPr marL="285750" indent="-285750">
              <a:buFont typeface="Arial" panose="020B0604020202020204" pitchFamily="34" charset="0"/>
              <a:buChar char="•"/>
            </a:pPr>
            <a:r>
              <a:rPr lang="en-US" sz="2400" smtClean="0"/>
              <a:t>Tối </a:t>
            </a:r>
            <a:r>
              <a:rPr lang="en-US" sz="2400"/>
              <a:t>Ưu Hóa Crawl </a:t>
            </a:r>
            <a:r>
              <a:rPr lang="en-US" sz="2400"/>
              <a:t>Động</a:t>
            </a:r>
            <a:r>
              <a:rPr lang="en-US" sz="2400" smtClean="0"/>
              <a:t>:</a:t>
            </a:r>
          </a:p>
          <a:p>
            <a:pPr marL="285750" indent="-285750">
              <a:buFont typeface="Arial" panose="020B0604020202020204" pitchFamily="34" charset="0"/>
              <a:buChar char="•"/>
            </a:pPr>
            <a:r>
              <a:rPr lang="en-US" sz="2400" smtClean="0"/>
              <a:t>Chống </a:t>
            </a:r>
            <a:r>
              <a:rPr lang="en-US" sz="2400"/>
              <a:t>chặn của Bot: Trong một số trường hợp, trang web có thể phát hiện và chặn các yêu cầu đến từ bot truy cập thông thường. Trong trường hợp này, bạn có thể sử dụng Selenium để mô phỏng hành vi người dùng thực sự trên trình duyệt, giúp tránh được các biện pháp chống chặn của bot</a:t>
            </a:r>
            <a:r>
              <a:rPr lang="en-US" sz="2400"/>
              <a:t>. </a:t>
            </a:r>
            <a:endParaRPr lang="en-US" sz="2400"/>
          </a:p>
        </p:txBody>
      </p:sp>
    </p:spTree>
    <p:extLst>
      <p:ext uri="{BB962C8B-B14F-4D97-AF65-F5344CB8AC3E}">
        <p14:creationId xmlns:p14="http://schemas.microsoft.com/office/powerpoint/2010/main" val="837308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4593" y="1547310"/>
            <a:ext cx="17118814" cy="7192379"/>
          </a:xfrm>
          <a:prstGeom prst="rect">
            <a:avLst/>
          </a:prstGeom>
        </p:spPr>
      </p:pic>
    </p:spTree>
    <p:extLst>
      <p:ext uri="{BB962C8B-B14F-4D97-AF65-F5344CB8AC3E}">
        <p14:creationId xmlns:p14="http://schemas.microsoft.com/office/powerpoint/2010/main" val="1557897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27" y="266700"/>
            <a:ext cx="18271500" cy="9402487"/>
          </a:xfrm>
          <a:prstGeom prst="rect">
            <a:avLst/>
          </a:prstGeom>
        </p:spPr>
      </p:pic>
    </p:spTree>
    <p:extLst>
      <p:ext uri="{BB962C8B-B14F-4D97-AF65-F5344CB8AC3E}">
        <p14:creationId xmlns:p14="http://schemas.microsoft.com/office/powerpoint/2010/main" val="3358910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436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486400" y="647700"/>
            <a:ext cx="6828360" cy="4719602"/>
          </a:xfrm>
          <a:prstGeom prst="rect">
            <a:avLst/>
          </a:prstGeom>
        </p:spPr>
      </p:pic>
      <p:sp>
        <p:nvSpPr>
          <p:cNvPr id="7" name="Rectangle 6"/>
          <p:cNvSpPr/>
          <p:nvPr/>
        </p:nvSpPr>
        <p:spPr>
          <a:xfrm>
            <a:off x="1371600" y="6362700"/>
            <a:ext cx="13716000" cy="1938992"/>
          </a:xfrm>
          <a:prstGeom prst="rect">
            <a:avLst/>
          </a:prstGeom>
        </p:spPr>
        <p:txBody>
          <a:bodyPr wrap="square">
            <a:spAutoFit/>
          </a:bodyPr>
          <a:lstStyle/>
          <a:p>
            <a:r>
              <a:rPr lang="en-US" sz="2400" smtClean="0"/>
              <a:t>	- Splash </a:t>
            </a:r>
            <a:r>
              <a:rPr lang="en-US" sz="2400"/>
              <a:t>là một trình duyệt web trình bày và kiểm soát từ xa thông qua một API HTTP</a:t>
            </a:r>
            <a:r>
              <a:rPr lang="en-US" sz="2400"/>
              <a:t>. </a:t>
            </a:r>
            <a:endParaRPr lang="en-US" sz="2400" smtClean="0"/>
          </a:p>
          <a:p>
            <a:endParaRPr lang="en-US" sz="2400" smtClean="0"/>
          </a:p>
          <a:p>
            <a:r>
              <a:rPr lang="en-US" sz="2400"/>
              <a:t>	</a:t>
            </a:r>
            <a:r>
              <a:rPr lang="en-US" sz="2400" smtClean="0"/>
              <a:t>- Nó </a:t>
            </a:r>
            <a:r>
              <a:rPr lang="en-US" sz="2400"/>
              <a:t>sử dụng Lua để tùy chỉnh và điều khiển hành vi của trình duyệt</a:t>
            </a:r>
            <a:r>
              <a:rPr lang="en-US" sz="2400"/>
              <a:t>. </a:t>
            </a:r>
            <a:endParaRPr lang="en-US" sz="2400" smtClean="0"/>
          </a:p>
          <a:p>
            <a:endParaRPr lang="en-US" sz="2400" smtClean="0"/>
          </a:p>
          <a:p>
            <a:r>
              <a:rPr lang="en-US" sz="2400"/>
              <a:t>	</a:t>
            </a:r>
            <a:r>
              <a:rPr lang="en-US" sz="2400" smtClean="0"/>
              <a:t>- Splash </a:t>
            </a:r>
            <a:r>
              <a:rPr lang="en-US" sz="2400"/>
              <a:t>giúp tránh các vấn đề về giới hạn tài nguyên khi trích xuất dữ liệu từ các trang web phức tạp.</a:t>
            </a:r>
            <a:endParaRPr 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pic>
        <p:nvPicPr>
          <p:cNvPr id="4" name="Picture 2" descr="Python - Wik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1400" y="2905738"/>
            <a:ext cx="4111625" cy="41116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447800" y="2308153"/>
            <a:ext cx="6525881" cy="4709211"/>
          </a:xfrm>
          <a:prstGeom prst="rect">
            <a:avLst/>
          </a:prstGeom>
        </p:spPr>
      </p:pic>
    </p:spTree>
    <p:extLst>
      <p:ext uri="{BB962C8B-B14F-4D97-AF65-F5344CB8AC3E}">
        <p14:creationId xmlns:p14="http://schemas.microsoft.com/office/powerpoint/2010/main" val="2608250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6487" y="1347257"/>
            <a:ext cx="17195025" cy="759248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4172" y="1118626"/>
            <a:ext cx="16699656" cy="8049748"/>
          </a:xfrm>
          <a:prstGeom prst="rect">
            <a:avLst/>
          </a:prstGeom>
        </p:spPr>
      </p:pic>
    </p:spTree>
    <p:extLst>
      <p:ext uri="{BB962C8B-B14F-4D97-AF65-F5344CB8AC3E}">
        <p14:creationId xmlns:p14="http://schemas.microsoft.com/office/powerpoint/2010/main" val="1332795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1000" y="876300"/>
            <a:ext cx="17557025" cy="8477795"/>
          </a:xfrm>
          <a:prstGeom prst="rect">
            <a:avLst/>
          </a:prstGeom>
        </p:spPr>
      </p:pic>
    </p:spTree>
    <p:extLst>
      <p:ext uri="{BB962C8B-B14F-4D97-AF65-F5344CB8AC3E}">
        <p14:creationId xmlns:p14="http://schemas.microsoft.com/office/powerpoint/2010/main" val="2381250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329" y="1128152"/>
            <a:ext cx="17309341" cy="8030696"/>
          </a:xfrm>
          <a:prstGeom prst="rect">
            <a:avLst/>
          </a:prstGeom>
        </p:spPr>
      </p:pic>
    </p:spTree>
    <p:extLst>
      <p:ext uri="{BB962C8B-B14F-4D97-AF65-F5344CB8AC3E}">
        <p14:creationId xmlns:p14="http://schemas.microsoft.com/office/powerpoint/2010/main" val="3552205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5000" y="1257300"/>
            <a:ext cx="15011400" cy="3917986"/>
          </a:xfrm>
          <a:prstGeom prst="rect">
            <a:avLst/>
          </a:prstGeom>
        </p:spPr>
      </p:pic>
      <p:pic>
        <p:nvPicPr>
          <p:cNvPr id="4" name="Picture 3"/>
          <p:cNvPicPr>
            <a:picLocks noChangeAspect="1"/>
          </p:cNvPicPr>
          <p:nvPr/>
        </p:nvPicPr>
        <p:blipFill>
          <a:blip r:embed="rId3"/>
          <a:stretch>
            <a:fillRect/>
          </a:stretch>
        </p:blipFill>
        <p:spPr>
          <a:xfrm>
            <a:off x="1905000" y="5600700"/>
            <a:ext cx="15011400" cy="3735690"/>
          </a:xfrm>
          <a:prstGeom prst="rect">
            <a:avLst/>
          </a:prstGeom>
        </p:spPr>
      </p:pic>
    </p:spTree>
    <p:extLst>
      <p:ext uri="{BB962C8B-B14F-4D97-AF65-F5344CB8AC3E}">
        <p14:creationId xmlns:p14="http://schemas.microsoft.com/office/powerpoint/2010/main" val="2002129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5891" y="2247900"/>
            <a:ext cx="14003704" cy="2333951"/>
          </a:xfrm>
          <a:prstGeom prst="rect">
            <a:avLst/>
          </a:prstGeom>
        </p:spPr>
      </p:pic>
      <p:pic>
        <p:nvPicPr>
          <p:cNvPr id="7" name="Picture 6"/>
          <p:cNvPicPr>
            <a:picLocks noChangeAspect="1"/>
          </p:cNvPicPr>
          <p:nvPr/>
        </p:nvPicPr>
        <p:blipFill>
          <a:blip r:embed="rId3"/>
          <a:stretch>
            <a:fillRect/>
          </a:stretch>
        </p:blipFill>
        <p:spPr>
          <a:xfrm>
            <a:off x="2105891" y="6134100"/>
            <a:ext cx="14003704" cy="1705054"/>
          </a:xfrm>
          <a:prstGeom prst="rect">
            <a:avLst/>
          </a:prstGeom>
        </p:spPr>
      </p:pic>
    </p:spTree>
    <p:extLst>
      <p:ext uri="{BB962C8B-B14F-4D97-AF65-F5344CB8AC3E}">
        <p14:creationId xmlns:p14="http://schemas.microsoft.com/office/powerpoint/2010/main" val="2882998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187</Words>
  <Application>Microsoft Office PowerPoint</Application>
  <PresentationFormat>Custom</PresentationFormat>
  <Paragraphs>13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Josefin Sans Bold</vt:lpstr>
      <vt:lpstr>Josefin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đang thay đổi giáo dục như thế nào</dc:title>
  <dc:creator>Tuấn Đạt</dc:creator>
  <cp:lastModifiedBy>Dell Gaming</cp:lastModifiedBy>
  <cp:revision>17</cp:revision>
  <dcterms:created xsi:type="dcterms:W3CDTF">2006-08-16T00:00:00Z</dcterms:created>
  <dcterms:modified xsi:type="dcterms:W3CDTF">2024-05-20T05:49:05Z</dcterms:modified>
  <dc:identifier>DAGCfjPOufw</dc:identifier>
</cp:coreProperties>
</file>