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57" r:id="rId4"/>
    <p:sldId id="258" r:id="rId5"/>
    <p:sldId id="265" r:id="rId6"/>
    <p:sldId id="266" r:id="rId7"/>
    <p:sldId id="260" r:id="rId8"/>
  </p:sldIdLst>
  <p:sldSz cx="18288000" cy="10287000"/>
  <p:notesSz cx="6858000" cy="9144000"/>
  <p:embeddedFontLst>
    <p:embeddedFont>
      <p:font typeface="Josefin Sans" panose="020B0604020202020204" charset="0"/>
      <p:regular r:id="rId10"/>
    </p:embeddedFont>
    <p:embeddedFont>
      <p:font typeface="Josefin Sans Bold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3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6DB41-21FB-4C54-9759-DE2F20B5A46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1FC27-797A-4DD5-AF7A-EF2FC072C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1FC27-797A-4DD5-AF7A-EF2FC072C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0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83105" y="3375274"/>
            <a:ext cx="8217084" cy="3629383"/>
            <a:chOff x="0" y="47625"/>
            <a:chExt cx="10956112" cy="4839178"/>
          </a:xfrm>
        </p:grpSpPr>
        <p:sp>
          <p:nvSpPr>
            <p:cNvPr id="3" name="TextBox 3"/>
            <p:cNvSpPr txBox="1"/>
            <p:nvPr/>
          </p:nvSpPr>
          <p:spPr>
            <a:xfrm>
              <a:off x="0" y="47625"/>
              <a:ext cx="10956112" cy="15645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60"/>
                </a:lnSpc>
              </a:pPr>
              <a:endParaRPr lang="en-US" sz="8000">
                <a:solidFill>
                  <a:srgbClr val="F7B4A7"/>
                </a:solidFill>
                <a:latin typeface="Josefin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096843"/>
              <a:ext cx="10956112" cy="789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endParaRPr lang="en-US" sz="3400">
                <a:solidFill>
                  <a:srgbClr val="94DDDE"/>
                </a:solidFill>
                <a:latin typeface="Josefin Sans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182834" y="-1921745"/>
            <a:ext cx="6755642" cy="41148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303834" y="1790711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2095190" y="202115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947148" y="1264426"/>
            <a:ext cx="3144039" cy="2440918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24872" y="5005800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011803" y="7612736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365299" y="2997579"/>
            <a:ext cx="821708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446">
                <a:solidFill>
                  <a:srgbClr val="94DDDE"/>
                </a:solidFill>
                <a:latin typeface="Josefin Sans"/>
              </a:rPr>
              <a:t>THỰC TẬP CƠ </a:t>
            </a:r>
            <a:r>
              <a:rPr lang="en-US" sz="2400" spc="446" smtClean="0">
                <a:solidFill>
                  <a:srgbClr val="94DDDE"/>
                </a:solidFill>
                <a:latin typeface="Josefin Sans"/>
              </a:rPr>
              <a:t>SỞ </a:t>
            </a:r>
            <a:endParaRPr lang="en-US" sz="2400" spc="446">
              <a:solidFill>
                <a:srgbClr val="94DDDE"/>
              </a:solidFill>
              <a:latin typeface="Josefin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65299" y="5116410"/>
            <a:ext cx="8458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Josefin Sans" panose="020B0604020202020204" charset="0"/>
              </a:rPr>
              <a:t>XPath và CSS Selector</a:t>
            </a:r>
            <a:endParaRPr lang="en-US" sz="4000" b="1">
              <a:solidFill>
                <a:schemeClr val="bg1"/>
              </a:solidFill>
              <a:latin typeface="Josefi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31225" y="542925"/>
            <a:ext cx="3856775" cy="3092433"/>
          </a:xfrm>
          <a:custGeom>
            <a:avLst/>
            <a:gdLst/>
            <a:ahLst/>
            <a:cxnLst/>
            <a:rect l="l" t="t" r="r" b="b"/>
            <a:pathLst>
              <a:path w="3856775" h="3092433">
                <a:moveTo>
                  <a:pt x="0" y="0"/>
                </a:moveTo>
                <a:lnTo>
                  <a:pt x="3856775" y="0"/>
                </a:lnTo>
                <a:lnTo>
                  <a:pt x="3856775" y="3092433"/>
                </a:lnTo>
                <a:lnTo>
                  <a:pt x="0" y="3092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2" descr="Scrapy Python: How to Make Web Crawler in Python | DataCa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67100"/>
            <a:ext cx="87870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6433" y="2089141"/>
            <a:ext cx="804098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 sao phải sử dụng xpath và css selector ?</a:t>
            </a:r>
            <a:endParaRPr 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791712" y="-1522378"/>
            <a:ext cx="4935175" cy="5102155"/>
          </a:xfrm>
          <a:custGeom>
            <a:avLst/>
            <a:gdLst/>
            <a:ahLst/>
            <a:cxnLst/>
            <a:rect l="l" t="t" r="r" b="b"/>
            <a:pathLst>
              <a:path w="4935175" h="5102155">
                <a:moveTo>
                  <a:pt x="0" y="0"/>
                </a:moveTo>
                <a:lnTo>
                  <a:pt x="4935176" y="0"/>
                </a:lnTo>
                <a:lnTo>
                  <a:pt x="4935176" y="5102156"/>
                </a:lnTo>
                <a:lnTo>
                  <a:pt x="0" y="51021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 descr="Xpath Vs CSS Selector: Key Differenc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89027"/>
            <a:ext cx="8345714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7600" y="6591300"/>
            <a:ext cx="834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latin typeface="+mj-lt"/>
              </a:rPr>
              <a:t>XPath và CSS Selector </a:t>
            </a:r>
            <a:r>
              <a:rPr lang="vi-VN" sz="2400">
                <a:latin typeface="+mj-lt"/>
              </a:rPr>
              <a:t>là </a:t>
            </a:r>
            <a:r>
              <a:rPr lang="en-US" sz="2400" smtClean="0">
                <a:latin typeface="+mj-lt"/>
              </a:rPr>
              <a:t> đều </a:t>
            </a:r>
            <a:r>
              <a:rPr lang="vi-VN" sz="2400" smtClean="0">
                <a:latin typeface="+mj-lt"/>
              </a:rPr>
              <a:t>được </a:t>
            </a:r>
            <a:r>
              <a:rPr lang="vi-VN" sz="2400">
                <a:latin typeface="+mj-lt"/>
              </a:rPr>
              <a:t>sử dụng trong quá trình định vị và chọn các phần tử trên trang web.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31225" y="542925"/>
            <a:ext cx="3856775" cy="3092433"/>
          </a:xfrm>
          <a:custGeom>
            <a:avLst/>
            <a:gdLst/>
            <a:ahLst/>
            <a:cxnLst/>
            <a:rect l="l" t="t" r="r" b="b"/>
            <a:pathLst>
              <a:path w="3856775" h="3092433">
                <a:moveTo>
                  <a:pt x="0" y="0"/>
                </a:moveTo>
                <a:lnTo>
                  <a:pt x="3856775" y="0"/>
                </a:lnTo>
                <a:lnTo>
                  <a:pt x="3856775" y="3092433"/>
                </a:lnTo>
                <a:lnTo>
                  <a:pt x="0" y="3092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 descr="What is XPath? | Top 11 Benefits | Various Expression &amp; Exa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28700"/>
            <a:ext cx="8486775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9000" y="6819900"/>
            <a:ext cx="13128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smtClean="0">
                <a:latin typeface="+mj-lt"/>
              </a:rPr>
              <a:t>XPath </a:t>
            </a:r>
            <a:r>
              <a:rPr lang="vi-VN" sz="2400">
                <a:latin typeface="+mj-lt"/>
              </a:rPr>
              <a:t>là ngôn ngữ truy vấn được thiết kế để định vị các phần tử trong một tài liệu XML hoặc HTML</a:t>
            </a:r>
            <a:r>
              <a:rPr lang="vi-VN" sz="2400">
                <a:latin typeface="+mj-lt"/>
              </a:rPr>
              <a:t>. </a:t>
            </a:r>
            <a:endParaRPr lang="en-US" sz="240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smtClean="0">
                <a:latin typeface="+mj-lt"/>
              </a:rPr>
              <a:t>Nó </a:t>
            </a:r>
            <a:r>
              <a:rPr lang="vi-VN" sz="2400">
                <a:latin typeface="+mj-lt"/>
              </a:rPr>
              <a:t>sử dụng cú pháp định dạng dựa trên cây của tài liệu</a:t>
            </a:r>
            <a:r>
              <a:rPr lang="vi-VN" sz="2400">
                <a:latin typeface="+mj-lt"/>
              </a:rPr>
              <a:t>. </a:t>
            </a:r>
            <a:endParaRPr lang="en-US" sz="240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smtClean="0">
                <a:latin typeface="+mj-lt"/>
              </a:rPr>
              <a:t>Ví </a:t>
            </a:r>
            <a:r>
              <a:rPr lang="vi-VN" sz="2400">
                <a:latin typeface="+mj-lt"/>
              </a:rPr>
              <a:t>dụ: //div[@class='content'].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31225" y="542925"/>
            <a:ext cx="3856775" cy="3092433"/>
          </a:xfrm>
          <a:custGeom>
            <a:avLst/>
            <a:gdLst/>
            <a:ahLst/>
            <a:cxnLst/>
            <a:rect l="l" t="t" r="r" b="b"/>
            <a:pathLst>
              <a:path w="3856775" h="3092433">
                <a:moveTo>
                  <a:pt x="0" y="0"/>
                </a:moveTo>
                <a:lnTo>
                  <a:pt x="3856775" y="0"/>
                </a:lnTo>
                <a:lnTo>
                  <a:pt x="3856775" y="3092433"/>
                </a:lnTo>
                <a:lnTo>
                  <a:pt x="0" y="3092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 descr="CSS Selectors Tutorial | HTML &amp; CSS Is H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42925"/>
            <a:ext cx="752475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95800" y="5829300"/>
            <a:ext cx="9144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CSS Selector là một phương pháp được sử dụng trong CSS để chọn các phần tử trong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Nó sử dụng cú pháp dựa trên nguyên tắc chọn phần tử trong CSS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dụ: div.content.</a:t>
            </a:r>
          </a:p>
        </p:txBody>
      </p:sp>
    </p:spTree>
    <p:extLst>
      <p:ext uri="{BB962C8B-B14F-4D97-AF65-F5344CB8AC3E}">
        <p14:creationId xmlns:p14="http://schemas.microsoft.com/office/powerpoint/2010/main" val="13327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31225" y="542925"/>
            <a:ext cx="3856775" cy="3092433"/>
          </a:xfrm>
          <a:custGeom>
            <a:avLst/>
            <a:gdLst/>
            <a:ahLst/>
            <a:cxnLst/>
            <a:rect l="l" t="t" r="r" b="b"/>
            <a:pathLst>
              <a:path w="3856775" h="3092433">
                <a:moveTo>
                  <a:pt x="0" y="0"/>
                </a:moveTo>
                <a:lnTo>
                  <a:pt x="3856775" y="0"/>
                </a:lnTo>
                <a:lnTo>
                  <a:pt x="3856775" y="3092433"/>
                </a:lnTo>
                <a:lnTo>
                  <a:pt x="0" y="3092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6146" name="Picture 2" descr="Selectors in C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28700"/>
            <a:ext cx="5934075" cy="575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6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62622" y="3127942"/>
            <a:ext cx="7411325" cy="4635447"/>
          </a:xfrm>
          <a:custGeom>
            <a:avLst/>
            <a:gdLst/>
            <a:ahLst/>
            <a:cxnLst/>
            <a:rect l="l" t="t" r="r" b="b"/>
            <a:pathLst>
              <a:path w="7411325" h="4635447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65100" y="8613636"/>
            <a:ext cx="4338720" cy="2713672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976014" y="7483497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073174" y="7483497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029376" y="754233"/>
            <a:ext cx="2987506" cy="2373709"/>
          </a:xfrm>
          <a:custGeom>
            <a:avLst/>
            <a:gdLst/>
            <a:ahLst/>
            <a:cxnLst/>
            <a:rect l="l" t="t" r="r" b="b"/>
            <a:pathLst>
              <a:path w="2987506" h="2373709">
                <a:moveTo>
                  <a:pt x="0" y="0"/>
                </a:moveTo>
                <a:lnTo>
                  <a:pt x="2987506" y="0"/>
                </a:lnTo>
                <a:lnTo>
                  <a:pt x="2987506" y="2373709"/>
                </a:lnTo>
                <a:lnTo>
                  <a:pt x="0" y="2373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07118" y="3631565"/>
            <a:ext cx="7575925" cy="198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19"/>
              </a:lnSpc>
            </a:pPr>
            <a:r>
              <a:rPr lang="en-US" sz="8000" spc="-88">
                <a:solidFill>
                  <a:srgbClr val="2B4B82"/>
                </a:solidFill>
                <a:latin typeface="Josefin Sans Bold"/>
              </a:rPr>
              <a:t>Cảm ơn đã lắng nghe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134</Words>
  <Application>Microsoft Office PowerPoint</Application>
  <PresentationFormat>Custom</PresentationFormat>
  <Paragraphs>12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Josefin Sans</vt:lpstr>
      <vt:lpstr>Arial</vt:lpstr>
      <vt:lpstr>Times New Roman</vt:lpstr>
      <vt:lpstr>Josefin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đang thay đổi giáo dục như thế nào</dc:title>
  <dc:creator>Tuấn Đạt</dc:creator>
  <cp:lastModifiedBy>Trinh Vinh Tuan Dat D21CN07</cp:lastModifiedBy>
  <cp:revision>10</cp:revision>
  <dcterms:created xsi:type="dcterms:W3CDTF">2006-08-16T00:00:00Z</dcterms:created>
  <dcterms:modified xsi:type="dcterms:W3CDTF">2024-05-01T15:51:53Z</dcterms:modified>
  <dc:identifier>DAGCfjPOufw</dc:identifier>
</cp:coreProperties>
</file>