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20"/>
  </p:notesMasterIdLst>
  <p:sldIdLst>
    <p:sldId id="256" r:id="rId4"/>
    <p:sldId id="272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65" d="100"/>
          <a:sy n="65" d="100"/>
        </p:scale>
        <p:origin x="14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BFB7C-25B1-4101-9D3F-6B2F5150968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5B28-B3F3-41B0-9A6D-9763B7609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7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https://www.iainstitute.org/what-is-ia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18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506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56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53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284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8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72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24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2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38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19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6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42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25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https://rockcontent.com/blog/livros-de-marketing-digital/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25B28-B3F3-41B0-9A6D-9763B76093C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60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D9E7-26E6-483F-B67E-DB7AD6959327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8320-B052-423A-9080-4C58351FCE9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975555"/>
          </a:xfrm>
        </p:spPr>
        <p:txBody>
          <a:bodyPr>
            <a:normAutofit/>
          </a:bodyPr>
          <a:lstStyle/>
          <a:p>
            <a:r>
              <a:rPr lang="pt-BR" dirty="0"/>
              <a:t>Arquitetura da Informação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08333" y="4205868"/>
            <a:ext cx="7188591" cy="54810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 de negócios;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 do projeto;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tecnologias e metodologias de desenvolvimento;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recursos (capital, pessoas, equipamentos, entre outros);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restrições.</a:t>
            </a:r>
          </a:p>
        </p:txBody>
      </p:sp>
    </p:spTree>
    <p:extLst>
      <p:ext uri="{BB962C8B-B14F-4D97-AF65-F5344CB8AC3E}">
        <p14:creationId xmlns:p14="http://schemas.microsoft.com/office/powerpoint/2010/main" val="161450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Estrutura hierárquica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hierarquia é fundamental para que os usuários compreendam em qual nível eles estão dentro da sua aplicação e como o conteúdo das telas ou páginas se relacionam uns com os outros.</a:t>
            </a:r>
          </a:p>
        </p:txBody>
      </p:sp>
    </p:spTree>
    <p:extLst>
      <p:ext uri="{BB962C8B-B14F-4D97-AF65-F5344CB8AC3E}">
        <p14:creationId xmlns:p14="http://schemas.microsoft.com/office/powerpoint/2010/main" val="189170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Estrutura hierárquica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um aplicativo hipotético de troca de mensagens, podemos ter a tela principal, em que o usuário escolhe entre “Contatos”, “Conversas” e “Configurações”. Dentro dessas opções, há outras subopções e assim sucessivamente.</a:t>
            </a:r>
          </a:p>
        </p:txBody>
      </p:sp>
    </p:spTree>
    <p:extLst>
      <p:ext uri="{BB962C8B-B14F-4D97-AF65-F5344CB8AC3E}">
        <p14:creationId xmlns:p14="http://schemas.microsoft.com/office/powerpoint/2010/main" val="141974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Estrutura hierárquica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representar esse arranjo, é recomendável elaborar um diagrama nos moldes da estrutura organizacional de uma empresa — um organograma.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Lembrando que esse documento pode receber outros nomes, como mapa do site ou arquitetura do site quando se refere ao relacionamento entre páginas web.</a:t>
            </a:r>
          </a:p>
        </p:txBody>
      </p:sp>
    </p:spTree>
    <p:extLst>
      <p:ext uri="{BB962C8B-B14F-4D97-AF65-F5344CB8AC3E}">
        <p14:creationId xmlns:p14="http://schemas.microsoft.com/office/powerpoint/2010/main" val="373349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Taxonomia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contexto da arquitetura da informação, a taxonomia se refere aos nomes que damos para agrupar e descrever os conteúdos, assim como a linguagem que usamos com esse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objetivo.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Imagine que, durante o desenvolvimento do site institucional, uma empresa decide que quer mostrar quem são seus clientes e parceiros.</a:t>
            </a:r>
          </a:p>
        </p:txBody>
      </p:sp>
    </p:spTree>
    <p:extLst>
      <p:ext uri="{BB962C8B-B14F-4D97-AF65-F5344CB8AC3E}">
        <p14:creationId xmlns:p14="http://schemas.microsoft.com/office/powerpoint/2010/main" val="347773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Taxonomia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Isso envolve decidir se eles estarão em uma opção do menu “Clientes e Parceiros”, em opções separadas no menu como “Clientes” e “Parceiros” ou como tópicos de um submenu chamado “Quem somos”, apenas para citar algumas ideias.</a:t>
            </a:r>
          </a:p>
        </p:txBody>
      </p:sp>
    </p:spTree>
    <p:extLst>
      <p:ext uri="{BB962C8B-B14F-4D97-AF65-F5344CB8AC3E}">
        <p14:creationId xmlns:p14="http://schemas.microsoft.com/office/powerpoint/2010/main" val="77038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https://rockcontent.com/blog/arquitetura-da-informacao/</a:t>
            </a:r>
          </a:p>
        </p:txBody>
      </p:sp>
    </p:spTree>
    <p:extLst>
      <p:ext uri="{BB962C8B-B14F-4D97-AF65-F5344CB8AC3E}">
        <p14:creationId xmlns:p14="http://schemas.microsoft.com/office/powerpoint/2010/main" val="6545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que é Arquitetura da Informação?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acordo com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(Instituto de Arquitetura da Informação):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 arquitetura da informação é a prática de decidir como organizar as partes de alguma coisa de modo a torná-la compreensível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5329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que é Arquitetura da Informação?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 a função de auxiliar as pessoas a encontrar o que elas estão procurando. Seja em objetos ou locais, físicos ou digitais, ela também possui a finalidade de tornar claro o contexto em que o indivíduo ou usuário está.</a:t>
            </a:r>
          </a:p>
        </p:txBody>
      </p:sp>
    </p:spTree>
    <p:extLst>
      <p:ext uri="{BB962C8B-B14F-4D97-AF65-F5344CB8AC3E}">
        <p14:creationId xmlns:p14="http://schemas.microsoft.com/office/powerpoint/2010/main" val="272986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 importância da Arquitetura da Informação?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Segundo Steve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Krug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autor de “Não Me Faça Pensar” — uma das maiores referências em termos de livros de marketing digital —, existem 4 perguntas que o usuário precisa conseguir responder rapidamente assim que entra em um site:</a:t>
            </a:r>
          </a:p>
        </p:txBody>
      </p:sp>
    </p:spTree>
    <p:extLst>
      <p:ext uri="{BB962C8B-B14F-4D97-AF65-F5344CB8AC3E}">
        <p14:creationId xmlns:p14="http://schemas.microsoft.com/office/powerpoint/2010/main" val="17888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 importância da Arquitetura da Informação?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isto?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eles têm por aqui?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posso fazer aqui?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que devo estar aqui e não em outro site?</a:t>
            </a:r>
          </a:p>
        </p:txBody>
      </p:sp>
    </p:spTree>
    <p:extLst>
      <p:ext uri="{BB962C8B-B14F-4D97-AF65-F5344CB8AC3E}">
        <p14:creationId xmlns:p14="http://schemas.microsoft.com/office/powerpoint/2010/main" val="408040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 importância da Arquitetura da Informação?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então, o design e funcionamento do site permitem que o visitante responda a essas perguntas sem esforço?</a:t>
            </a:r>
          </a:p>
        </p:txBody>
      </p:sp>
    </p:spTree>
    <p:extLst>
      <p:ext uri="{BB962C8B-B14F-4D97-AF65-F5344CB8AC3E}">
        <p14:creationId xmlns:p14="http://schemas.microsoft.com/office/powerpoint/2010/main" val="87446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Pilares da Arquitetura da Informação?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Conteúdo;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Usuários;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Contexto.</a:t>
            </a:r>
          </a:p>
        </p:txBody>
      </p:sp>
    </p:spTree>
    <p:extLst>
      <p:ext uri="{BB962C8B-B14F-4D97-AF65-F5344CB8AC3E}">
        <p14:creationId xmlns:p14="http://schemas.microsoft.com/office/powerpoint/2010/main" val="318373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textos, imagens, gráficos, conteúdo em áudio etc.;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mapeamento das páginas ou telas;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taxonomia;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volume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49339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persona;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necessidades;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comportamento de busca pela informação;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experiência de uso;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tarefas que pretende executar na sua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071199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695</Words>
  <Application>Microsoft Office PowerPoint</Application>
  <PresentationFormat>Apresentação na tela (4:3)</PresentationFormat>
  <Paragraphs>87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Tema do Office</vt:lpstr>
      <vt:lpstr>1_Personalizar design</vt:lpstr>
      <vt:lpstr>Personalizar design</vt:lpstr>
      <vt:lpstr>Arquitetura da Informação</vt:lpstr>
      <vt:lpstr>O que é Arquitetura da Informação?</vt:lpstr>
      <vt:lpstr>O que é Arquitetura da Informação?</vt:lpstr>
      <vt:lpstr>A importância da Arquitetura da Informação?</vt:lpstr>
      <vt:lpstr>A importância da Arquitetura da Informação?</vt:lpstr>
      <vt:lpstr>A importância da Arquitetura da Informação?</vt:lpstr>
      <vt:lpstr>Pilares da Arquitetura da Informação?</vt:lpstr>
      <vt:lpstr>Conteúdo</vt:lpstr>
      <vt:lpstr>Usuários</vt:lpstr>
      <vt:lpstr>Contexto</vt:lpstr>
      <vt:lpstr>Estrutura hierárquica</vt:lpstr>
      <vt:lpstr>Estrutura hierárquica</vt:lpstr>
      <vt:lpstr>Estrutura hierárquica</vt:lpstr>
      <vt:lpstr>Taxonomia</vt:lpstr>
      <vt:lpstr>Taxonomia</vt:lpstr>
      <vt:lpstr>Fonte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Rodrigo</cp:lastModifiedBy>
  <cp:revision>48</cp:revision>
  <dcterms:created xsi:type="dcterms:W3CDTF">2017-01-10T17:35:04Z</dcterms:created>
  <dcterms:modified xsi:type="dcterms:W3CDTF">2022-10-28T18:25:33Z</dcterms:modified>
</cp:coreProperties>
</file>