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sldIdLst>
    <p:sldId id="258" r:id="rId4"/>
    <p:sldId id="280" r:id="rId5"/>
    <p:sldId id="256" r:id="rId6"/>
    <p:sldId id="259" r:id="rId7"/>
    <p:sldId id="281" r:id="rId8"/>
    <p:sldId id="276" r:id="rId9"/>
    <p:sldId id="277" r:id="rId10"/>
    <p:sldId id="278" r:id="rId11"/>
    <p:sldId id="279" r:id="rId12"/>
    <p:sldId id="260" r:id="rId13"/>
    <p:sldId id="261" r:id="rId14"/>
    <p:sldId id="270" r:id="rId15"/>
    <p:sldId id="262" r:id="rId16"/>
    <p:sldId id="271" r:id="rId17"/>
    <p:sldId id="263" r:id="rId18"/>
    <p:sldId id="272" r:id="rId19"/>
    <p:sldId id="264" r:id="rId20"/>
    <p:sldId id="273" r:id="rId21"/>
    <p:sldId id="265" r:id="rId22"/>
    <p:sldId id="274" r:id="rId23"/>
    <p:sldId id="266" r:id="rId24"/>
    <p:sldId id="275" r:id="rId25"/>
    <p:sldId id="269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68" d="100"/>
          <a:sy n="68" d="100"/>
        </p:scale>
        <p:origin x="134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D9E7-26E6-483F-B67E-DB7AD6959327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8320-B052-423A-9080-4C58351FCE95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hocoladesign/o-que-%C3%A9-gestalt-f3beb4a6af4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555FA1D-BA6B-465E-87CE-AFFE838A0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48" y="1184154"/>
            <a:ext cx="4178104" cy="4489691"/>
          </a:xfrm>
        </p:spPr>
      </p:pic>
    </p:spTree>
    <p:extLst>
      <p:ext uri="{BB962C8B-B14F-4D97-AF65-F5344CB8AC3E}">
        <p14:creationId xmlns:p14="http://schemas.microsoft.com/office/powerpoint/2010/main" val="86550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Leis Básicas da Gestalt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Semelhança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Proximidade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Continuidade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Pregnância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Fechamento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Unidade</a:t>
            </a:r>
          </a:p>
        </p:txBody>
      </p:sp>
    </p:spTree>
    <p:extLst>
      <p:ext uri="{BB962C8B-B14F-4D97-AF65-F5344CB8AC3E}">
        <p14:creationId xmlns:p14="http://schemas.microsoft.com/office/powerpoint/2010/main" val="279927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Semelhança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lei da semelhança dita que objetos similares se agruparão entre si. Na imagem abaixo, a maioria das pessoas vê colunas de quadrados e colunas de círculos. Poucas pessoas vão associar isto como “uma linha horizontal onde quadrados e círculos se intercalam”.</a:t>
            </a:r>
          </a:p>
        </p:txBody>
      </p:sp>
    </p:spTree>
    <p:extLst>
      <p:ext uri="{BB962C8B-B14F-4D97-AF65-F5344CB8AC3E}">
        <p14:creationId xmlns:p14="http://schemas.microsoft.com/office/powerpoint/2010/main" val="278771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Semelhança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2D62EAF-F465-422C-8CB3-6B156666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7" y="1968924"/>
            <a:ext cx="7507208" cy="2756270"/>
          </a:xfrm>
        </p:spPr>
      </p:pic>
    </p:spTree>
    <p:extLst>
      <p:ext uri="{BB962C8B-B14F-4D97-AF65-F5344CB8AC3E}">
        <p14:creationId xmlns:p14="http://schemas.microsoft.com/office/powerpoint/2010/main" val="291212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Proximidade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Elementos próximos tendem a se agrupar, constituindo uma unidade. Elementos vão parecer mais próximos e unificados quanto menor for a distância entre eles. Você nota os 16 círculos, ou os 4 grupos de círculos na imagem abaixo?</a:t>
            </a:r>
          </a:p>
        </p:txBody>
      </p:sp>
    </p:spTree>
    <p:extLst>
      <p:ext uri="{BB962C8B-B14F-4D97-AF65-F5344CB8AC3E}">
        <p14:creationId xmlns:p14="http://schemas.microsoft.com/office/powerpoint/2010/main" val="316033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Proximidade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9CC0175-065D-417D-8828-118665C0C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3" y="1690689"/>
            <a:ext cx="8265033" cy="3034505"/>
          </a:xfrm>
        </p:spPr>
      </p:pic>
    </p:spTree>
    <p:extLst>
      <p:ext uri="{BB962C8B-B14F-4D97-AF65-F5344CB8AC3E}">
        <p14:creationId xmlns:p14="http://schemas.microsoft.com/office/powerpoint/2010/main" val="116646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Continuidade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Essa lei dita que pontos que estão conectados por uma linha reta ou curva são vistos de uma maneira a seguir um caminho mais suave. Em vez de ver linhas e ângulos separados, linhas são vistas como uma só.</a:t>
            </a:r>
          </a:p>
        </p:txBody>
      </p:sp>
    </p:spTree>
    <p:extLst>
      <p:ext uri="{BB962C8B-B14F-4D97-AF65-F5344CB8AC3E}">
        <p14:creationId xmlns:p14="http://schemas.microsoft.com/office/powerpoint/2010/main" val="242410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Continuidade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082C725-7248-4CA3-8B5F-8DD0F6EAF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05" y="1877922"/>
            <a:ext cx="7576989" cy="2781890"/>
          </a:xfrm>
        </p:spPr>
      </p:pic>
    </p:spTree>
    <p:extLst>
      <p:ext uri="{BB962C8B-B14F-4D97-AF65-F5344CB8AC3E}">
        <p14:creationId xmlns:p14="http://schemas.microsoft.com/office/powerpoint/2010/main" val="91510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Pregnância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chamada também de lei da simplicidade. Ela dita que objetos em um ambiente são vistos da forma mais simples possível. Quanto mais simples, mais facilmente é assimilada. Na imagem abaixo, vemos vários círculos em vez de uma forma complexa:</a:t>
            </a:r>
          </a:p>
        </p:txBody>
      </p:sp>
    </p:spTree>
    <p:extLst>
      <p:ext uri="{BB962C8B-B14F-4D97-AF65-F5344CB8AC3E}">
        <p14:creationId xmlns:p14="http://schemas.microsoft.com/office/powerpoint/2010/main" val="380059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Pregnância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F1571C2-7628-40E5-897A-734163630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36886"/>
            <a:ext cx="7886700" cy="2895600"/>
          </a:xfrm>
        </p:spPr>
      </p:pic>
    </p:spTree>
    <p:extLst>
      <p:ext uri="{BB962C8B-B14F-4D97-AF65-F5344CB8AC3E}">
        <p14:creationId xmlns:p14="http://schemas.microsoft.com/office/powerpoint/2010/main" val="286202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do Fechamento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Elementos são agrupados se eles parecem se completar. Ou seja, nossa mente tende a ver um objeto completo, mesmo quando não há um.</a:t>
            </a:r>
          </a:p>
        </p:txBody>
      </p:sp>
    </p:spTree>
    <p:extLst>
      <p:ext uri="{BB962C8B-B14F-4D97-AF65-F5344CB8AC3E}">
        <p14:creationId xmlns:p14="http://schemas.microsoft.com/office/powerpoint/2010/main" val="8461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8031AF-F4CE-4931-9840-D6C87C67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6" y="1253331"/>
            <a:ext cx="3896067" cy="4351338"/>
          </a:xfrm>
        </p:spPr>
      </p:pic>
    </p:spTree>
    <p:extLst>
      <p:ext uri="{BB962C8B-B14F-4D97-AF65-F5344CB8AC3E}">
        <p14:creationId xmlns:p14="http://schemas.microsoft.com/office/powerpoint/2010/main" val="272814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do Fechamento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9FEBF8C-DE8E-44A9-9AFF-053E6212C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2895600"/>
          </a:xfrm>
        </p:spPr>
      </p:pic>
    </p:spTree>
    <p:extLst>
      <p:ext uri="{BB962C8B-B14F-4D97-AF65-F5344CB8AC3E}">
        <p14:creationId xmlns:p14="http://schemas.microsoft.com/office/powerpoint/2010/main" val="267851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Unificação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lei da unificação, mesmo uma imagem abstrata pode ser entendida pela mente humana, pois preenchemos os espaços vazios instintivamente, como no logo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Johnnie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Walker ou da WWF (um homem caminhando e um urso panda).</a:t>
            </a:r>
          </a:p>
        </p:txBody>
      </p:sp>
    </p:spTree>
    <p:extLst>
      <p:ext uri="{BB962C8B-B14F-4D97-AF65-F5344CB8AC3E}">
        <p14:creationId xmlns:p14="http://schemas.microsoft.com/office/powerpoint/2010/main" val="417640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Lei da Unificação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B9AE7BB-B91C-4796-85EB-2D407AE11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07357"/>
            <a:ext cx="7886700" cy="2895600"/>
          </a:xfrm>
        </p:spPr>
      </p:pic>
    </p:spTree>
    <p:extLst>
      <p:ext uri="{BB962C8B-B14F-4D97-AF65-F5344CB8AC3E}">
        <p14:creationId xmlns:p14="http://schemas.microsoft.com/office/powerpoint/2010/main" val="221378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https://medium.com/chocoladesign/o-que-%C3%A9-gestalt-f3beb4a6af4a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https://www.chiefofdesign.com.br/gestalt/</a:t>
            </a:r>
          </a:p>
        </p:txBody>
      </p:sp>
    </p:spTree>
    <p:extLst>
      <p:ext uri="{BB962C8B-B14F-4D97-AF65-F5344CB8AC3E}">
        <p14:creationId xmlns:p14="http://schemas.microsoft.com/office/powerpoint/2010/main" val="5960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975555"/>
          </a:xfrm>
        </p:spPr>
        <p:txBody>
          <a:bodyPr>
            <a:normAutofit/>
          </a:bodyPr>
          <a:lstStyle/>
          <a:p>
            <a:r>
              <a:rPr lang="pt-BR" dirty="0"/>
              <a:t>Gestalt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08333" y="4205868"/>
            <a:ext cx="7188591" cy="54810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Gestalt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psicologia da Gestalt é um movimento que atua na área da teoria da forma. O design utiliza as leis da Gestalt o tempo todo, muitas vezes até de forma inconsciente. Ele ajuda as pessoas a assimilarem informações e entenderem as mensagens que são passadas.</a:t>
            </a:r>
          </a:p>
        </p:txBody>
      </p:sp>
    </p:spTree>
    <p:extLst>
      <p:ext uri="{BB962C8B-B14F-4D97-AF65-F5344CB8AC3E}">
        <p14:creationId xmlns:p14="http://schemas.microsoft.com/office/powerpoint/2010/main" val="3611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que significa a palavra Gestalt?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uma palavra de origem germânica que significa “forma” ou “figura”, e o termo foi adotado pelos psicólogos e teve seu significado ampliado para o “todo unificado”, ou seja, a percepção da unidade de vários elementos.</a:t>
            </a:r>
          </a:p>
        </p:txBody>
      </p:sp>
    </p:spTree>
    <p:extLst>
      <p:ext uri="{BB962C8B-B14F-4D97-AF65-F5344CB8AC3E}">
        <p14:creationId xmlns:p14="http://schemas.microsoft.com/office/powerpoint/2010/main" val="384972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Qual é o princípio básico da Gestalt?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termos mais gerais, é o conjunto de entidades físicas, biológicas, fisiológicas ou simbólicas que juntas formam um conceito, padrão ou configuração unificado que é maior do que a soma de suas partes.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resumo: o princípio básico da teoria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gestaltista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que o inteiro é interpretado de maneira diferente que a soma de suas partes.</a:t>
            </a:r>
          </a:p>
        </p:txBody>
      </p:sp>
    </p:spTree>
    <p:extLst>
      <p:ext uri="{BB962C8B-B14F-4D97-AF65-F5344CB8AC3E}">
        <p14:creationId xmlns:p14="http://schemas.microsoft.com/office/powerpoint/2010/main" val="182703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Pra que serve a Gestalt?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mundo visual é tão complexo que o cérebro humanos desenvolveu estratégias para lidar com toda essa confusão. Nossa mente sempre vai procurar a solução mais simples para um problema. Uma das formas que a nossa cabeça faz isso é através da formação de grupos de itens que possuem uma característica em comum.</a:t>
            </a:r>
          </a:p>
        </p:txBody>
      </p:sp>
    </p:spTree>
    <p:extLst>
      <p:ext uri="{BB962C8B-B14F-4D97-AF65-F5344CB8AC3E}">
        <p14:creationId xmlns:p14="http://schemas.microsoft.com/office/powerpoint/2010/main" val="8309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Pra que serve a Gestalt?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Muito do que você estuda sobre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gestalt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em relação a como estes grupos se formam e qual efeitos eles possuem na nossa percepção. Quanto mais forte o grupo, mais forte a Gestalt. É este grupo que contribui para a unidade no design. A Gestalt é a ferramenta mais poderosa que o designer tem para criar algo único.</a:t>
            </a:r>
          </a:p>
        </p:txBody>
      </p:sp>
    </p:spTree>
    <p:extLst>
      <p:ext uri="{BB962C8B-B14F-4D97-AF65-F5344CB8AC3E}">
        <p14:creationId xmlns:p14="http://schemas.microsoft.com/office/powerpoint/2010/main" val="155871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Pra que serve a Gestalt?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Esses mesmos conceitos que formam os grupos podem ser revertidos para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desagrupar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os itens, afim de torná-los únicos. Essa é a base para a criação da variedade, que dá interesse a uma imagem.</a:t>
            </a:r>
          </a:p>
        </p:txBody>
      </p:sp>
    </p:spTree>
    <p:extLst>
      <p:ext uri="{BB962C8B-B14F-4D97-AF65-F5344CB8AC3E}">
        <p14:creationId xmlns:p14="http://schemas.microsoft.com/office/powerpoint/2010/main" val="3553811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665</Words>
  <Application>Microsoft Office PowerPoint</Application>
  <PresentationFormat>Apresentação na tela (4:3)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Tema do Office</vt:lpstr>
      <vt:lpstr>1_Personalizar design</vt:lpstr>
      <vt:lpstr>Personalizar design</vt:lpstr>
      <vt:lpstr>Apresentação do PowerPoint</vt:lpstr>
      <vt:lpstr>Apresentação do PowerPoint</vt:lpstr>
      <vt:lpstr>Gestalt</vt:lpstr>
      <vt:lpstr>Gestalt</vt:lpstr>
      <vt:lpstr>O que significa a palavra Gestalt?</vt:lpstr>
      <vt:lpstr>Qual é o princípio básico da Gestalt?</vt:lpstr>
      <vt:lpstr>Pra que serve a Gestalt?</vt:lpstr>
      <vt:lpstr>Pra que serve a Gestalt?</vt:lpstr>
      <vt:lpstr>Pra que serve a Gestalt?</vt:lpstr>
      <vt:lpstr>Leis Básicas da Gestalt</vt:lpstr>
      <vt:lpstr>Lei da Semelhança</vt:lpstr>
      <vt:lpstr>Lei da Semelhança</vt:lpstr>
      <vt:lpstr>Lei da Proximidade</vt:lpstr>
      <vt:lpstr>Lei da Proximidade</vt:lpstr>
      <vt:lpstr>Lei da Continuidade</vt:lpstr>
      <vt:lpstr>Lei da Continuidade</vt:lpstr>
      <vt:lpstr>Lei da Pregnância</vt:lpstr>
      <vt:lpstr>Lei da Pregnância</vt:lpstr>
      <vt:lpstr>Lei do Fechamento</vt:lpstr>
      <vt:lpstr>Lei do Fechamento</vt:lpstr>
      <vt:lpstr>Lei da Unificação</vt:lpstr>
      <vt:lpstr>Lei da Unificação</vt:lpstr>
      <vt:lpstr>Fonte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Rodrigo Gentini</cp:lastModifiedBy>
  <cp:revision>26</cp:revision>
  <dcterms:created xsi:type="dcterms:W3CDTF">2017-01-10T17:35:04Z</dcterms:created>
  <dcterms:modified xsi:type="dcterms:W3CDTF">2019-10-07T14:20:35Z</dcterms:modified>
</cp:coreProperties>
</file>