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sldIdLst>
    <p:sldId id="256" r:id="rId4"/>
    <p:sldId id="259" r:id="rId5"/>
    <p:sldId id="282" r:id="rId6"/>
    <p:sldId id="283" r:id="rId7"/>
    <p:sldId id="284" r:id="rId8"/>
    <p:sldId id="281" r:id="rId9"/>
    <p:sldId id="2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106" d="100"/>
          <a:sy n="106" d="100"/>
        </p:scale>
        <p:origin x="162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D9E7-26E6-483F-B67E-DB7AD6959327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8320-B052-423A-9080-4C58351FCE9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frame.cc/KISSo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obe.com/br/products/xd/wireframing-tool.html" TargetMode="External"/><Relationship Id="rId2" Type="http://schemas.openxmlformats.org/officeDocument/2006/relationships/hyperlink" Target="https://wireframe.c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975555"/>
          </a:xfrm>
        </p:spPr>
        <p:txBody>
          <a:bodyPr>
            <a:normAutofit/>
          </a:bodyPr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08333" y="4205868"/>
            <a:ext cx="7188591" cy="54810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Podemos definir wireframe como um esqueleto, um protótipo ou uma versão bastante primitiva do visual de um projeto. Ele consiste na representação da diagramação e das estruturas macro do site, ou seja, apresentamos por meio de formas geométricas e linhas como pensamos a divisão da interface em seções.</a:t>
            </a:r>
          </a:p>
        </p:txBody>
      </p:sp>
    </p:spTree>
    <p:extLst>
      <p:ext uri="{BB962C8B-B14F-4D97-AF65-F5344CB8AC3E}">
        <p14:creationId xmlns:p14="http://schemas.microsoft.com/office/powerpoint/2010/main" val="36119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29436F5-892E-47C5-9AAD-5EFECCD53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14" y="1690689"/>
            <a:ext cx="5859172" cy="3766610"/>
          </a:xfrm>
        </p:spPr>
      </p:pic>
    </p:spTree>
    <p:extLst>
      <p:ext uri="{BB962C8B-B14F-4D97-AF65-F5344CB8AC3E}">
        <p14:creationId xmlns:p14="http://schemas.microsoft.com/office/powerpoint/2010/main" val="54041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wireframe não contém cores, identidade visual ou conteúdo e pode ser feito com lápis, caneta, régua e borracha, ou pode também ser feito com um software como o Adobe Photoshop, ou caso você esteja trabalhando em um projeto um pouco mais complexo, como o de um software, é interessante usar uma ferramenta como o  Adobe XD, que pode entregar protótipos mais próximos da realidade,</a:t>
            </a:r>
          </a:p>
        </p:txBody>
      </p:sp>
    </p:spTree>
    <p:extLst>
      <p:ext uri="{BB962C8B-B14F-4D97-AF65-F5344CB8AC3E}">
        <p14:creationId xmlns:p14="http://schemas.microsoft.com/office/powerpoint/2010/main" val="76327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 interações e animações, mas ainda mantendo a característica de não ter cores, identidade visual ou conteúdo.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Desta forma, os dois objetivos principais do wireframe são o auxílio ao designer na hora da diagramação dos conteúdos e na aplicação da identidade visual, e também ser a principal ferramenta em relação a um alinhamento inicial da expectativa do cliente quanto ao visual do projeto contratado.</a:t>
            </a:r>
          </a:p>
        </p:txBody>
      </p:sp>
    </p:spTree>
    <p:extLst>
      <p:ext uri="{BB962C8B-B14F-4D97-AF65-F5344CB8AC3E}">
        <p14:creationId xmlns:p14="http://schemas.microsoft.com/office/powerpoint/2010/main" val="197992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https://wireframe.cc/KISSoK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http://www.wireframeshowcase.com/</a:t>
            </a:r>
          </a:p>
        </p:txBody>
      </p:sp>
    </p:spTree>
    <p:extLst>
      <p:ext uri="{BB962C8B-B14F-4D97-AF65-F5344CB8AC3E}">
        <p14:creationId xmlns:p14="http://schemas.microsoft.com/office/powerpoint/2010/main" val="384972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https://wireframe.cc/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https://www.adobe.com/br/products/xd/wireframing-tool.html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://www.figma.com/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https://atendimentoweb.wordpress.com/2011/04/17/wireframe-o-coracao-de-um-projeto-web/</a:t>
            </a:r>
          </a:p>
        </p:txBody>
      </p:sp>
    </p:spTree>
    <p:extLst>
      <p:ext uri="{BB962C8B-B14F-4D97-AF65-F5344CB8AC3E}">
        <p14:creationId xmlns:p14="http://schemas.microsoft.com/office/powerpoint/2010/main" val="596064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262</Words>
  <Application>Microsoft Office PowerPoint</Application>
  <PresentationFormat>Apresentação na tela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Tema do Office</vt:lpstr>
      <vt:lpstr>1_Personalizar design</vt:lpstr>
      <vt:lpstr>Personalizar design</vt:lpstr>
      <vt:lpstr>Wireframes</vt:lpstr>
      <vt:lpstr>Wireframe</vt:lpstr>
      <vt:lpstr>Wireframe</vt:lpstr>
      <vt:lpstr>Wireframe</vt:lpstr>
      <vt:lpstr>Wireframe</vt:lpstr>
      <vt:lpstr>Exemplo</vt:lpstr>
      <vt:lpstr>Fonte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Rodrigo</cp:lastModifiedBy>
  <cp:revision>34</cp:revision>
  <dcterms:created xsi:type="dcterms:W3CDTF">2017-01-10T17:35:04Z</dcterms:created>
  <dcterms:modified xsi:type="dcterms:W3CDTF">2022-03-29T17:53:26Z</dcterms:modified>
</cp:coreProperties>
</file>