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6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590F-3C41-C27F-4DA0-A83AED49AE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342" r="-1" b="3834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956353-CB06-3BC0-DCB0-F5DE817E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Comandos </a:t>
            </a:r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2C565-1D32-9438-1AE0-252532C1F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Fábio Apóstolo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4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2B92-4B8F-F554-BEEB-93763943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para uso via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50DD3-3DA7-BE88-5071-2209D397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1" y="2318032"/>
            <a:ext cx="11171583" cy="3854167"/>
          </a:xfrm>
        </p:spPr>
        <p:txBody>
          <a:bodyPr>
            <a:normAutofit/>
          </a:bodyPr>
          <a:lstStyle/>
          <a:p>
            <a:r>
              <a:rPr lang="pt-BR" sz="1800" b="1" dirty="0"/>
              <a:t>Criar o banco  </a:t>
            </a:r>
            <a:r>
              <a:rPr lang="pt-BR" sz="1800" dirty="0"/>
              <a:t>- use </a:t>
            </a:r>
            <a:r>
              <a:rPr lang="pt-BR" sz="1800" dirty="0" err="1"/>
              <a:t>database_name</a:t>
            </a:r>
            <a:endParaRPr lang="pt-BR" sz="1800" dirty="0"/>
          </a:p>
          <a:p>
            <a:r>
              <a:rPr lang="pt-BR" sz="1800" b="1" dirty="0"/>
              <a:t>Mostrar bancos </a:t>
            </a:r>
            <a:r>
              <a:rPr lang="pt-BR" sz="1800" dirty="0"/>
              <a:t>– show </a:t>
            </a:r>
            <a:r>
              <a:rPr lang="pt-BR" sz="1800" dirty="0" err="1"/>
              <a:t>dbs</a:t>
            </a:r>
            <a:endParaRPr lang="pt-BR" sz="1800" dirty="0"/>
          </a:p>
          <a:p>
            <a:r>
              <a:rPr lang="pt-BR" sz="1800" b="1" dirty="0"/>
              <a:t>Criar </a:t>
            </a:r>
            <a:r>
              <a:rPr lang="pt-BR" sz="1800" b="1" dirty="0" err="1"/>
              <a:t>collection</a:t>
            </a:r>
            <a:r>
              <a:rPr lang="pt-BR" sz="1800" b="1" dirty="0"/>
              <a:t> </a:t>
            </a:r>
            <a:r>
              <a:rPr lang="pt-BR" sz="1800" dirty="0"/>
              <a:t>– </a:t>
            </a:r>
            <a:r>
              <a:rPr lang="pt-BR" sz="1800" dirty="0" err="1"/>
              <a:t>db.createCollection</a:t>
            </a:r>
            <a:r>
              <a:rPr lang="pt-BR" sz="1800" dirty="0"/>
              <a:t>(“</a:t>
            </a:r>
            <a:r>
              <a:rPr lang="pt-BR" sz="1800" dirty="0" err="1"/>
              <a:t>nomedatabela</a:t>
            </a:r>
            <a:r>
              <a:rPr lang="pt-BR" sz="1800" dirty="0"/>
              <a:t>”)</a:t>
            </a:r>
          </a:p>
          <a:p>
            <a:r>
              <a:rPr lang="pt-BR" sz="1800" b="1" dirty="0"/>
              <a:t>Mostrar </a:t>
            </a:r>
            <a:r>
              <a:rPr lang="pt-BR" sz="1800" b="1" dirty="0" err="1"/>
              <a:t>collections</a:t>
            </a:r>
            <a:r>
              <a:rPr lang="pt-BR" sz="1800" b="1" dirty="0"/>
              <a:t> </a:t>
            </a:r>
            <a:r>
              <a:rPr lang="pt-BR" sz="1800" dirty="0"/>
              <a:t>– show </a:t>
            </a:r>
            <a:r>
              <a:rPr lang="pt-BR" sz="1800" dirty="0" err="1"/>
              <a:t>collections</a:t>
            </a:r>
            <a:endParaRPr lang="pt-BR" sz="1800" dirty="0"/>
          </a:p>
          <a:p>
            <a:r>
              <a:rPr lang="pt-BR" sz="1800" b="1" dirty="0"/>
              <a:t>Inserir dados em uma coleção </a:t>
            </a:r>
            <a:r>
              <a:rPr lang="pt-BR" sz="1800" dirty="0"/>
              <a:t>- </a:t>
            </a:r>
            <a:r>
              <a:rPr lang="pt-BR" sz="1800" dirty="0" err="1"/>
              <a:t>db.minhacolecao.insert</a:t>
            </a:r>
            <a:r>
              <a:rPr lang="pt-BR" sz="1800" dirty="0"/>
              <a:t>( { "_id" : 0, "site" : "terminal root", "</a:t>
            </a:r>
            <a:r>
              <a:rPr lang="pt-BR" sz="1800" dirty="0" err="1"/>
              <a:t>url</a:t>
            </a:r>
            <a:r>
              <a:rPr lang="pt-BR" sz="1800" dirty="0"/>
              <a:t>" : "terminalroot.com.br", "</a:t>
            </a:r>
            <a:r>
              <a:rPr lang="pt-BR" sz="1800" dirty="0" err="1"/>
              <a:t>content</a:t>
            </a:r>
            <a:r>
              <a:rPr lang="pt-BR" sz="1800" dirty="0"/>
              <a:t>" : "sobre </a:t>
            </a:r>
            <a:r>
              <a:rPr lang="pt-BR" sz="1800" dirty="0" err="1"/>
              <a:t>mongodb</a:t>
            </a:r>
            <a:r>
              <a:rPr lang="pt-BR" sz="1800" dirty="0"/>
              <a:t>" } );</a:t>
            </a:r>
          </a:p>
          <a:p>
            <a:r>
              <a:rPr lang="pt-BR" sz="1800" b="1" dirty="0"/>
              <a:t>Atualizar dados em uma coleção - </a:t>
            </a:r>
            <a:r>
              <a:rPr lang="pt-BR" sz="1800" dirty="0" err="1"/>
              <a:t>db.minhacolecao.update</a:t>
            </a:r>
            <a:r>
              <a:rPr lang="pt-BR" sz="1800" dirty="0"/>
              <a:t>({'</a:t>
            </a:r>
            <a:r>
              <a:rPr lang="pt-BR" sz="1800" dirty="0" err="1"/>
              <a:t>content</a:t>
            </a:r>
            <a:r>
              <a:rPr lang="pt-BR" sz="1800" dirty="0"/>
              <a:t>':'sobre </a:t>
            </a:r>
            <a:r>
              <a:rPr lang="pt-BR" sz="1800" dirty="0" err="1"/>
              <a:t>mongodb</a:t>
            </a:r>
            <a:r>
              <a:rPr lang="pt-BR" sz="1800" dirty="0"/>
              <a:t>'},{$set:{'</a:t>
            </a:r>
            <a:r>
              <a:rPr lang="pt-BR" sz="1800" dirty="0" err="1"/>
              <a:t>content</a:t>
            </a:r>
            <a:r>
              <a:rPr lang="pt-BR" sz="1800" dirty="0"/>
              <a:t>':'</a:t>
            </a:r>
            <a:r>
              <a:rPr lang="pt-BR" sz="1800" dirty="0" err="1"/>
              <a:t>mongodb</a:t>
            </a:r>
            <a:r>
              <a:rPr lang="pt-BR" sz="1800" dirty="0"/>
              <a:t> definitivo tutorial’}});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07149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_2SEEDS">
      <a:dk1>
        <a:srgbClr val="000000"/>
      </a:dk1>
      <a:lt1>
        <a:srgbClr val="FFFFFF"/>
      </a:lt1>
      <a:dk2>
        <a:srgbClr val="213B35"/>
      </a:dk2>
      <a:lt2>
        <a:srgbClr val="E2E8E2"/>
      </a:lt2>
      <a:accent1>
        <a:srgbClr val="CA1FCD"/>
      </a:accent1>
      <a:accent2>
        <a:srgbClr val="9431DF"/>
      </a:accent2>
      <a:accent3>
        <a:srgbClr val="DF3199"/>
      </a:accent3>
      <a:accent4>
        <a:srgbClr val="38BB1C"/>
      </a:accent4>
      <a:accent5>
        <a:srgbClr val="29BA4C"/>
      </a:accent5>
      <a:accent6>
        <a:srgbClr val="1CB983"/>
      </a:accent6>
      <a:hlink>
        <a:srgbClr val="33963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Comandos mongoDB</vt:lpstr>
      <vt:lpstr>Comandos para uso via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mongoDB</dc:title>
  <dc:creator>FABIO MARCELO APOSTOLO</dc:creator>
  <cp:lastModifiedBy>FABIO MARCELO APOSTOLO</cp:lastModifiedBy>
  <cp:revision>13</cp:revision>
  <dcterms:created xsi:type="dcterms:W3CDTF">2022-08-11T21:57:06Z</dcterms:created>
  <dcterms:modified xsi:type="dcterms:W3CDTF">2022-08-12T15:10:55Z</dcterms:modified>
</cp:coreProperties>
</file>