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C5647-34C6-2148-5A95-D69785F48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AEAABE-B736-6FFD-0971-F83EE9A2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225E0C-F127-83BB-AA69-CC2FD686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D7BFF1-ADC7-17AB-C51A-14924F20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A99C49-7718-7FB8-8C59-325BD56C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4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CC02A-CA8A-2694-6868-A04EC2F2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2738DC-C267-FF04-E467-DAA2D2273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7EA85-E9D9-FCDD-B39B-67F4D7E1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BA5B7E-3CAE-E22C-F4BC-844CFC1A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4B1FF-34B5-04E5-98C6-96A071B5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49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6105CD-5AE6-7C05-1762-BB27AD687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873EC1-F9E3-32F5-0077-54160CB7E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EFE11-57FC-5A87-1CBF-7BCA3053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EDFA0-6400-1238-C189-E7E58DA3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B7A72-48A2-7C4B-9A09-9FE69B1D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53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B2214-7FBF-BCB1-29A2-25946609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F0A8A-61D9-0D2F-A306-5F6A8210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235E74-BB8E-A9CC-E8FE-3C546CB2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67EFB-64D0-1DF4-D6CA-206456CE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0290B2-D396-0C17-D749-273CF29A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6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BC121-A005-ACCE-4262-F8C7878C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D8FA15-05C0-AE21-D0B9-17799A502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FD52A-7BDC-0065-B383-53BFCF71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F9B72-A3BB-795D-B9F1-CF43A7AF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EA9E6-3C6F-1F5C-0130-F8ED9CA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82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0731E-7A04-4CA5-93C2-FF01DC24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3F244-0AC6-C848-2937-88EA71E2B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1D16D2-DF89-0DB0-7278-6540E6F8B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E7537A-E3A9-B588-B303-85F4D200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C9ED25-119A-5D85-CC77-C32D2E7E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2D5F29-2464-95AB-5A37-8D4E12AA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BE1F0-299D-ACA3-AF84-2178EA37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987CC-4263-BCA8-5D60-5706A826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63A2DD-B8D1-3B49-8371-2C426654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99636A-920D-05EC-FE19-5935822E9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EEC15C-8123-BF68-6235-6E3FDCBCA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17A2FE-7406-8727-ACA8-BFA51697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42D2F7-B5A5-8CB9-1836-BFB9AF75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2A4763-13F8-276C-FA73-F7AD586C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2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70D8-98CD-98BE-EF8B-01934155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39CC2C-CC92-D92A-80AF-A2BCEE25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F252B8-F197-0684-2BD5-29991DAF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9916C6-EFD8-CF37-8519-FCAEB734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06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1D18D1-F425-3F11-8899-58D2931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C3463A-2E0A-DA11-0A9D-A0A651D1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E5DC91-A9C2-BB4A-FA4F-B39FFE81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4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49274-E1FF-CB7D-29F6-54E2B82F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D8A88-3A4B-A6ED-B5EA-92854E80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CA5F7D-485F-E246-A5FF-4CA7C6C2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2DF235-6BD5-527A-CF65-3FCD8864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68EF34-23F0-EAF2-BC20-A8CD85DB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D12E59-F5BE-3866-5A81-6D711AE2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01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C6F97-43C3-A581-8443-F0D53F23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546DA9-3E89-5B54-4970-E441BA147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7ED066-9831-B002-A820-D76BD9C91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3ACCF3-C63B-D686-44AA-DDF86C0A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AD349A-6E8F-EA06-FEFA-2681F837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074CAC-E70B-5B6D-5460-F0DCFF22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2DBB0F-75A0-69D0-D958-0EC65F7E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2F948C-713D-81F4-D217-069F2B0D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4D05C-54AF-37E1-7F61-BE9E26F98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18FF-A523-4E69-BBB1-A715C6D71D05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CFC57B-4C57-8953-0C4C-ACCCDA17E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EE3A6-A962-D52B-BF49-422E31A20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1E03-BC6B-406D-8359-41DCCE6D6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6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68C3-736F-73BA-0FFE-89E02D95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highlight>
                  <a:srgbClr val="800080"/>
                </a:highlight>
              </a:rPr>
              <a:t>PESQUISA 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58001-08A2-4D6B-1325-479CA28C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REQUISITOS FUNCIONAIS DE SOFTWARE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REQUISITOS NÃO FUNCIONAIS DE SOFTWARE</a:t>
            </a:r>
          </a:p>
        </p:txBody>
      </p:sp>
    </p:spTree>
    <p:extLst>
      <p:ext uri="{BB962C8B-B14F-4D97-AF65-F5344CB8AC3E}">
        <p14:creationId xmlns:p14="http://schemas.microsoft.com/office/powerpoint/2010/main" val="14763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E2BFB8-F147-03E0-6C10-191D53FD2E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PESQUISA E APRESENTAÇÃO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3E954A3-E8DC-D1A9-8FFF-5897C8F5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METODOLOGIAS ÁGEIS</a:t>
            </a:r>
          </a:p>
        </p:txBody>
      </p:sp>
    </p:spTree>
    <p:extLst>
      <p:ext uri="{BB962C8B-B14F-4D97-AF65-F5344CB8AC3E}">
        <p14:creationId xmlns:p14="http://schemas.microsoft.com/office/powerpoint/2010/main" val="4047103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PESQUISA E APRESENTAÇÃO</vt:lpstr>
      <vt:lpstr>PESQUISA E APRESENTAÇÃO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FERNANDO GENTINI</dc:creator>
  <cp:lastModifiedBy>RODRIGO FERNANDO GENTINI</cp:lastModifiedBy>
  <cp:revision>2</cp:revision>
  <dcterms:created xsi:type="dcterms:W3CDTF">2022-09-19T22:25:27Z</dcterms:created>
  <dcterms:modified xsi:type="dcterms:W3CDTF">2022-09-26T22:05:57Z</dcterms:modified>
</cp:coreProperties>
</file>