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8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73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4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3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5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28,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4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28,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120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28,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47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28,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6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6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28,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593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eopeccini/problematiza%C3%A7%C3%A3o-em-um-tcc-de-design-gr%C3%A1fico-5367afaf5c4d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eopeccini/problematiza%C3%A7%C3%A3o-em-um-tcc-de-design-gr%C3%A1fico-5367afaf5c4d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eopeccini/problematiza%C3%A7%C3%A3o-em-um-tcc-de-design-gr%C3%A1fico-5367afaf5c4d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eopeccini/problematiza%C3%A7%C3%A3o-em-um-tcc-de-design-gr%C3%A1fico-5367afaf5c4d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eopeccini/problematiza%C3%A7%C3%A3o-em-um-tcc-de-design-gr%C3%A1fico-5367afaf5c4d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eopeccini/problematiza%C3%A7%C3%A3o-em-um-tcc-de-design-gr%C3%A1fico-5367afaf5c4d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Papéis multicoloridos">
            <a:extLst>
              <a:ext uri="{FF2B5EF4-FFF2-40B4-BE49-F238E27FC236}">
                <a16:creationId xmlns:a16="http://schemas.microsoft.com/office/drawing/2014/main" id="{F99A4385-BE67-52B1-4613-41D4EEC61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12" b="1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209DCE7-4A0B-4320-AE5D-775D3ECFD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130" y="2918099"/>
            <a:ext cx="4053710" cy="2640247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Comunicação visual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63B47C-EBAD-4876-AA4C-FFA2076CB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Fabio Apostolo</a:t>
            </a:r>
          </a:p>
        </p:txBody>
      </p:sp>
    </p:spTree>
    <p:extLst>
      <p:ext uri="{BB962C8B-B14F-4D97-AF65-F5344CB8AC3E}">
        <p14:creationId xmlns:p14="http://schemas.microsoft.com/office/powerpoint/2010/main" val="177962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973403-6810-4A25-8B8C-410DB0C4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C9B09-FE57-4934-B38B-703779EDF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r>
              <a:rPr lang="pt-BR" dirty="0"/>
              <a:t>É qualquer maneira de comunicação por elementos visuais. Quando a empresa lança campanhas audiovisuais ou desenvolve material gráfico, ela se vale de imagens e recursos visuais para passar mensagens pré-determinadas.</a:t>
            </a:r>
          </a:p>
        </p:txBody>
      </p:sp>
      <p:pic>
        <p:nvPicPr>
          <p:cNvPr id="5" name="Imagem 4" descr="Mapa&#10;&#10;Descrição gerada automaticamente">
            <a:extLst>
              <a:ext uri="{FF2B5EF4-FFF2-40B4-BE49-F238E27FC236}">
                <a16:creationId xmlns:a16="http://schemas.microsoft.com/office/drawing/2014/main" id="{39C56F81-F1EE-4266-9550-C82AAA421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579" r="19673" b="-1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0711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73403-6810-4A25-8B8C-410DB0C4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39" y="609601"/>
            <a:ext cx="4679204" cy="1216024"/>
          </a:xfrm>
        </p:spPr>
        <p:txBody>
          <a:bodyPr>
            <a:normAutofit/>
          </a:bodyPr>
          <a:lstStyle/>
          <a:p>
            <a:r>
              <a:rPr lang="pt-BR" dirty="0"/>
              <a:t>Características da marca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C9B09-FE57-4934-B38B-703779EDF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r>
              <a:rPr lang="pt-BR" dirty="0"/>
              <a:t>Quando uma empresa investe em comunicação visual, ela passa a ter acesso a vários elementos que vão caracterizar a marca e consolidá-la como única no mercado. Para entender o que isso significa, basta lembrar de marcas famosas, como a Lacoste, por exemplo.</a:t>
            </a:r>
          </a:p>
        </p:txBody>
      </p:sp>
      <p:pic>
        <p:nvPicPr>
          <p:cNvPr id="5" name="Imagem 4" descr="Mapa&#10;&#10;Descrição gerada automaticamente">
            <a:extLst>
              <a:ext uri="{FF2B5EF4-FFF2-40B4-BE49-F238E27FC236}">
                <a16:creationId xmlns:a16="http://schemas.microsoft.com/office/drawing/2014/main" id="{39C56F81-F1EE-4266-9550-C82AAA421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579" r="19673" b="-1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7144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73403-6810-4A25-8B8C-410DB0C4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39" y="609601"/>
            <a:ext cx="4679204" cy="1216024"/>
          </a:xfrm>
        </p:spPr>
        <p:txBody>
          <a:bodyPr>
            <a:normAutofit fontScale="90000"/>
          </a:bodyPr>
          <a:lstStyle/>
          <a:p>
            <a:r>
              <a:rPr lang="pt-BR" dirty="0"/>
              <a:t>Importância da comunicação visual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C9B09-FE57-4934-B38B-703779EDF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r>
              <a:rPr lang="pt-BR" dirty="0"/>
              <a:t>Fortalece a marca;</a:t>
            </a:r>
          </a:p>
          <a:p>
            <a:r>
              <a:rPr lang="pt-BR" dirty="0"/>
              <a:t>Reforça os valores da empresa;</a:t>
            </a:r>
          </a:p>
          <a:p>
            <a:r>
              <a:rPr lang="pt-BR" dirty="0"/>
              <a:t>Conquista credibilidade;</a:t>
            </a:r>
          </a:p>
          <a:p>
            <a:r>
              <a:rPr lang="pt-BR" dirty="0"/>
              <a:t>Ajuda a ganhar espaço no mercado.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Mapa&#10;&#10;Descrição gerada automaticamente">
            <a:extLst>
              <a:ext uri="{FF2B5EF4-FFF2-40B4-BE49-F238E27FC236}">
                <a16:creationId xmlns:a16="http://schemas.microsoft.com/office/drawing/2014/main" id="{39C56F81-F1EE-4266-9550-C82AAA421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579" r="19673" b="-1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940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73403-6810-4A25-8B8C-410DB0C4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39" y="609601"/>
            <a:ext cx="4679204" cy="1216024"/>
          </a:xfrm>
        </p:spPr>
        <p:txBody>
          <a:bodyPr>
            <a:normAutofit fontScale="90000"/>
          </a:bodyPr>
          <a:lstStyle/>
          <a:p>
            <a:r>
              <a:rPr lang="pt-BR" dirty="0"/>
              <a:t>Importância da comunicação visual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C9B09-FE57-4934-B38B-703779EDF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r>
              <a:rPr lang="pt-BR" dirty="0"/>
              <a:t>Fortalece a marca;</a:t>
            </a:r>
          </a:p>
          <a:p>
            <a:r>
              <a:rPr lang="pt-BR" dirty="0"/>
              <a:t>Reforça os valores da empresa;</a:t>
            </a:r>
          </a:p>
          <a:p>
            <a:r>
              <a:rPr lang="pt-BR" dirty="0"/>
              <a:t>Conquista credibilidade;</a:t>
            </a:r>
          </a:p>
          <a:p>
            <a:r>
              <a:rPr lang="pt-BR" dirty="0"/>
              <a:t>Ajuda a ganhar espaço no mercado.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Mapa&#10;&#10;Descrição gerada automaticamente">
            <a:extLst>
              <a:ext uri="{FF2B5EF4-FFF2-40B4-BE49-F238E27FC236}">
                <a16:creationId xmlns:a16="http://schemas.microsoft.com/office/drawing/2014/main" id="{39C56F81-F1EE-4266-9550-C82AAA421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579" r="19673" b="-1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33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73403-6810-4A25-8B8C-410DB0C4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39" y="609601"/>
            <a:ext cx="4679204" cy="1216024"/>
          </a:xfrm>
        </p:spPr>
        <p:txBody>
          <a:bodyPr>
            <a:normAutofit/>
          </a:bodyPr>
          <a:lstStyle/>
          <a:p>
            <a:r>
              <a:rPr lang="pt-BR" dirty="0"/>
              <a:t>logotipo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C9B09-FE57-4934-B38B-703779EDF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base da identidade visual de uma marca é o seu logotipo. Ele precisa ter características que o torne exclusivo, como o tipo de tipografia, as cores, símbolos e demais recursos.</a:t>
            </a:r>
          </a:p>
        </p:txBody>
      </p:sp>
      <p:pic>
        <p:nvPicPr>
          <p:cNvPr id="5" name="Imagem 4" descr="Mapa&#10;&#10;Descrição gerada automaticamente">
            <a:extLst>
              <a:ext uri="{FF2B5EF4-FFF2-40B4-BE49-F238E27FC236}">
                <a16:creationId xmlns:a16="http://schemas.microsoft.com/office/drawing/2014/main" id="{39C56F81-F1EE-4266-9550-C82AAA421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579" r="19673" b="-1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35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73403-6810-4A25-8B8C-410DB0C4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39" y="609601"/>
            <a:ext cx="4679204" cy="1216024"/>
          </a:xfrm>
        </p:spPr>
        <p:txBody>
          <a:bodyPr>
            <a:normAutofit/>
          </a:bodyPr>
          <a:lstStyle/>
          <a:p>
            <a:r>
              <a:rPr lang="pt-BR" dirty="0"/>
              <a:t>composições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C9B09-FE57-4934-B38B-703779EDF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Utilize elementos que façam referência ao seu negócio e aos produtos e serviços que ele oferece. Se você comercializa, por exemplo, vestuário feminino, prefira símbolos relacionados a essa área e cores que estimulem os consumidores.</a:t>
            </a:r>
          </a:p>
        </p:txBody>
      </p:sp>
      <p:pic>
        <p:nvPicPr>
          <p:cNvPr id="5" name="Imagem 4" descr="Mapa&#10;&#10;Descrição gerada automaticamente">
            <a:extLst>
              <a:ext uri="{FF2B5EF4-FFF2-40B4-BE49-F238E27FC236}">
                <a16:creationId xmlns:a16="http://schemas.microsoft.com/office/drawing/2014/main" id="{39C56F81-F1EE-4266-9550-C82AAA421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579" r="19673" b="-1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288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973403-6810-4A25-8B8C-410DB0C4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pt-BR" dirty="0"/>
              <a:t>Atividade prática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E6E6BB-1374-4DAC-96D1-62B5A27E7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989" y="1938398"/>
            <a:ext cx="3875963" cy="4107020"/>
          </a:xfrm>
        </p:spPr>
        <p:txBody>
          <a:bodyPr>
            <a:normAutofit/>
          </a:bodyPr>
          <a:lstStyle/>
          <a:p>
            <a:r>
              <a:rPr lang="pt-BR" dirty="0"/>
              <a:t>Elaboração de uma peça de comunicação para ser inserido em um site de vendas de consoles.</a:t>
            </a:r>
          </a:p>
          <a:p>
            <a:r>
              <a:rPr lang="pt-BR" dirty="0"/>
              <a:t>Ferramenta: Canva</a:t>
            </a:r>
          </a:p>
        </p:txBody>
      </p:sp>
      <p:pic>
        <p:nvPicPr>
          <p:cNvPr id="1026" name="Picture 2" descr="Comunicação visual - InfoEscola">
            <a:extLst>
              <a:ext uri="{FF2B5EF4-FFF2-40B4-BE49-F238E27FC236}">
                <a16:creationId xmlns:a16="http://schemas.microsoft.com/office/drawing/2014/main" id="{7AB9BCA3-F0D4-485A-A121-1CE157A98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5" r="21722"/>
          <a:stretch/>
        </p:blipFill>
        <p:spPr bwMode="auto"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m Robô Branco Apontando Para a Cabeça E Olhando Para O Céu Ilustração  Stock - Ilustração de desempenho, possibilidade: 157948799">
            <a:extLst>
              <a:ext uri="{FF2B5EF4-FFF2-40B4-BE49-F238E27FC236}">
                <a16:creationId xmlns:a16="http://schemas.microsoft.com/office/drawing/2014/main" id="{80880CD6-621C-4E93-9B8E-76E4BC4BB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4583" y1="86382" x2="52000" y2="80876"/>
                        <a14:backgroundMark x1="52000" y1="80876" x2="40000" y2="79988"/>
                        <a14:backgroundMark x1="40000" y1="79988" x2="44000" y2="86205"/>
                        <a14:backgroundMark x1="45417" y1="75725" x2="45917" y2="75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775" y="2750979"/>
            <a:ext cx="2917695" cy="410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25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rchiveVTI">
  <a:themeElements>
    <a:clrScheme name="AnalogousFromRegularSeed_2SEEDS">
      <a:dk1>
        <a:srgbClr val="000000"/>
      </a:dk1>
      <a:lt1>
        <a:srgbClr val="FFFFFF"/>
      </a:lt1>
      <a:dk2>
        <a:srgbClr val="413324"/>
      </a:dk2>
      <a:lt2>
        <a:srgbClr val="E2E8E7"/>
      </a:lt2>
      <a:accent1>
        <a:srgbClr val="D51743"/>
      </a:accent1>
      <a:accent2>
        <a:srgbClr val="E729A4"/>
      </a:accent2>
      <a:accent3>
        <a:srgbClr val="E74C29"/>
      </a:accent3>
      <a:accent4>
        <a:srgbClr val="15BD44"/>
      </a:accent4>
      <a:accent5>
        <a:srgbClr val="21BA8C"/>
      </a:accent5>
      <a:accent6>
        <a:srgbClr val="16B3C8"/>
      </a:accent6>
      <a:hlink>
        <a:srgbClr val="31937C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240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Bembo</vt:lpstr>
      <vt:lpstr>ArchiveVTI</vt:lpstr>
      <vt:lpstr>Comunicação visual</vt:lpstr>
      <vt:lpstr>O que é?</vt:lpstr>
      <vt:lpstr>Características da marca</vt:lpstr>
      <vt:lpstr>Importância da comunicação visual</vt:lpstr>
      <vt:lpstr>Importância da comunicação visual</vt:lpstr>
      <vt:lpstr>logotipo</vt:lpstr>
      <vt:lpstr>composições</vt:lpstr>
      <vt:lpstr>Atividade prática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Comunicação visual</dc:title>
  <dc:creator>FABIO MARCELO APOSTOLO</dc:creator>
  <cp:lastModifiedBy>FABIO MARCELO APOSTOLO</cp:lastModifiedBy>
  <cp:revision>23</cp:revision>
  <dcterms:created xsi:type="dcterms:W3CDTF">2022-03-17T22:22:09Z</dcterms:created>
  <dcterms:modified xsi:type="dcterms:W3CDTF">2022-03-28T13:56:39Z</dcterms:modified>
</cp:coreProperties>
</file>