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1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4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3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33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tendoblast.com.br/2016/10/nintendo-switch-tela-touch-screen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0786/vectorizing-pixels-in-bitmap-images-for-infinite-resizing-possib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0786/vectorizing-pixels-in-bitmap-images-for-infinite-resizing-possib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Um lago azul no meio das montanhas">
            <a:extLst>
              <a:ext uri="{FF2B5EF4-FFF2-40B4-BE49-F238E27FC236}">
                <a16:creationId xmlns:a16="http://schemas.microsoft.com/office/drawing/2014/main" id="{754620F6-BB60-3D16-CDF1-C65F62DA0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4FBE43-0833-4A2A-95F4-2579C9DC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Imagens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37F13-A62C-49F4-9359-D166C709D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pt-BR" dirty="0"/>
              <a:t>Fábio apóstolo</a:t>
            </a:r>
          </a:p>
        </p:txBody>
      </p:sp>
    </p:spTree>
    <p:extLst>
      <p:ext uri="{BB962C8B-B14F-4D97-AF65-F5344CB8AC3E}">
        <p14:creationId xmlns:p14="http://schemas.microsoft.com/office/powerpoint/2010/main" val="149105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714741" cy="3634486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JPEG:   é o mais famoso dos formatos utilizados digitalmente. 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Sua taxa de compressão ajustável é o que a torna bem utilizada nos meios digitais.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341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714741" cy="3634486"/>
          </a:xfrm>
        </p:spPr>
        <p:txBody>
          <a:bodyPr>
            <a:normAutofit fontScale="92500" lnSpcReduction="10000"/>
          </a:bodyPr>
          <a:lstStyle/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JPEG:   é o mais famoso dos formatos utilizados digitalmente. 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Sua taxa de compressão ajustável é o que a torna bem utilizada nos meios digitais.</a:t>
            </a:r>
          </a:p>
          <a:p>
            <a:r>
              <a:rPr lang="pt-BR" sz="2400" dirty="0">
                <a:solidFill>
                  <a:srgbClr val="171923"/>
                </a:solidFill>
                <a:latin typeface="manrope"/>
              </a:rPr>
              <a:t>Tamanho de arquivo não tão grande.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060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714741" cy="3634486"/>
          </a:xfrm>
        </p:spPr>
        <p:txBody>
          <a:bodyPr>
            <a:normAutofit fontScale="85000" lnSpcReduction="20000"/>
          </a:bodyPr>
          <a:lstStyle/>
          <a:p>
            <a:r>
              <a:rPr lang="pt-BR" sz="2400" dirty="0">
                <a:solidFill>
                  <a:srgbClr val="171923"/>
                </a:solidFill>
                <a:latin typeface="manrope"/>
              </a:rPr>
              <a:t>GIF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:  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Graphics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Interchange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 Format (formato para intercâmbio de gráficos).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primeiro formato de imagens com alta taxa de compressão (reduzindo sensivelmente o tamanho das imagens e possibilitando um download mais rápido).</a:t>
            </a:r>
          </a:p>
          <a:p>
            <a:r>
              <a:rPr lang="pt-BR" sz="2400" dirty="0">
                <a:solidFill>
                  <a:srgbClr val="171923"/>
                </a:solidFill>
                <a:latin typeface="manrope"/>
              </a:rPr>
              <a:t>arquivos de mídia estática e animados.</a:t>
            </a:r>
          </a:p>
        </p:txBody>
      </p:sp>
    </p:spTree>
    <p:extLst>
      <p:ext uri="{BB962C8B-B14F-4D97-AF65-F5344CB8AC3E}">
        <p14:creationId xmlns:p14="http://schemas.microsoft.com/office/powerpoint/2010/main" val="122464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1890876"/>
            <a:ext cx="3900271" cy="4774967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>
                <a:solidFill>
                  <a:srgbClr val="171923"/>
                </a:solidFill>
                <a:latin typeface="manrope"/>
              </a:rPr>
              <a:t>PNG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:  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Portable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 Network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Graphics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.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Possui uma variação de cores infinitamente maior que a dos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GIFs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 (que é de apenas 256 cores)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Também possui o canal alpha adicional, possibilitando inclusive variações de opacidade o que evita imagens serrilhadas e expande as possibilidades de aplicação da imagem.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Utiliza um algoritmo de compactação muito eficiente, gerando imagens de altíssima qualidade e um tamanho razoável para os padrões atuais de internet.</a:t>
            </a:r>
          </a:p>
        </p:txBody>
      </p:sp>
    </p:spTree>
    <p:extLst>
      <p:ext uri="{BB962C8B-B14F-4D97-AF65-F5344CB8AC3E}">
        <p14:creationId xmlns:p14="http://schemas.microsoft.com/office/powerpoint/2010/main" val="393477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1890876"/>
            <a:ext cx="3926776" cy="4774967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solidFill>
                  <a:srgbClr val="171923"/>
                </a:solidFill>
                <a:latin typeface="manrope"/>
              </a:rPr>
              <a:t>SVG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:  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Scalable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 Vector </a:t>
            </a:r>
            <a:r>
              <a:rPr lang="pt-BR" sz="2400" b="0" i="0" dirty="0" err="1">
                <a:solidFill>
                  <a:srgbClr val="171923"/>
                </a:solidFill>
                <a:effectLst/>
                <a:latin typeface="manrope"/>
              </a:rPr>
              <a:t>Graphics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.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formato vetorial que pode ser reconhecido pela maior parte dos navegadores web modernos. 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pode ser animado através de programação em HTML 5.0.</a:t>
            </a:r>
          </a:p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tamanho  de arquivo pequeno e a sua escalabilidade infinita.</a:t>
            </a:r>
          </a:p>
        </p:txBody>
      </p:sp>
    </p:spTree>
    <p:extLst>
      <p:ext uri="{BB962C8B-B14F-4D97-AF65-F5344CB8AC3E}">
        <p14:creationId xmlns:p14="http://schemas.microsoft.com/office/powerpoint/2010/main" val="25982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vid Zydd / pixels / Pixabay / o que é pixel">
            <a:extLst>
              <a:ext uri="{FF2B5EF4-FFF2-40B4-BE49-F238E27FC236}">
                <a16:creationId xmlns:a16="http://schemas.microsoft.com/office/drawing/2014/main" id="{10537007-8DE4-445B-997E-D2A1C56C6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82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A0A73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A0A737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D04726-199F-4D19-9F3A-D2E0A5EC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773" y="2544418"/>
            <a:ext cx="3412067" cy="34783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PIXEL: </a:t>
            </a:r>
            <a:r>
              <a:rPr lang="en-US" sz="3600" cap="none" dirty="0" err="1">
                <a:solidFill>
                  <a:srgbClr val="FFFFFF"/>
                </a:solidFill>
              </a:rPr>
              <a:t>combinação</a:t>
            </a:r>
            <a:r>
              <a:rPr lang="en-US" sz="3600" cap="none" dirty="0">
                <a:solidFill>
                  <a:srgbClr val="FFFFFF"/>
                </a:solidFill>
              </a:rPr>
              <a:t> dos </a:t>
            </a:r>
            <a:r>
              <a:rPr lang="en-US" sz="3600" cap="none" dirty="0" err="1">
                <a:solidFill>
                  <a:srgbClr val="FFFFFF"/>
                </a:solidFill>
              </a:rPr>
              <a:t>termos</a:t>
            </a:r>
            <a:r>
              <a:rPr lang="en-US" sz="3600" cap="none" dirty="0">
                <a:solidFill>
                  <a:srgbClr val="FFFFFF"/>
                </a:solidFill>
              </a:rPr>
              <a:t> “picture” e “element”.</a:t>
            </a:r>
            <a:br>
              <a:rPr lang="en-US" sz="3600" cap="none" dirty="0">
                <a:solidFill>
                  <a:srgbClr val="FFFFFF"/>
                </a:solidFill>
              </a:rPr>
            </a:br>
            <a:r>
              <a:rPr lang="en-US" sz="3600" cap="none" dirty="0">
                <a:solidFill>
                  <a:srgbClr val="FFFFFF"/>
                </a:solidFill>
              </a:rPr>
              <a:t>M</a:t>
            </a:r>
            <a:r>
              <a:rPr lang="pt-BR" sz="3600" cap="none" dirty="0" err="1">
                <a:solidFill>
                  <a:srgbClr val="FFFFFF"/>
                </a:solidFill>
              </a:rPr>
              <a:t>enor</a:t>
            </a:r>
            <a:r>
              <a:rPr lang="pt-BR" sz="3600" cap="none" dirty="0">
                <a:solidFill>
                  <a:srgbClr val="FFFFFF"/>
                </a:solidFill>
              </a:rPr>
              <a:t> unidade de uma imagem digital.</a:t>
            </a:r>
            <a:br>
              <a:rPr lang="pt-BR" sz="2400" cap="none" dirty="0"/>
            </a:br>
            <a:br>
              <a:rPr lang="pt-BR" sz="2400" dirty="0"/>
            </a:b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lad Tchompalov / pixels / Unsplash / pixel morto">
            <a:extLst>
              <a:ext uri="{FF2B5EF4-FFF2-40B4-BE49-F238E27FC236}">
                <a16:creationId xmlns:a16="http://schemas.microsoft.com/office/drawing/2014/main" id="{6A52D13D-AD82-4DDD-84DD-1F75A1A4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" b="107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C3A1F5-4269-4DB1-8999-6EB0B2B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613395"/>
            <a:ext cx="3353432" cy="133648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pixel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ABC12-7E3E-442C-AE13-E523BA5E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244" y="4746996"/>
            <a:ext cx="8689687" cy="1304114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Cada pixel é baseado nas três cores básicas: vermelho, verde e azul.</a:t>
            </a:r>
          </a:p>
          <a:p>
            <a:pPr marL="0" indent="0">
              <a:buNone/>
            </a:pPr>
            <a:r>
              <a:rPr lang="pt-BR" sz="2400" dirty="0"/>
              <a:t>RGB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496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83F9FA-BB76-4FFC-BFD8-72C126E3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Resolução de imagens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15F93B-3363-FB7E-B75F-88152C83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5" y="2536031"/>
            <a:ext cx="3703320" cy="3671936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A resolução de uma imagem é o número de pixels por polegada que ela contém:</a:t>
            </a:r>
          </a:p>
          <a:p>
            <a:r>
              <a:rPr lang="pt-BR" sz="2000" dirty="0">
                <a:solidFill>
                  <a:srgbClr val="FFFFFF"/>
                </a:solidFill>
              </a:rPr>
              <a:t> (1 polegada = 2,54 centímetros); é expressa em PPP (pontos por polegada, em português) ou DPI (</a:t>
            </a:r>
            <a:r>
              <a:rPr lang="pt-BR" sz="2000" dirty="0" err="1">
                <a:solidFill>
                  <a:srgbClr val="FFFFFF"/>
                </a:solidFill>
              </a:rPr>
              <a:t>dots</a:t>
            </a:r>
            <a:r>
              <a:rPr lang="pt-BR" sz="2000" dirty="0">
                <a:solidFill>
                  <a:srgbClr val="FFFFFF"/>
                </a:solidFill>
              </a:rPr>
              <a:t> per inch, em inglês).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 descr="Mão de pessoa&#10;&#10;Descrição gerada automaticamente com confiança baixa">
            <a:extLst>
              <a:ext uri="{FF2B5EF4-FFF2-40B4-BE49-F238E27FC236}">
                <a16:creationId xmlns:a16="http://schemas.microsoft.com/office/drawing/2014/main" id="{9CEBAB8D-A386-477E-80F9-BADF80A5F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994" r="-2" b="-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6208DC-DA9D-4EFC-B5E3-9D571BBC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Tipos de imagens: </a:t>
            </a:r>
            <a:r>
              <a:rPr lang="pt-BR" b="1" dirty="0">
                <a:solidFill>
                  <a:schemeClr val="accent6"/>
                </a:solidFill>
              </a:rPr>
              <a:t>Bitmaps</a:t>
            </a:r>
          </a:p>
        </p:txBody>
      </p:sp>
      <p:pic>
        <p:nvPicPr>
          <p:cNvPr id="5" name="Espaço Reservado para Conteúdo 4" descr="Uma imagem contendo muito, em pé, laranja, grupo&#10;&#10;Descrição gerada automaticamente">
            <a:extLst>
              <a:ext uri="{FF2B5EF4-FFF2-40B4-BE49-F238E27FC236}">
                <a16:creationId xmlns:a16="http://schemas.microsoft.com/office/drawing/2014/main" id="{DFCD2B10-4D4F-4B8A-997E-46353C2FB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7" r="2140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6B3204-9677-448D-5918-C9D0BC6B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794" y="1802860"/>
            <a:ext cx="3940028" cy="1384607"/>
          </a:xfrm>
        </p:spPr>
        <p:txBody>
          <a:bodyPr>
            <a:normAutofit/>
          </a:bodyPr>
          <a:lstStyle/>
          <a:p>
            <a:r>
              <a:rPr lang="pt-BR" sz="2800" dirty="0"/>
              <a:t>São imagens formadas por pixels.</a:t>
            </a:r>
            <a:endParaRPr lang="en-US" sz="2800" dirty="0"/>
          </a:p>
        </p:txBody>
      </p:sp>
      <p:pic>
        <p:nvPicPr>
          <p:cNvPr id="3074" name="Picture 2" descr="Gráfica Rei do Panfleto BH - Qual a diferença entre Bitmaps e Vetores? Bitmaps  Bitmaps são imagens formadas por pixels. Mas o que é um PIXEL? Um pixel  nada mais é do">
            <a:extLst>
              <a:ext uri="{FF2B5EF4-FFF2-40B4-BE49-F238E27FC236}">
                <a16:creationId xmlns:a16="http://schemas.microsoft.com/office/drawing/2014/main" id="{5DA5C037-5F19-4F6F-B60E-E58E66775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7"/>
          <a:stretch/>
        </p:blipFill>
        <p:spPr bwMode="auto">
          <a:xfrm>
            <a:off x="8745536" y="3133990"/>
            <a:ext cx="2836558" cy="345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208DC-DA9D-4EFC-B5E3-9D571BBC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4" y="685345"/>
            <a:ext cx="4133022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Tipos de imagens: </a:t>
            </a:r>
            <a:r>
              <a:rPr lang="pt-BR" b="1" dirty="0">
                <a:solidFill>
                  <a:schemeClr val="accent6"/>
                </a:solidFill>
              </a:rPr>
              <a:t>imagens vetoriais</a:t>
            </a:r>
          </a:p>
        </p:txBody>
      </p:sp>
      <p:pic>
        <p:nvPicPr>
          <p:cNvPr id="5" name="Espaço Reservado para Conteúdo 4" descr="Uma imagem contendo muito, em pé, laranja, grupo&#10;&#10;Descrição gerada automaticamente">
            <a:extLst>
              <a:ext uri="{FF2B5EF4-FFF2-40B4-BE49-F238E27FC236}">
                <a16:creationId xmlns:a16="http://schemas.microsoft.com/office/drawing/2014/main" id="{DFCD2B10-4D4F-4B8A-997E-46353C2FB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7" r="2140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6B3204-9677-448D-5918-C9D0BC6B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4" y="1802860"/>
            <a:ext cx="4239038" cy="1384607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São imagens formadas por cálculos matemáticos exatos executados pelo computador.</a:t>
            </a:r>
            <a:endParaRPr lang="en-US" sz="2800" dirty="0"/>
          </a:p>
        </p:txBody>
      </p:sp>
      <p:pic>
        <p:nvPicPr>
          <p:cNvPr id="4098" name="Picture 2" descr="Gráfica Rei do Panfleto BH - Qual a diferença entre Bitmaps e Vetores? Bitmaps  Bitmaps são imagens formadas por pixels. Mas o que é um PIXEL? Um pixel  nada mais é do">
            <a:extLst>
              <a:ext uri="{FF2B5EF4-FFF2-40B4-BE49-F238E27FC236}">
                <a16:creationId xmlns:a16="http://schemas.microsoft.com/office/drawing/2014/main" id="{08D98AE5-1B99-418C-83D9-9FFEF9FFC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1"/>
          <a:stretch/>
        </p:blipFill>
        <p:spPr bwMode="auto">
          <a:xfrm>
            <a:off x="8593829" y="3187467"/>
            <a:ext cx="2582931" cy="34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88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6208DC-DA9D-4EFC-B5E3-9D571BBC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926776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imagens vetoriais X Bitmaps</a:t>
            </a:r>
          </a:p>
        </p:txBody>
      </p:sp>
      <p:pic>
        <p:nvPicPr>
          <p:cNvPr id="5122" name="Picture 2" descr="vantagens das imagens vetoriais - Sydra.pt">
            <a:extLst>
              <a:ext uri="{FF2B5EF4-FFF2-40B4-BE49-F238E27FC236}">
                <a16:creationId xmlns:a16="http://schemas.microsoft.com/office/drawing/2014/main" id="{FBE1F43C-B442-4729-A71D-390E0AA9F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8" r="15300" b="-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6B3204-9677-448D-5918-C9D0BC6B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767750" cy="3814980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O grande diferencial entre imagem bitmap x imagem vetorial é a capacidade de ampliação (praticamente ilimitada no caso da imagem formada por vetores).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01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BMP: abreviação de bitmap, formato não mais utilizado nos dias atuais.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69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C0D6-651F-4FE5-B241-0E522C3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pt-BR" dirty="0"/>
              <a:t>Formatos de imagens</a:t>
            </a:r>
          </a:p>
        </p:txBody>
      </p:sp>
      <p:pic>
        <p:nvPicPr>
          <p:cNvPr id="6146" name="Picture 2" descr="Quais os formatos de imagem mais indicados para cada projeto">
            <a:extLst>
              <a:ext uri="{FF2B5EF4-FFF2-40B4-BE49-F238E27FC236}">
                <a16:creationId xmlns:a16="http://schemas.microsoft.com/office/drawing/2014/main" id="{4AA2248B-8C71-48E5-AB23-3E8C28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400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20520-F200-4AE6-991E-E8F436D9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171923"/>
                </a:solidFill>
                <a:effectLst/>
                <a:latin typeface="manrope"/>
              </a:rPr>
              <a:t>TIFF:  utilizado apenas para arquivos de impressão.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492858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1C2831"/>
      </a:dk2>
      <a:lt2>
        <a:srgbClr val="F0F0F3"/>
      </a:lt2>
      <a:accent1>
        <a:srgbClr val="A0A737"/>
      </a:accent1>
      <a:accent2>
        <a:srgbClr val="C3994D"/>
      </a:accent2>
      <a:accent3>
        <a:srgbClr val="7BAD44"/>
      </a:accent3>
      <a:accent4>
        <a:srgbClr val="3B92B1"/>
      </a:accent4>
      <a:accent5>
        <a:srgbClr val="4D73C3"/>
      </a:accent5>
      <a:accent6>
        <a:srgbClr val="4F44B5"/>
      </a:accent6>
      <a:hlink>
        <a:srgbClr val="473FBF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Franklin Gothic Book</vt:lpstr>
      <vt:lpstr>manrope</vt:lpstr>
      <vt:lpstr>Wingdings 2</vt:lpstr>
      <vt:lpstr>DividendVTI</vt:lpstr>
      <vt:lpstr>Imagens digitais</vt:lpstr>
      <vt:lpstr>PIXEL: combinação dos termos “picture” e “element”. Menor unidade de uma imagem digital.  </vt:lpstr>
      <vt:lpstr>pixel</vt:lpstr>
      <vt:lpstr>Resolução de imagens</vt:lpstr>
      <vt:lpstr>Tipos de imagens: Bitmaps</vt:lpstr>
      <vt:lpstr>Tipos de imagens: imagens vetoriais</vt:lpstr>
      <vt:lpstr>imagens vetoriais X Bitmaps</vt:lpstr>
      <vt:lpstr>Formatos de imagens</vt:lpstr>
      <vt:lpstr>Formatos de imagens</vt:lpstr>
      <vt:lpstr>Formatos de imagens</vt:lpstr>
      <vt:lpstr>Formatos de imagens</vt:lpstr>
      <vt:lpstr>Formatos de imagens</vt:lpstr>
      <vt:lpstr>Formatos de imagens</vt:lpstr>
      <vt:lpstr>Formatos de imagens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Imagens digitais</dc:title>
  <dc:creator>FABIO MARCELO APOSTOLO</dc:creator>
  <cp:lastModifiedBy>FABIO MARCELO APOSTOLO</cp:lastModifiedBy>
  <cp:revision>46</cp:revision>
  <dcterms:created xsi:type="dcterms:W3CDTF">2022-03-29T16:48:50Z</dcterms:created>
  <dcterms:modified xsi:type="dcterms:W3CDTF">2022-03-29T17:51:35Z</dcterms:modified>
</cp:coreProperties>
</file>