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0741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632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055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571320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887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18544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438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0073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4234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94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03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009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78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063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656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949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8107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60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846EB-3215-4814-8639-F2B6841FD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79" y="1777217"/>
            <a:ext cx="2541564" cy="2108983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2"/>
                </a:solidFill>
              </a:rPr>
              <a:t>Modelo</a:t>
            </a:r>
            <a:br>
              <a:rPr lang="pt-BR" sz="3200" dirty="0">
                <a:solidFill>
                  <a:schemeClr val="bg2"/>
                </a:solidFill>
              </a:rPr>
            </a:br>
            <a:r>
              <a:rPr lang="pt-BR" sz="3200" dirty="0">
                <a:solidFill>
                  <a:schemeClr val="bg2"/>
                </a:solidFill>
              </a:rPr>
              <a:t>BRIEFING </a:t>
            </a:r>
          </a:p>
        </p:txBody>
      </p:sp>
      <p:pic>
        <p:nvPicPr>
          <p:cNvPr id="29" name="Picture 2" descr="Setas multicoloridas apontando para diferentes direções">
            <a:extLst>
              <a:ext uri="{FF2B5EF4-FFF2-40B4-BE49-F238E27FC236}">
                <a16:creationId xmlns:a16="http://schemas.microsoft.com/office/drawing/2014/main" id="{FCE283EC-F9F7-E2BE-5644-1762893C1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6" r="36850" b="-1"/>
          <a:stretch/>
        </p:blipFill>
        <p:spPr>
          <a:xfrm>
            <a:off x="609600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0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00DF21D5-92B5-4D0E-8ACB-CD3732E40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Diagonal Corner Rectangle 21">
            <a:extLst>
              <a:ext uri="{FF2B5EF4-FFF2-40B4-BE49-F238E27FC236}">
                <a16:creationId xmlns:a16="http://schemas.microsoft.com/office/drawing/2014/main" id="{B729B08C-A8E8-4A5F-BE85-F0B9269F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1">
            <a:extLst>
              <a:ext uri="{FF2B5EF4-FFF2-40B4-BE49-F238E27FC236}">
                <a16:creationId xmlns:a16="http://schemas.microsoft.com/office/drawing/2014/main" id="{3AF0DAB2-66C2-4FB9-A4F3-E117F1D1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C7822CD-C541-4174-B43B-4A5E28818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3">
              <a:extLst>
                <a:ext uri="{FF2B5EF4-FFF2-40B4-BE49-F238E27FC236}">
                  <a16:creationId xmlns:a16="http://schemas.microsoft.com/office/drawing/2014/main" id="{A98BC445-D166-4C73-9048-E9EAA3130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0D18988-C2FA-49D2-BDF7-5C3060944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2EBDE56-D9C2-4852-B55B-3DB8E6795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B5952F4-0479-49EC-8294-C078F235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4403C5-D5A7-4E73-9E33-806AA5A7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71" y="221565"/>
            <a:ext cx="8994360" cy="6414868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sz="2400" dirty="0">
                <a:solidFill>
                  <a:schemeClr val="tx1"/>
                </a:solidFill>
              </a:rPr>
              <a:t>Nome Fantasia</a:t>
            </a:r>
          </a:p>
          <a:p>
            <a:pPr>
              <a:lnSpc>
                <a:spcPct val="90000"/>
              </a:lnSpc>
            </a:pPr>
            <a:r>
              <a:rPr lang="pt-BR" sz="2400" dirty="0">
                <a:solidFill>
                  <a:schemeClr val="tx1"/>
                </a:solidFill>
              </a:rPr>
              <a:t>Razão Social</a:t>
            </a:r>
          </a:p>
          <a:p>
            <a:pPr>
              <a:lnSpc>
                <a:spcPct val="90000"/>
              </a:lnSpc>
            </a:pPr>
            <a:r>
              <a:rPr lang="pt-BR" sz="2400" dirty="0">
                <a:solidFill>
                  <a:schemeClr val="tx1"/>
                </a:solidFill>
              </a:rPr>
              <a:t>Telefone contato</a:t>
            </a:r>
          </a:p>
          <a:p>
            <a:pPr>
              <a:lnSpc>
                <a:spcPct val="90000"/>
              </a:lnSpc>
            </a:pPr>
            <a:r>
              <a:rPr lang="pt-BR" sz="2400" dirty="0">
                <a:solidFill>
                  <a:schemeClr val="tx1"/>
                </a:solidFill>
              </a:rPr>
              <a:t>E-mail</a:t>
            </a:r>
          </a:p>
          <a:p>
            <a:pPr>
              <a:lnSpc>
                <a:spcPct val="90000"/>
              </a:lnSpc>
            </a:pPr>
            <a:r>
              <a:rPr lang="pt-BR" sz="2400" dirty="0">
                <a:solidFill>
                  <a:schemeClr val="tx1"/>
                </a:solidFill>
              </a:rPr>
              <a:t>Público Alvo</a:t>
            </a:r>
          </a:p>
          <a:p>
            <a:pPr>
              <a:lnSpc>
                <a:spcPct val="90000"/>
              </a:lnSpc>
            </a:pPr>
            <a:r>
              <a:rPr lang="pt-BR" sz="2400" dirty="0">
                <a:solidFill>
                  <a:schemeClr val="tx1"/>
                </a:solidFill>
              </a:rPr>
              <a:t>Persona</a:t>
            </a:r>
          </a:p>
          <a:p>
            <a:pPr>
              <a:lnSpc>
                <a:spcPct val="90000"/>
              </a:lnSpc>
            </a:pPr>
            <a:r>
              <a:rPr lang="pt-BR" sz="2400" dirty="0">
                <a:solidFill>
                  <a:schemeClr val="tx1"/>
                </a:solidFill>
              </a:rPr>
              <a:t>Principais concorrentes</a:t>
            </a:r>
          </a:p>
          <a:p>
            <a:pPr>
              <a:lnSpc>
                <a:spcPct val="90000"/>
              </a:lnSpc>
            </a:pPr>
            <a:r>
              <a:rPr lang="pt-BR" sz="2400" dirty="0">
                <a:solidFill>
                  <a:schemeClr val="tx1"/>
                </a:solidFill>
              </a:rPr>
              <a:t>Qual o tipo do seu site?</a:t>
            </a:r>
          </a:p>
          <a:p>
            <a:pPr>
              <a:lnSpc>
                <a:spcPct val="90000"/>
              </a:lnSpc>
            </a:pPr>
            <a:r>
              <a:rPr lang="pt-BR" sz="2400" dirty="0">
                <a:solidFill>
                  <a:schemeClr val="tx1"/>
                </a:solidFill>
              </a:rPr>
              <a:t>Possui identidade visual?</a:t>
            </a:r>
          </a:p>
          <a:p>
            <a:pPr>
              <a:lnSpc>
                <a:spcPct val="90000"/>
              </a:lnSpc>
            </a:pPr>
            <a:r>
              <a:rPr lang="pt-BR" sz="2400" dirty="0">
                <a:solidFill>
                  <a:schemeClr val="tx1"/>
                </a:solidFill>
              </a:rPr>
              <a:t>Tem alguns sites que você goste visualmente?</a:t>
            </a:r>
          </a:p>
          <a:p>
            <a:pPr>
              <a:lnSpc>
                <a:spcPct val="90000"/>
              </a:lnSpc>
            </a:pPr>
            <a:r>
              <a:rPr lang="pt-BR" sz="2400" dirty="0">
                <a:solidFill>
                  <a:schemeClr val="tx1"/>
                </a:solidFill>
              </a:rPr>
              <a:t>Tem alguns sites que você não goste visualmente?</a:t>
            </a:r>
          </a:p>
          <a:p>
            <a:pPr>
              <a:lnSpc>
                <a:spcPct val="90000"/>
              </a:lnSpc>
            </a:pPr>
            <a:r>
              <a:rPr lang="pt-BR" sz="2400" dirty="0">
                <a:solidFill>
                  <a:schemeClr val="tx1"/>
                </a:solidFill>
              </a:rPr>
              <a:t>Quais as três cores principais que fazem ou farão parte da sua logo</a:t>
            </a:r>
          </a:p>
          <a:p>
            <a:pPr>
              <a:lnSpc>
                <a:spcPct val="90000"/>
              </a:lnSpc>
            </a:pPr>
            <a:r>
              <a:rPr lang="pt-BR" sz="2400" dirty="0">
                <a:solidFill>
                  <a:schemeClr val="tx1"/>
                </a:solidFill>
              </a:rPr>
              <a:t>Quais são os links que deseja ter em seu site?</a:t>
            </a:r>
          </a:p>
          <a:p>
            <a:pPr marL="0" indent="0">
              <a:lnSpc>
                <a:spcPct val="90000"/>
              </a:lnSpc>
              <a:buNone/>
            </a:pP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1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4403C5-D5A7-4E73-9E33-806AA5A7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2" y="345790"/>
            <a:ext cx="11191461" cy="62007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400" dirty="0">
                <a:solidFill>
                  <a:schemeClr val="tx1"/>
                </a:solidFill>
              </a:rPr>
              <a:t>Quais características definem seu site</a:t>
            </a:r>
          </a:p>
          <a:p>
            <a:pPr marL="285750" lvl="1">
              <a:lnSpc>
                <a:spcPct val="90000"/>
              </a:lnSpc>
            </a:pPr>
            <a:r>
              <a:rPr lang="pt-BR" sz="2400" dirty="0">
                <a:solidFill>
                  <a:schemeClr val="tx1"/>
                </a:solidFill>
              </a:rPr>
              <a:t>Clean, Colorido, Corporativo, Moderno, Popular</a:t>
            </a:r>
          </a:p>
          <a:p>
            <a:pPr>
              <a:lnSpc>
                <a:spcPct val="90000"/>
              </a:lnSpc>
            </a:pPr>
            <a:r>
              <a:rPr lang="pt-BR" sz="2400" dirty="0">
                <a:solidFill>
                  <a:schemeClr val="tx1"/>
                </a:solidFill>
              </a:rPr>
              <a:t>Prazo desejável para a entrega do site</a:t>
            </a:r>
          </a:p>
          <a:p>
            <a:pPr>
              <a:lnSpc>
                <a:spcPct val="90000"/>
              </a:lnSpc>
            </a:pPr>
            <a:r>
              <a:rPr lang="pt-BR" sz="2400" dirty="0">
                <a:solidFill>
                  <a:schemeClr val="tx1"/>
                </a:solidFill>
              </a:rPr>
              <a:t>Possui algum portfólio?</a:t>
            </a:r>
          </a:p>
          <a:p>
            <a:pPr>
              <a:lnSpc>
                <a:spcPct val="90000"/>
              </a:lnSpc>
            </a:pPr>
            <a:r>
              <a:rPr lang="pt-BR" sz="2400" dirty="0">
                <a:solidFill>
                  <a:schemeClr val="tx1"/>
                </a:solidFill>
              </a:rPr>
              <a:t>Qual o valor deseja investir no site?</a:t>
            </a:r>
          </a:p>
          <a:p>
            <a:pPr marL="0" indent="0">
              <a:buNone/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167013111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219</TotalTime>
  <Words>100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Fatia</vt:lpstr>
      <vt:lpstr>Modelo BRIEFING 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</dc:title>
  <dc:creator>FABIO MARCELO APOSTOLO</dc:creator>
  <cp:lastModifiedBy>FABIO MARCELO APOSTOLO</cp:lastModifiedBy>
  <cp:revision>18</cp:revision>
  <dcterms:created xsi:type="dcterms:W3CDTF">2022-03-25T19:51:26Z</dcterms:created>
  <dcterms:modified xsi:type="dcterms:W3CDTF">2022-03-25T23:30:43Z</dcterms:modified>
</cp:coreProperties>
</file>