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22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7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0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7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3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1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9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7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1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651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78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PD8sloDNlM&amp;t=894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utedrop.com.br/2015/07/um-site-para-baixar-as-cores-oficiais-das-marcas-mais-famosas-do-mundo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utedrop.com.br/2015/07/um-site-para-baixar-as-cores-oficiais-das-marcas-mais-famosas-do-mundo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utedrop.com.br/2015/07/um-site-para-baixar-as-cores-oficiais-das-marcas-mais-famosas-do-mundo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utedrop.com.br/2015/07/um-site-para-baixar-as-cores-oficiais-das-marcas-mais-famosas-do-mundo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0D5ECB1-AC85-4830-AF8E-3E8C2A1AC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9113106" cy="6858000"/>
          </a:xfrm>
          <a:custGeom>
            <a:avLst/>
            <a:gdLst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6885325 w 9113106"/>
              <a:gd name="connsiteY4" fmla="*/ 0 h 6858000"/>
              <a:gd name="connsiteX5" fmla="*/ 6885325 w 9113106"/>
              <a:gd name="connsiteY5" fmla="*/ 1543809 h 6858000"/>
              <a:gd name="connsiteX6" fmla="*/ 8238373 w 9113106"/>
              <a:gd name="connsiteY6" fmla="*/ 0 h 6858000"/>
              <a:gd name="connsiteX7" fmla="*/ 9113106 w 9113106"/>
              <a:gd name="connsiteY7" fmla="*/ 0 h 6858000"/>
              <a:gd name="connsiteX8" fmla="*/ 9113106 w 9113106"/>
              <a:gd name="connsiteY8" fmla="*/ 6857999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6885325 w 9113106"/>
              <a:gd name="connsiteY4" fmla="*/ 0 h 6858000"/>
              <a:gd name="connsiteX5" fmla="*/ 8238373 w 9113106"/>
              <a:gd name="connsiteY5" fmla="*/ 0 h 6858000"/>
              <a:gd name="connsiteX6" fmla="*/ 9113106 w 9113106"/>
              <a:gd name="connsiteY6" fmla="*/ 0 h 6858000"/>
              <a:gd name="connsiteX7" fmla="*/ 9113106 w 9113106"/>
              <a:gd name="connsiteY7" fmla="*/ 6857999 h 6858000"/>
              <a:gd name="connsiteX8" fmla="*/ 2227781 w 9113106"/>
              <a:gd name="connsiteY8" fmla="*/ 6858000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8238373 w 9113106"/>
              <a:gd name="connsiteY4" fmla="*/ 0 h 6858000"/>
              <a:gd name="connsiteX5" fmla="*/ 9113106 w 9113106"/>
              <a:gd name="connsiteY5" fmla="*/ 0 h 6858000"/>
              <a:gd name="connsiteX6" fmla="*/ 9113106 w 9113106"/>
              <a:gd name="connsiteY6" fmla="*/ 6857999 h 6858000"/>
              <a:gd name="connsiteX7" fmla="*/ 2227781 w 9113106"/>
              <a:gd name="connsiteY7" fmla="*/ 6858000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9113106 w 9113106"/>
              <a:gd name="connsiteY4" fmla="*/ 0 h 6858000"/>
              <a:gd name="connsiteX5" fmla="*/ 9113106 w 9113106"/>
              <a:gd name="connsiteY5" fmla="*/ 6857999 h 6858000"/>
              <a:gd name="connsiteX6" fmla="*/ 2227781 w 9113106"/>
              <a:gd name="connsiteY6" fmla="*/ 6858000 h 6858000"/>
              <a:gd name="connsiteX0" fmla="*/ 9113106 w 9113106"/>
              <a:gd name="connsiteY0" fmla="*/ 6857999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9113106 w 9113106"/>
              <a:gd name="connsiteY4" fmla="*/ 0 h 6858000"/>
              <a:gd name="connsiteX5" fmla="*/ 9113106 w 9113106"/>
              <a:gd name="connsiteY5" fmla="*/ 6857999 h 6858000"/>
              <a:gd name="connsiteX0" fmla="*/ 9113106 w 9113106"/>
              <a:gd name="connsiteY0" fmla="*/ 6857999 h 6858000"/>
              <a:gd name="connsiteX1" fmla="*/ 0 w 9113106"/>
              <a:gd name="connsiteY1" fmla="*/ 6858000 h 6858000"/>
              <a:gd name="connsiteX2" fmla="*/ 6010592 w 9113106"/>
              <a:gd name="connsiteY2" fmla="*/ 0 h 6858000"/>
              <a:gd name="connsiteX3" fmla="*/ 9113106 w 9113106"/>
              <a:gd name="connsiteY3" fmla="*/ 0 h 6858000"/>
              <a:gd name="connsiteX4" fmla="*/ 9113106 w 9113106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106" h="6858000">
                <a:moveTo>
                  <a:pt x="9113106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9113106" y="0"/>
                </a:lnTo>
                <a:lnTo>
                  <a:pt x="9113106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B2FEE9-2B25-42DA-9927-08B4FFF91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17" y="1038249"/>
            <a:ext cx="6997148" cy="1177786"/>
          </a:xfrm>
        </p:spPr>
        <p:txBody>
          <a:bodyPr>
            <a:normAutofit/>
          </a:bodyPr>
          <a:lstStyle/>
          <a:p>
            <a:r>
              <a:rPr lang="pt-BR" dirty="0"/>
              <a:t>Teoria das cores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8E2B5B-D6B2-45CE-815C-75DD41719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004805"/>
            <a:ext cx="2597190" cy="1814946"/>
          </a:xfrm>
        </p:spPr>
        <p:txBody>
          <a:bodyPr anchor="b">
            <a:normAutofit/>
          </a:bodyPr>
          <a:lstStyle/>
          <a:p>
            <a:r>
              <a:rPr lang="pt-BR" dirty="0"/>
              <a:t>Fábio Apóstolo</a:t>
            </a:r>
          </a:p>
        </p:txBody>
      </p:sp>
      <p:pic>
        <p:nvPicPr>
          <p:cNvPr id="4" name="Picture 3" descr="Imagem abstrata de trilhas de luz roxa vibrante">
            <a:extLst>
              <a:ext uri="{FF2B5EF4-FFF2-40B4-BE49-F238E27FC236}">
                <a16:creationId xmlns:a16="http://schemas.microsoft.com/office/drawing/2014/main" id="{5E9C42B6-3103-A38A-91F5-BED26B7362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39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D1C9DFA-A617-4257-95D3-CE862A146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6675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5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0F8A0-F370-4926-A2F9-3F5CF120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3752E8-1AA7-48F4-8D72-418A6914E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Estudo sobre as cores, que vai desde a da fisiologia, ou seja, como ela é interpretada pelo nosso cérebro até a aplicação e utilização em peças de comunicação visual e sites.</a:t>
            </a:r>
          </a:p>
        </p:txBody>
      </p:sp>
    </p:spTree>
    <p:extLst>
      <p:ext uri="{BB962C8B-B14F-4D97-AF65-F5344CB8AC3E}">
        <p14:creationId xmlns:p14="http://schemas.microsoft.com/office/powerpoint/2010/main" val="26642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E98D2-C9F7-4B87-8716-93B1BF308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704" y="28128"/>
            <a:ext cx="5774635" cy="1360898"/>
          </a:xfrm>
        </p:spPr>
        <p:txBody>
          <a:bodyPr/>
          <a:lstStyle/>
          <a:p>
            <a:r>
              <a:rPr lang="pt-BR" dirty="0"/>
              <a:t>Temperatura das cores</a:t>
            </a:r>
          </a:p>
        </p:txBody>
      </p:sp>
      <p:pic>
        <p:nvPicPr>
          <p:cNvPr id="2050" name="Picture 2" descr="10">
            <a:extLst>
              <a:ext uri="{FF2B5EF4-FFF2-40B4-BE49-F238E27FC236}">
                <a16:creationId xmlns:a16="http://schemas.microsoft.com/office/drawing/2014/main" id="{334F8387-F0CF-43AF-BB5E-718A73BA2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418" y="1881602"/>
            <a:ext cx="5420545" cy="333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4957D28-A0DC-4B6A-BBA7-8A6F3E2D7BF8}"/>
              </a:ext>
            </a:extLst>
          </p:cNvPr>
          <p:cNvSpPr txBox="1"/>
          <p:nvPr/>
        </p:nvSpPr>
        <p:spPr>
          <a:xfrm>
            <a:off x="8888156" y="3328344"/>
            <a:ext cx="30214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São as cores em que o vermelho e o amarelo predominam. São chamadas de quentes porque criam uma sensação de calor, proximidade e estão associadas ao sol, ao fogo, etc.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E0480BD-A154-4C51-B778-D51A8D6D2BB1}"/>
              </a:ext>
            </a:extLst>
          </p:cNvPr>
          <p:cNvSpPr txBox="1"/>
          <p:nvPr/>
        </p:nvSpPr>
        <p:spPr>
          <a:xfrm>
            <a:off x="282348" y="1974367"/>
            <a:ext cx="268687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São as cores em que o azul e o verde predominam. Estão associadas ao gelo, a água, e criam sensações calmas, de frescor e de tranquilidade.</a:t>
            </a:r>
          </a:p>
        </p:txBody>
      </p:sp>
    </p:spTree>
    <p:extLst>
      <p:ext uri="{BB962C8B-B14F-4D97-AF65-F5344CB8AC3E}">
        <p14:creationId xmlns:p14="http://schemas.microsoft.com/office/powerpoint/2010/main" val="35481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7F3AB-1978-4532-B9E7-B897894F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das cores - vídeo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D4613-CCA8-42E9-A376-3D1CD4290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https://www.youtube.com/watch?v=mPD8sloDNlM&amp;t=894s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336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Padrão do plano de fundo&#10;&#10;Descrição gerada automaticamente">
            <a:extLst>
              <a:ext uri="{FF2B5EF4-FFF2-40B4-BE49-F238E27FC236}">
                <a16:creationId xmlns:a16="http://schemas.microsoft.com/office/drawing/2014/main" id="{DEE4267F-55D9-4505-9B24-2E913B2848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509" r="5926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9CDC42-1DD0-4A9E-AA05-9C16E3C6A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pt-BR" dirty="0"/>
              <a:t>Significado das cores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B7E7A2-DE0C-414E-8375-45F00C417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Vermelho – Perigo, pare, negativo, emoção, quente, dinâmica, paixão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Azul – Calma, confiança, segurança, tecnologia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Verde – Crescimento, positivo, confortante, saúde, tranquilidade</a:t>
            </a:r>
          </a:p>
        </p:txBody>
      </p:sp>
    </p:spTree>
    <p:extLst>
      <p:ext uri="{BB962C8B-B14F-4D97-AF65-F5344CB8AC3E}">
        <p14:creationId xmlns:p14="http://schemas.microsoft.com/office/powerpoint/2010/main" val="21876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Padrão do plano de fundo&#10;&#10;Descrição gerada automaticamente">
            <a:extLst>
              <a:ext uri="{FF2B5EF4-FFF2-40B4-BE49-F238E27FC236}">
                <a16:creationId xmlns:a16="http://schemas.microsoft.com/office/drawing/2014/main" id="{B5F920AD-A71E-4292-9AED-0A72F0F95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509" r="5926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9CDC42-1DD0-4A9E-AA05-9C16E3C6A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pt-BR" dirty="0"/>
              <a:t>Significado das cores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B7E7A2-DE0C-414E-8375-45F00C417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Amarelo – Emocional, positivo, cautela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Branco – Puro, limpo, honesto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Preto – Sério, pesado, morte, sofisticado</a:t>
            </a:r>
          </a:p>
        </p:txBody>
      </p:sp>
    </p:spTree>
    <p:extLst>
      <p:ext uri="{BB962C8B-B14F-4D97-AF65-F5344CB8AC3E}">
        <p14:creationId xmlns:p14="http://schemas.microsoft.com/office/powerpoint/2010/main" val="281318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Padrão do plano de fundo&#10;&#10;Descrição gerada automaticamente">
            <a:extLst>
              <a:ext uri="{FF2B5EF4-FFF2-40B4-BE49-F238E27FC236}">
                <a16:creationId xmlns:a16="http://schemas.microsoft.com/office/drawing/2014/main" id="{FE0351FF-1E1D-455B-82DF-7D345E864B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509" r="5926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9CDC42-1DD0-4A9E-AA05-9C16E3C6A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pt-BR" dirty="0"/>
              <a:t>Significado das cores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B7E7A2-DE0C-414E-8375-45F00C417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Cinza – Integridade, neutro, fresco, maduro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Marrom- Saudável, orgânica, despretensiosa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Ouro – Conservador, estável, elegante</a:t>
            </a:r>
          </a:p>
        </p:txBody>
      </p:sp>
    </p:spTree>
    <p:extLst>
      <p:ext uri="{BB962C8B-B14F-4D97-AF65-F5344CB8AC3E}">
        <p14:creationId xmlns:p14="http://schemas.microsoft.com/office/powerpoint/2010/main" val="236914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Padrão do plano de fundo&#10;&#10;Descrição gerada automaticamente">
            <a:extLst>
              <a:ext uri="{FF2B5EF4-FFF2-40B4-BE49-F238E27FC236}">
                <a16:creationId xmlns:a16="http://schemas.microsoft.com/office/drawing/2014/main" id="{3B27AB24-5ADF-41EE-8CC7-AF261C5D54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509" r="5926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9CDC42-1DD0-4A9E-AA05-9C16E3C6A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pt-BR" dirty="0"/>
              <a:t>Significado das cores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B7E7A2-DE0C-414E-8375-45F00C417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Laranja – Emocional, positivo, energia, alegria, calor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Roxo – Contemporâneo, nobreza, poder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Rosa- Jovem, feminino, moderno</a:t>
            </a:r>
          </a:p>
        </p:txBody>
      </p:sp>
    </p:spTree>
    <p:extLst>
      <p:ext uri="{BB962C8B-B14F-4D97-AF65-F5344CB8AC3E}">
        <p14:creationId xmlns:p14="http://schemas.microsoft.com/office/powerpoint/2010/main" val="579833057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2D1B31"/>
      </a:dk2>
      <a:lt2>
        <a:srgbClr val="F0F3F3"/>
      </a:lt2>
      <a:accent1>
        <a:srgbClr val="E73929"/>
      </a:accent1>
      <a:accent2>
        <a:srgbClr val="D51756"/>
      </a:accent2>
      <a:accent3>
        <a:srgbClr val="E729B7"/>
      </a:accent3>
      <a:accent4>
        <a:srgbClr val="B617D5"/>
      </a:accent4>
      <a:accent5>
        <a:srgbClr val="7829E7"/>
      </a:accent5>
      <a:accent6>
        <a:srgbClr val="3333DA"/>
      </a:accent6>
      <a:hlink>
        <a:srgbClr val="8A3FB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251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Walbaum Display</vt:lpstr>
      <vt:lpstr>RegattaVTI</vt:lpstr>
      <vt:lpstr>Teoria das cores</vt:lpstr>
      <vt:lpstr>O que é?</vt:lpstr>
      <vt:lpstr>Temperatura das cores</vt:lpstr>
      <vt:lpstr>Teoria das cores - vídeo</vt:lpstr>
      <vt:lpstr>Significado das cores</vt:lpstr>
      <vt:lpstr>Significado das cores</vt:lpstr>
      <vt:lpstr>Significado das cores</vt:lpstr>
      <vt:lpstr>Significado das cores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das cores</dc:title>
  <dc:creator>FABIO MARCELO APOSTOLO</dc:creator>
  <cp:lastModifiedBy>FABIO MARCELO APOSTOLO</cp:lastModifiedBy>
  <cp:revision>25</cp:revision>
  <dcterms:created xsi:type="dcterms:W3CDTF">2022-03-29T17:51:58Z</dcterms:created>
  <dcterms:modified xsi:type="dcterms:W3CDTF">2022-03-29T18:14:21Z</dcterms:modified>
</cp:coreProperties>
</file>