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75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1FDF72-F4A6-42C0-B37C-EA4C4B2F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Desafio </a:t>
            </a:r>
            <a:r>
              <a:rPr lang="pt-BR" dirty="0" err="1"/>
              <a:t>css</a:t>
            </a:r>
            <a:endParaRPr lang="pt-BR" dirty="0"/>
          </a:p>
        </p:txBody>
      </p:sp>
      <p:pic>
        <p:nvPicPr>
          <p:cNvPr id="4" name="Picture 3" descr="Avião de papel branco e um amarelo em um quadro negro">
            <a:extLst>
              <a:ext uri="{FF2B5EF4-FFF2-40B4-BE49-F238E27FC236}">
                <a16:creationId xmlns:a16="http://schemas.microsoft.com/office/drawing/2014/main" id="{D4408241-233A-9462-11E9-0638F62C9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7" r="7550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Responsive Card Layout | HTML,CSS 2019 - YouTube">
            <a:extLst>
              <a:ext uri="{FF2B5EF4-FFF2-40B4-BE49-F238E27FC236}">
                <a16:creationId xmlns:a16="http://schemas.microsoft.com/office/drawing/2014/main" id="{512DD023-C28E-4BB6-884C-AD9E61CCA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19130" r="25108" b="22319"/>
          <a:stretch/>
        </p:blipFill>
        <p:spPr bwMode="auto">
          <a:xfrm>
            <a:off x="1630017" y="1590260"/>
            <a:ext cx="8931966" cy="40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8789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0F1F3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383FE8"/>
      </a:accent5>
      <a:accent6>
        <a:srgbClr val="6521D7"/>
      </a:accent6>
      <a:hlink>
        <a:srgbClr val="3F52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Aharoni</vt:lpstr>
      <vt:lpstr>Arial</vt:lpstr>
      <vt:lpstr>Avenir Next LT Pro</vt:lpstr>
      <vt:lpstr>PrismaticVTI</vt:lpstr>
      <vt:lpstr>Desafio css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css</dc:title>
  <dc:creator>FABIO MARCELO APOSTOLO</dc:creator>
  <cp:lastModifiedBy>FABIO MARCELO APOSTOLO</cp:lastModifiedBy>
  <cp:revision>4</cp:revision>
  <dcterms:created xsi:type="dcterms:W3CDTF">2022-04-25T17:48:03Z</dcterms:created>
  <dcterms:modified xsi:type="dcterms:W3CDTF">2022-04-25T18:08:09Z</dcterms:modified>
</cp:coreProperties>
</file>