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May 13,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9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May 13,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May 13,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7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May 13,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1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May 13,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6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May 13,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8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May 13,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2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May 13,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3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May 13,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6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May 13,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2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May 13,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May 13,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55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psmx.com/dragonacademy/courses/js-java-scrip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66C96C0-C503-4689-9188-1B79F55F3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 descr="Interface gráfica do usuário, Texto&#10;&#10;Descrição gerada automaticamente com confiança média">
            <a:extLst>
              <a:ext uri="{FF2B5EF4-FFF2-40B4-BE49-F238E27FC236}">
                <a16:creationId xmlns:a16="http://schemas.microsoft.com/office/drawing/2014/main" id="{278B2BC9-8037-A050-319E-13C0F1C2B2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390D9D2-CD1B-45D5-8B3B-6FF07D60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12191997" cy="2636837"/>
          </a:xfrm>
          <a:prstGeom prst="rect">
            <a:avLst/>
          </a:prstGeom>
          <a:gradFill flip="none" rotWithShape="1"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EB9008-9006-1199-182C-451D54637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567" y="224455"/>
            <a:ext cx="9492866" cy="1177058"/>
          </a:xfrm>
        </p:spPr>
        <p:txBody>
          <a:bodyPr wrap="square" anchor="t">
            <a:normAutofit/>
          </a:bodyPr>
          <a:lstStyle/>
          <a:p>
            <a:r>
              <a:rPr lang="pt-BR" sz="8000" dirty="0"/>
              <a:t>JAVA SCRIPT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22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7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8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32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6E786-CD4E-EE00-AFC2-4E0971A7B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JS?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F26081-A946-D9C9-4B7B-491AF7239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 </a:t>
            </a:r>
            <a:r>
              <a:rPr lang="pt-BR" sz="2800" dirty="0" err="1"/>
              <a:t>JavaScript</a:t>
            </a:r>
            <a:r>
              <a:rPr lang="pt-BR" sz="2800" dirty="0"/>
              <a:t> é uma linguagem de programação de alto nível, que integra o desenvolvimento de apps e páginas web. </a:t>
            </a:r>
          </a:p>
          <a:p>
            <a:r>
              <a:rPr lang="pt-BR" sz="2800" dirty="0"/>
              <a:t>É uma das linguagens de programação mais usadas no mundo do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31012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A2C06-1FFA-7D19-F9CA-87B6A44C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 serve?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FF062E-0E13-AB8B-9BAF-72ED23FE0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08" y="2072708"/>
            <a:ext cx="11268783" cy="3697200"/>
          </a:xfrm>
        </p:spPr>
        <p:txBody>
          <a:bodyPr>
            <a:normAutofit/>
          </a:bodyPr>
          <a:lstStyle/>
          <a:p>
            <a:r>
              <a:rPr lang="pt-BR" sz="2800" dirty="0"/>
              <a:t>Para criar scripts dinâmicos que realizam a interação de apps ou páginas web.</a:t>
            </a:r>
          </a:p>
          <a:p>
            <a:r>
              <a:rPr lang="pt-BR" sz="2800" dirty="0"/>
              <a:t>Imagina que o HTML é a estrutura, o CSS é o design, o </a:t>
            </a:r>
            <a:r>
              <a:rPr lang="pt-BR" sz="2800" dirty="0" err="1"/>
              <a:t>JavaScript</a:t>
            </a:r>
            <a:r>
              <a:rPr lang="pt-BR" sz="2800" dirty="0"/>
              <a:t> é a parte interativa do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352077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E1D92-0FBB-2E95-9D20-562AA1B5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B5B519-0020-136A-143F-C0F53DD7D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As variáveis em </a:t>
            </a:r>
            <a:r>
              <a:rPr lang="pt-BR" sz="2800" dirty="0" err="1"/>
              <a:t>JavaScript</a:t>
            </a:r>
            <a:r>
              <a:rPr lang="pt-BR" sz="2800" dirty="0"/>
              <a:t> podem guardar tipos de dados que chamamos de tipos primitivos;</a:t>
            </a:r>
          </a:p>
          <a:p>
            <a:r>
              <a:rPr lang="pt-BR" sz="2800" dirty="0"/>
              <a:t>Variáveis podem guardar valores dos tipos: </a:t>
            </a:r>
            <a:r>
              <a:rPr lang="pt-BR" sz="2800" dirty="0" err="1"/>
              <a:t>Number</a:t>
            </a:r>
            <a:r>
              <a:rPr lang="pt-BR" sz="2800" dirty="0"/>
              <a:t>, </a:t>
            </a:r>
            <a:r>
              <a:rPr lang="pt-BR" sz="2800" dirty="0" err="1"/>
              <a:t>String</a:t>
            </a:r>
            <a:r>
              <a:rPr lang="pt-BR" sz="2800" dirty="0"/>
              <a:t>.......</a:t>
            </a:r>
          </a:p>
        </p:txBody>
      </p:sp>
    </p:spTree>
    <p:extLst>
      <p:ext uri="{BB962C8B-B14F-4D97-AF65-F5344CB8AC3E}">
        <p14:creationId xmlns:p14="http://schemas.microsoft.com/office/powerpoint/2010/main" val="108627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4ED49-5E79-CF9B-3EAB-3EBDC64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Afinal o que são variáveis?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D5A813-70BC-1FA1-3DBD-37F4FC9E1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580400"/>
            <a:ext cx="11074435" cy="3697200"/>
          </a:xfrm>
        </p:spPr>
        <p:txBody>
          <a:bodyPr>
            <a:normAutofit/>
          </a:bodyPr>
          <a:lstStyle/>
          <a:p>
            <a:r>
              <a:rPr lang="pt-BR" sz="2800" dirty="0"/>
              <a:t>São dados que variam. </a:t>
            </a:r>
          </a:p>
          <a:p>
            <a:r>
              <a:rPr lang="pt-BR" sz="2800" dirty="0"/>
              <a:t>Imagina uma caixa, você pode colocar quase qualquer coisa dentro  dela, pode ser uma lista de nomes, cartões com números, objetos  no geral…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9527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9CDF1-63D2-6BE2-63EC-4C1F6EF7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para criar nomes 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32C4E5-5FDE-EB2D-F9F8-3B6DE3AB7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Iniciar com letras, </a:t>
            </a:r>
            <a:r>
              <a:rPr lang="pt-BR" sz="2400" dirty="0" err="1"/>
              <a:t>underscore</a:t>
            </a:r>
            <a:r>
              <a:rPr lang="pt-BR" sz="2400" dirty="0"/>
              <a:t> _ ou cifrão $; Não iniciar com número. Ex.: var 1nome ❌ var nome || var _nome ✔ • </a:t>
            </a:r>
          </a:p>
          <a:p>
            <a:r>
              <a:rPr lang="pt-BR" sz="2400" dirty="0"/>
              <a:t>Não usar espaços (use o </a:t>
            </a:r>
            <a:r>
              <a:rPr lang="pt-BR" sz="2400" dirty="0" err="1"/>
              <a:t>camelCase</a:t>
            </a:r>
            <a:r>
              <a:rPr lang="pt-BR" sz="2400" dirty="0"/>
              <a:t> ou _); Ex.: var nome completo ❌ var </a:t>
            </a:r>
            <a:r>
              <a:rPr lang="pt-BR" sz="2400" dirty="0" err="1"/>
              <a:t>nomeCompleto</a:t>
            </a:r>
            <a:r>
              <a:rPr lang="pt-BR" sz="2400" dirty="0"/>
              <a:t> || var </a:t>
            </a:r>
            <a:r>
              <a:rPr lang="pt-BR" sz="2400" dirty="0" err="1"/>
              <a:t>nome_completo</a:t>
            </a:r>
            <a:r>
              <a:rPr lang="pt-BR" sz="2400" dirty="0"/>
              <a:t>✔ </a:t>
            </a:r>
          </a:p>
          <a:p>
            <a:pPr marL="0" indent="0">
              <a:buNone/>
            </a:pPr>
            <a:r>
              <a:rPr lang="pt-BR" sz="2400" dirty="0"/>
              <a:t>• Não usar palavras reservadas; Ex.: var </a:t>
            </a:r>
            <a:r>
              <a:rPr lang="pt-BR" sz="2400" dirty="0" err="1"/>
              <a:t>function</a:t>
            </a:r>
            <a:r>
              <a:rPr lang="pt-BR" sz="2400" dirty="0"/>
              <a:t> ❌ </a:t>
            </a:r>
          </a:p>
          <a:p>
            <a:pPr marL="0" indent="0">
              <a:buNone/>
            </a:pPr>
            <a:r>
              <a:rPr lang="pt-BR" sz="2400" dirty="0"/>
              <a:t>• Declarar variáveis no topo do bloco de código. </a:t>
            </a:r>
          </a:p>
        </p:txBody>
      </p:sp>
    </p:spTree>
    <p:extLst>
      <p:ext uri="{BB962C8B-B14F-4D97-AF65-F5344CB8AC3E}">
        <p14:creationId xmlns:p14="http://schemas.microsoft.com/office/powerpoint/2010/main" val="3851377960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_2SEEDS">
      <a:dk1>
        <a:srgbClr val="000000"/>
      </a:dk1>
      <a:lt1>
        <a:srgbClr val="FFFFFF"/>
      </a:lt1>
      <a:dk2>
        <a:srgbClr val="1C2031"/>
      </a:dk2>
      <a:lt2>
        <a:srgbClr val="F0F2F3"/>
      </a:lt2>
      <a:accent1>
        <a:srgbClr val="C0802C"/>
      </a:accent1>
      <a:accent2>
        <a:srgbClr val="D2553E"/>
      </a:accent2>
      <a:accent3>
        <a:srgbClr val="A7A632"/>
      </a:accent3>
      <a:accent4>
        <a:srgbClr val="2C90C0"/>
      </a:accent4>
      <a:accent5>
        <a:srgbClr val="3E64D2"/>
      </a:accent5>
      <a:accent6>
        <a:srgbClr val="4E38C3"/>
      </a:accent6>
      <a:hlink>
        <a:srgbClr val="3F76BF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227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Sagona Book</vt:lpstr>
      <vt:lpstr>The Hand Extrablack</vt:lpstr>
      <vt:lpstr>BlobVTI</vt:lpstr>
      <vt:lpstr>JAVA SCRIPT</vt:lpstr>
      <vt:lpstr>O que é o JS?</vt:lpstr>
      <vt:lpstr>Para que serve?</vt:lpstr>
      <vt:lpstr>Declaração de variáveis</vt:lpstr>
      <vt:lpstr>Afinal o que são variáveis?</vt:lpstr>
      <vt:lpstr>Regras para criar nomes de variáveis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FABIO MARCELO APOSTOLO</dc:creator>
  <cp:lastModifiedBy>FABIO MARCELO APOSTOLO</cp:lastModifiedBy>
  <cp:revision>13</cp:revision>
  <dcterms:created xsi:type="dcterms:W3CDTF">2022-05-13T15:29:02Z</dcterms:created>
  <dcterms:modified xsi:type="dcterms:W3CDTF">2022-05-13T15:49:18Z</dcterms:modified>
</cp:coreProperties>
</file>