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DB2B7-CE2E-3862-586C-55EB14AFE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36263D-41C8-AA92-93C5-8FD3CDD39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05AD18-D09F-78F0-61B7-5DF2FFB2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FAEE-7129-44E7-B983-3307BA1687FD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3E61EB-7549-47BD-574A-E474B14C7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B2F395-B060-054F-5AC6-6F8A83E6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6D90-2D37-41BC-BC4A-CC0A8736E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55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DBC39-A4D1-D301-6B02-A1AF1F76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715EDD-7503-A33E-A7AF-256143A43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F1DCAB-A825-1E4A-2A1C-CF68AF3D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FAEE-7129-44E7-B983-3307BA1687FD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4FF383-3A41-607A-13F3-A115F61E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ED8A41-2CAD-F4AE-E6CD-0259DEF1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6D90-2D37-41BC-BC4A-CC0A8736E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9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B8C06A-5F32-5A68-C098-8A02412FC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44ADEEA-B41E-7362-550A-1C2E6BCF8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8C8B94-FE35-C70A-200E-4423E9E1E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FAEE-7129-44E7-B983-3307BA1687FD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1097EE-F6A8-1492-D4B3-3F5FB6DC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73ABB1-E1C8-F7A7-44C1-59E4A9F1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6D90-2D37-41BC-BC4A-CC0A8736E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71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4079C-8742-AEC1-1A18-4BBA2FBA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065857-DF53-45B3-D046-B2C7BC323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1B937D-4D9E-93B8-54D1-005874C68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FAEE-7129-44E7-B983-3307BA1687FD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39668A-E774-CBCB-DF31-708FC818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2CC37F-DDBF-C021-09ED-11805A52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6D90-2D37-41BC-BC4A-CC0A8736E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23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9F826-0F42-A5D0-81D2-FF7607494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B48710-C1B7-D1BC-006B-8BB9FBFB8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DF2BE-FA1A-C208-FC52-BF2455F5C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FAEE-7129-44E7-B983-3307BA1687FD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E5396C-79A2-9892-DDFF-64A6D975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F99F3B-559D-9775-9DC0-4D8A6FE8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6D90-2D37-41BC-BC4A-CC0A8736E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77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A044B-C679-E170-9378-2804B81A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B5251D-FCFA-87FF-DE79-C801EE1FF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9FBDCE-45BE-ABA9-334E-40750423B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B3FB9F-A439-7E8F-24A1-DCD29F36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FAEE-7129-44E7-B983-3307BA1687FD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86AF9C-0767-09C4-DAC1-FD05BD9FC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637802-5900-116D-98B6-36BC934B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6D90-2D37-41BC-BC4A-CC0A8736E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8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347A9-BBBD-9A5A-BC59-1BA00E972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1148B4-8AD7-FD62-0575-39B3D0B0D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D1A21C-9DAB-E45F-73A8-1514816FB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38FEEF7-6A91-B480-628B-B64BC3E8F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4DB3618-1157-19FC-1A00-4AAE12A3C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E0A0367-40B7-B7EE-06D8-058049574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FAEE-7129-44E7-B983-3307BA1687FD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D33BB15-48D8-10CE-2CE1-7BA562631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2C8AAC-F88A-6417-FBC1-FB8B7E7F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6D90-2D37-41BC-BC4A-CC0A8736E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59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32E8E-E845-6156-E0F9-93FDCCA34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30F784C-6F8C-E1B2-86BE-9BC7804FE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FAEE-7129-44E7-B983-3307BA1687FD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8095B27-2145-2319-8394-B7007C97C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AE830A-A6A4-4913-C031-558871BC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6D90-2D37-41BC-BC4A-CC0A8736E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4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B515B3-DAF3-2693-60C3-47239E62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FAEE-7129-44E7-B983-3307BA1687FD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D79876C-B7AB-276A-6DAA-FB353BA5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42AC23-95B8-08C0-595C-FB2F79E36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6D90-2D37-41BC-BC4A-CC0A8736E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444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F92FDE-B772-E0A5-B758-2D1C04691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ABC149-25D0-901F-C049-3142AB0A8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4AA67C-9DD2-4359-B2CC-0584CE029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A5A013-EF37-73B1-7777-7C9440B2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FAEE-7129-44E7-B983-3307BA1687FD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DD28D9-E0D9-FDB8-1C3B-6327C5C37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040762-69A5-7D14-7091-7695EF8A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6D90-2D37-41BC-BC4A-CC0A8736E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526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51064-F48C-1D04-8EF6-BD9BFFBA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F88E778-DCDC-405A-8FD8-DE7FE9B0F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95165D-D61B-AA8C-F0AF-B61EF2B28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33B9D6-DF53-5139-7A6D-37385DB1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FAEE-7129-44E7-B983-3307BA1687FD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482016-46E4-A86E-34E0-8AB82EC4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0DC420-9545-976F-B210-82DCE1DD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06D90-2D37-41BC-BC4A-CC0A8736E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46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5A08211-5055-CEC7-C15B-718138BA7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05ADAD-BA6E-8ADF-BC42-0A4C8809E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D7484F-7529-70E8-9D5E-3E92D6EDB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5FAEE-7129-44E7-B983-3307BA1687FD}" type="datetimeFigureOut">
              <a:rPr lang="pt-BR" smtClean="0"/>
              <a:t>31/01/2023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268DB6-2FD2-7D4D-6C7E-F66F5C4C3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84B7A8-0A6A-EB3C-E6BD-F0F0E8B3F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06D90-2D37-41BC-BC4A-CC0A8736E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61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is Jquery and How it works? An Overview and Its Use Cases -  DevOpsSchool.com">
            <a:extLst>
              <a:ext uri="{FF2B5EF4-FFF2-40B4-BE49-F238E27FC236}">
                <a16:creationId xmlns:a16="http://schemas.microsoft.com/office/drawing/2014/main" id="{2C95574C-993E-5373-1D83-986C42FA0B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" r="2039" b="1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89A224-39E5-C7E0-1210-6868EFE4E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1754" y="5843949"/>
            <a:ext cx="2716576" cy="5398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Fábio Apóstolo</a:t>
            </a:r>
          </a:p>
        </p:txBody>
      </p:sp>
    </p:spTree>
    <p:extLst>
      <p:ext uri="{BB962C8B-B14F-4D97-AF65-F5344CB8AC3E}">
        <p14:creationId xmlns:p14="http://schemas.microsoft.com/office/powerpoint/2010/main" val="38377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D46C5-5273-7513-05A2-346BF0424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pt-BR" sz="4800" dirty="0"/>
              <a:t>O que é </a:t>
            </a:r>
            <a:r>
              <a:rPr lang="pt-BR" sz="4800" dirty="0" err="1"/>
              <a:t>JQuery</a:t>
            </a:r>
            <a:r>
              <a:rPr lang="pt-BR" sz="4800" dirty="0"/>
              <a:t>?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5688E7-C22E-5C53-09B8-C572D5035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8678" y="1399032"/>
            <a:ext cx="5939156" cy="4471416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É uma biblioteca </a:t>
            </a:r>
            <a:r>
              <a:rPr lang="pt-BR" dirty="0" err="1">
                <a:solidFill>
                  <a:schemeClr val="bg1"/>
                </a:solidFill>
              </a:rPr>
              <a:t>JavaScript</a:t>
            </a:r>
            <a:r>
              <a:rPr lang="pt-BR" dirty="0">
                <a:solidFill>
                  <a:schemeClr val="bg1"/>
                </a:solidFill>
              </a:rPr>
              <a:t> que permite fazer com que páginas web fiquem mais interativas, além de criar scripts que tornam mais rica a experiência do usuário, escrevendo menos e fazendo mais.</a:t>
            </a:r>
          </a:p>
        </p:txBody>
      </p:sp>
    </p:spTree>
    <p:extLst>
      <p:ext uri="{BB962C8B-B14F-4D97-AF65-F5344CB8AC3E}">
        <p14:creationId xmlns:p14="http://schemas.microsoft.com/office/powerpoint/2010/main" val="1700029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8694C-D27D-01E6-B6BF-3B740DD60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pt-BR" sz="4800" dirty="0"/>
              <a:t>Veja como simplifica!!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6407201-EA29-4132-AE65-01AC7D2BD4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77" t="36152" r="38731" b="40098"/>
          <a:stretch/>
        </p:blipFill>
        <p:spPr>
          <a:xfrm>
            <a:off x="5616650" y="2420204"/>
            <a:ext cx="6340887" cy="221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1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8694C-D27D-01E6-B6BF-3B740DD60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131076"/>
            <a:ext cx="4224528" cy="26883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Sintaxe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27E9F68-4C6B-44CF-905B-98EC49DD3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3991" y="0"/>
            <a:ext cx="6578009" cy="6858000"/>
          </a:xfrm>
          <a:custGeom>
            <a:avLst/>
            <a:gdLst>
              <a:gd name="connsiteX0" fmla="*/ 73610 w 6578009"/>
              <a:gd name="connsiteY0" fmla="*/ 0 h 6858000"/>
              <a:gd name="connsiteX1" fmla="*/ 6578009 w 6578009"/>
              <a:gd name="connsiteY1" fmla="*/ 0 h 6858000"/>
              <a:gd name="connsiteX2" fmla="*/ 6578009 w 6578009"/>
              <a:gd name="connsiteY2" fmla="*/ 6858000 h 6858000"/>
              <a:gd name="connsiteX3" fmla="*/ 2947297 w 6578009"/>
              <a:gd name="connsiteY3" fmla="*/ 6858000 h 6858000"/>
              <a:gd name="connsiteX4" fmla="*/ 2740229 w 6578009"/>
              <a:gd name="connsiteY4" fmla="*/ 6703632 h 6858000"/>
              <a:gd name="connsiteX5" fmla="*/ 0 w 6578009"/>
              <a:gd name="connsiteY5" fmla="*/ 1026053 h 6858000"/>
              <a:gd name="connsiteX6" fmla="*/ 37438 w 6578009"/>
              <a:gd name="connsiteY6" fmla="*/ 2846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78009" h="6858000">
                <a:moveTo>
                  <a:pt x="73610" y="0"/>
                </a:moveTo>
                <a:lnTo>
                  <a:pt x="6578009" y="0"/>
                </a:lnTo>
                <a:lnTo>
                  <a:pt x="6578009" y="6858000"/>
                </a:lnTo>
                <a:lnTo>
                  <a:pt x="2947297" y="6858000"/>
                </a:lnTo>
                <a:lnTo>
                  <a:pt x="2740229" y="6703632"/>
                </a:lnTo>
                <a:cubicBezTo>
                  <a:pt x="1070445" y="5375192"/>
                  <a:pt x="0" y="3325631"/>
                  <a:pt x="0" y="1026053"/>
                </a:cubicBezTo>
                <a:cubicBezTo>
                  <a:pt x="0" y="775760"/>
                  <a:pt x="12683" y="528427"/>
                  <a:pt x="37438" y="28466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3C26DC-8AFA-4023-B207-F7664781D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72376" y="0"/>
            <a:ext cx="6419624" cy="6858000"/>
          </a:xfrm>
          <a:custGeom>
            <a:avLst/>
            <a:gdLst>
              <a:gd name="connsiteX0" fmla="*/ 6344630 w 6419624"/>
              <a:gd name="connsiteY0" fmla="*/ 0 h 6858000"/>
              <a:gd name="connsiteX1" fmla="*/ 0 w 6419624"/>
              <a:gd name="connsiteY1" fmla="*/ 0 h 6858000"/>
              <a:gd name="connsiteX2" fmla="*/ 0 w 6419624"/>
              <a:gd name="connsiteY2" fmla="*/ 6858000 h 6858000"/>
              <a:gd name="connsiteX3" fmla="*/ 3344107 w 6419624"/>
              <a:gd name="connsiteY3" fmla="*/ 6858000 h 6858000"/>
              <a:gd name="connsiteX4" fmla="*/ 3509562 w 6419624"/>
              <a:gd name="connsiteY4" fmla="*/ 6745502 h 6858000"/>
              <a:gd name="connsiteX5" fmla="*/ 6419624 w 6419624"/>
              <a:gd name="connsiteY5" fmla="*/ 1026052 h 6858000"/>
              <a:gd name="connsiteX6" fmla="*/ 6383100 w 6419624"/>
              <a:gd name="connsiteY6" fmla="*/ 3027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19624" h="6858000">
                <a:moveTo>
                  <a:pt x="6344630" y="0"/>
                </a:moveTo>
                <a:lnTo>
                  <a:pt x="0" y="0"/>
                </a:lnTo>
                <a:lnTo>
                  <a:pt x="0" y="6858000"/>
                </a:lnTo>
                <a:lnTo>
                  <a:pt x="3344107" y="6858000"/>
                </a:lnTo>
                <a:lnTo>
                  <a:pt x="3509562" y="6745502"/>
                </a:lnTo>
                <a:cubicBezTo>
                  <a:pt x="5273452" y="5459025"/>
                  <a:pt x="6419624" y="3376391"/>
                  <a:pt x="6419624" y="1026052"/>
                </a:cubicBezTo>
                <a:cubicBezTo>
                  <a:pt x="6419624" y="781861"/>
                  <a:pt x="6407252" y="540560"/>
                  <a:pt x="6383100" y="302741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F97B0BC-EDC7-182A-CC6E-B430C7187534}"/>
              </a:ext>
            </a:extLst>
          </p:cNvPr>
          <p:cNvSpPr txBox="1"/>
          <p:nvPr/>
        </p:nvSpPr>
        <p:spPr>
          <a:xfrm>
            <a:off x="6533321" y="2320140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$(</a:t>
            </a:r>
            <a:r>
              <a:rPr lang="pt-BR" sz="2800" dirty="0" err="1">
                <a:solidFill>
                  <a:srgbClr val="FF0000"/>
                </a:solidFill>
              </a:rPr>
              <a:t>document</a:t>
            </a:r>
            <a:r>
              <a:rPr lang="pt-BR" sz="2800" dirty="0">
                <a:solidFill>
                  <a:srgbClr val="FF0000"/>
                </a:solidFill>
              </a:rPr>
              <a:t>).</a:t>
            </a:r>
            <a:r>
              <a:rPr lang="pt-BR" sz="2800" dirty="0" err="1">
                <a:solidFill>
                  <a:srgbClr val="FF0000"/>
                </a:solidFill>
              </a:rPr>
              <a:t>ready</a:t>
            </a:r>
            <a:r>
              <a:rPr lang="pt-BR" sz="2800" dirty="0">
                <a:solidFill>
                  <a:srgbClr val="FF0000"/>
                </a:solidFill>
              </a:rPr>
              <a:t>(</a:t>
            </a:r>
            <a:r>
              <a:rPr lang="pt-BR" sz="2800" dirty="0" err="1">
                <a:solidFill>
                  <a:srgbClr val="FF0000"/>
                </a:solidFill>
              </a:rPr>
              <a:t>function</a:t>
            </a:r>
            <a:r>
              <a:rPr lang="pt-BR" sz="2800" dirty="0">
                <a:solidFill>
                  <a:srgbClr val="FF0000"/>
                </a:solidFill>
              </a:rPr>
              <a:t>(){</a:t>
            </a:r>
          </a:p>
          <a:p>
            <a:r>
              <a:rPr lang="pt-BR" sz="2800" dirty="0">
                <a:solidFill>
                  <a:srgbClr val="FF0000"/>
                </a:solidFill>
              </a:rPr>
              <a:t>    // bloco de código</a:t>
            </a:r>
          </a:p>
          <a:p>
            <a:r>
              <a:rPr lang="pt-BR" sz="2800" dirty="0">
                <a:solidFill>
                  <a:srgbClr val="FF0000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783969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34D75-7F93-E832-6487-413D3275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45494"/>
            <a:ext cx="3793767" cy="4376572"/>
          </a:xfrm>
        </p:spPr>
        <p:txBody>
          <a:bodyPr anchor="ctr">
            <a:normAutofit/>
          </a:bodyPr>
          <a:lstStyle/>
          <a:p>
            <a:r>
              <a:rPr lang="pt-BR" sz="4800" dirty="0"/>
              <a:t>Como utilizar?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3F193A-04F5-0F1E-9735-8FE947335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208" y="1399032"/>
            <a:ext cx="6042991" cy="4537942"/>
          </a:xfrm>
        </p:spPr>
        <p:txBody>
          <a:bodyPr anchor="ctr"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Basta fazer o download da biblioteca no site:</a:t>
            </a:r>
          </a:p>
          <a:p>
            <a:pPr marL="0" indent="0">
              <a:buNone/>
            </a:pPr>
            <a:r>
              <a:rPr lang="pt-BR" sz="2400" b="1" i="0" u="none" strike="noStrike" dirty="0">
                <a:solidFill>
                  <a:srgbClr val="225ED8"/>
                </a:solidFill>
                <a:effectLst/>
                <a:latin typeface="inter"/>
                <a:hlinkClick r:id="rId2"/>
              </a:rPr>
              <a:t>https://jquery.com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073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04FCC-A89B-3FB6-AD6A-743C3EC94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pt-BR" sz="4800" dirty="0"/>
              <a:t>Como linkar?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30C15C-12AC-1307-2126-114A04920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90" t="62462" r="25658" b="21064"/>
          <a:stretch/>
        </p:blipFill>
        <p:spPr>
          <a:xfrm>
            <a:off x="5261810" y="3069148"/>
            <a:ext cx="6833937" cy="112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41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79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inter</vt:lpstr>
      <vt:lpstr>Tema do Office</vt:lpstr>
      <vt:lpstr>Apresentação do PowerPoint</vt:lpstr>
      <vt:lpstr>O que é JQuery?</vt:lpstr>
      <vt:lpstr>Veja como simplifica!!</vt:lpstr>
      <vt:lpstr>Sintaxe</vt:lpstr>
      <vt:lpstr>Como utilizar?</vt:lpstr>
      <vt:lpstr>Como linkar?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 MARCELO APOSTOLO</dc:creator>
  <cp:lastModifiedBy>FABIO MARCELO APOSTOLO</cp:lastModifiedBy>
  <cp:revision>17</cp:revision>
  <dcterms:created xsi:type="dcterms:W3CDTF">2022-05-25T18:05:30Z</dcterms:created>
  <dcterms:modified xsi:type="dcterms:W3CDTF">2023-02-01T00:47:57Z</dcterms:modified>
</cp:coreProperties>
</file>