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4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636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40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0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712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7098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472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0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834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617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95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171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29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78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338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13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1ACE-DE64-47EB-9719-CA4EA45DE2B2}" type="datetimeFigureOut">
              <a:rPr lang="es-CL" smtClean="0"/>
              <a:t>28-06-2023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6666A7-E29B-4EE8-A265-5083FE7AA8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158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C585D7A-B4B8-0DF4-1B60-70E57FE7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5556" y="4205878"/>
            <a:ext cx="2367797" cy="1126283"/>
          </a:xfrm>
        </p:spPr>
        <p:txBody>
          <a:bodyPr>
            <a:normAutofit lnSpcReduction="10000"/>
          </a:bodyPr>
          <a:lstStyle/>
          <a:p>
            <a:r>
              <a:rPr lang="es-CL" dirty="0"/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Yeremi Guerrero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Mayckel Zepeda</a:t>
            </a:r>
          </a:p>
        </p:txBody>
      </p:sp>
      <p:pic>
        <p:nvPicPr>
          <p:cNvPr id="7" name="Imagen 6" descr="Icono&#10;&#10;Descripción generada automáticamente con confianza media">
            <a:extLst>
              <a:ext uri="{FF2B5EF4-FFF2-40B4-BE49-F238E27FC236}">
                <a16:creationId xmlns:a16="http://schemas.microsoft.com/office/drawing/2014/main" id="{A817BA3B-411E-3F04-B3EB-19CBA8FB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06" y="1431756"/>
            <a:ext cx="4856388" cy="79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D9251-D983-04AA-422D-4E1AFB6F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468233" cy="428653"/>
          </a:xfrm>
        </p:spPr>
        <p:txBody>
          <a:bodyPr>
            <a:normAutofit fontScale="90000"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Esquema de combinación de colores: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515294-E81A-1708-8053-F2F01F72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808678"/>
            <a:ext cx="2133898" cy="990738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15E4951-9CA8-ABA1-D5E9-C1420F0A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823" y="2067426"/>
            <a:ext cx="2012867" cy="473242"/>
          </a:xfrm>
        </p:spPr>
        <p:txBody>
          <a:bodyPr/>
          <a:lstStyle/>
          <a:p>
            <a:r>
              <a:rPr lang="es-CL" dirty="0"/>
              <a:t>Análogos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35EACFD-BDB7-93BD-778F-AA265646C927}"/>
              </a:ext>
            </a:extLst>
          </p:cNvPr>
          <p:cNvSpPr txBox="1">
            <a:spLocks/>
          </p:cNvSpPr>
          <p:nvPr/>
        </p:nvSpPr>
        <p:spPr>
          <a:xfrm>
            <a:off x="2592924" y="3341004"/>
            <a:ext cx="5468233" cy="4286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Fuentes:</a:t>
            </a:r>
          </a:p>
        </p:txBody>
      </p:sp>
      <p:sp>
        <p:nvSpPr>
          <p:cNvPr id="11" name="Marcador de contenido 8">
            <a:extLst>
              <a:ext uri="{FF2B5EF4-FFF2-40B4-BE49-F238E27FC236}">
                <a16:creationId xmlns:a16="http://schemas.microsoft.com/office/drawing/2014/main" id="{AB3EE4C7-E195-FE5F-15C3-F0DCD81F95B9}"/>
              </a:ext>
            </a:extLst>
          </p:cNvPr>
          <p:cNvSpPr txBox="1">
            <a:spLocks/>
          </p:cNvSpPr>
          <p:nvPr/>
        </p:nvSpPr>
        <p:spPr>
          <a:xfrm>
            <a:off x="4726823" y="5216764"/>
            <a:ext cx="2012867" cy="473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sans-serif</a:t>
            </a:r>
            <a:endParaRPr lang="es-CL" dirty="0"/>
          </a:p>
        </p:txBody>
      </p:sp>
      <p:sp>
        <p:nvSpPr>
          <p:cNvPr id="12" name="Marcador de contenido 8">
            <a:extLst>
              <a:ext uri="{FF2B5EF4-FFF2-40B4-BE49-F238E27FC236}">
                <a16:creationId xmlns:a16="http://schemas.microsoft.com/office/drawing/2014/main" id="{C6D6AC77-CE06-7BFB-0A13-43123ABB3B0F}"/>
              </a:ext>
            </a:extLst>
          </p:cNvPr>
          <p:cNvSpPr txBox="1">
            <a:spLocks/>
          </p:cNvSpPr>
          <p:nvPr/>
        </p:nvSpPr>
        <p:spPr>
          <a:xfrm>
            <a:off x="4726823" y="4074624"/>
            <a:ext cx="2012867" cy="473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Poppins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43BC725-0EDF-2BA5-BCCC-02A1F83B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76" y="3878632"/>
            <a:ext cx="2133898" cy="8652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AF65687-DAD6-0BE5-DD1E-9ADB9DA9E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76" y="4848873"/>
            <a:ext cx="2133898" cy="1209025"/>
          </a:xfrm>
          <a:prstGeom prst="rect">
            <a:avLst/>
          </a:prstGeom>
        </p:spPr>
      </p:pic>
      <p:pic>
        <p:nvPicPr>
          <p:cNvPr id="18" name="Imagen 17" descr="Imagen que contiene objeto, reloj, dibujo&#10;&#10;Descripción generada automáticamente">
            <a:extLst>
              <a:ext uri="{FF2B5EF4-FFF2-40B4-BE49-F238E27FC236}">
                <a16:creationId xmlns:a16="http://schemas.microsoft.com/office/drawing/2014/main" id="{9C6AD420-4906-B1CD-2185-A5C225983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79" y="2832770"/>
            <a:ext cx="2486240" cy="406534"/>
          </a:xfrm>
          <a:prstGeom prst="rect">
            <a:avLst/>
          </a:prstGeom>
        </p:spPr>
      </p:pic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9304567D-8E20-2E09-6A24-A127FE703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79" y="3263589"/>
            <a:ext cx="2486240" cy="473243"/>
          </a:xfrm>
          <a:prstGeom prst="rect">
            <a:avLst/>
          </a:prstGeom>
        </p:spPr>
      </p:pic>
      <p:pic>
        <p:nvPicPr>
          <p:cNvPr id="22" name="Imagen 21" descr="Icono&#10;&#10;Descripción generada automáticamente con confianza media">
            <a:extLst>
              <a:ext uri="{FF2B5EF4-FFF2-40B4-BE49-F238E27FC236}">
                <a16:creationId xmlns:a16="http://schemas.microsoft.com/office/drawing/2014/main" id="{56E89C3C-2154-5782-B8B6-5474D62925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179" y="2460409"/>
            <a:ext cx="2486240" cy="406534"/>
          </a:xfrm>
          <a:prstGeom prst="rect">
            <a:avLst/>
          </a:prstGeom>
        </p:spPr>
      </p:pic>
      <p:sp>
        <p:nvSpPr>
          <p:cNvPr id="35" name="Marcador de contenido 8">
            <a:extLst>
              <a:ext uri="{FF2B5EF4-FFF2-40B4-BE49-F238E27FC236}">
                <a16:creationId xmlns:a16="http://schemas.microsoft.com/office/drawing/2014/main" id="{C19FA81B-F4E2-E774-6C32-5D758C66993E}"/>
              </a:ext>
            </a:extLst>
          </p:cNvPr>
          <p:cNvSpPr txBox="1">
            <a:spLocks/>
          </p:cNvSpPr>
          <p:nvPr/>
        </p:nvSpPr>
        <p:spPr>
          <a:xfrm>
            <a:off x="7465179" y="2054561"/>
            <a:ext cx="2012867" cy="473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61807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F3776-429B-0287-9242-8A1C6AB4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Navbar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y Carrusel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5ACAEA-3517-0E8C-2DF4-A7179326E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607" y="1730542"/>
            <a:ext cx="8228786" cy="3778250"/>
          </a:xfrm>
        </p:spPr>
      </p:pic>
    </p:spTree>
    <p:extLst>
      <p:ext uri="{BB962C8B-B14F-4D97-AF65-F5344CB8AC3E}">
        <p14:creationId xmlns:p14="http://schemas.microsoft.com/office/powerpoint/2010/main" val="271948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F3776-429B-0287-9242-8A1C6AB4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Ejemplos de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de Figuras y el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66A820AE-CA72-074E-E1F9-500D3F12C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827" y="2043363"/>
            <a:ext cx="4674345" cy="3778250"/>
          </a:xfrm>
        </p:spPr>
      </p:pic>
    </p:spTree>
    <p:extLst>
      <p:ext uri="{BB962C8B-B14F-4D97-AF65-F5344CB8AC3E}">
        <p14:creationId xmlns:p14="http://schemas.microsoft.com/office/powerpoint/2010/main" val="6508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F3776-429B-0287-9242-8A1C6AB4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Detalles de Figuras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0238189-A373-49E3-9A84-AC93A504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438" y="2133600"/>
            <a:ext cx="7264950" cy="3778250"/>
          </a:xfrm>
        </p:spPr>
      </p:pic>
    </p:spTree>
    <p:extLst>
      <p:ext uri="{BB962C8B-B14F-4D97-AF65-F5344CB8AC3E}">
        <p14:creationId xmlns:p14="http://schemas.microsoft.com/office/powerpoint/2010/main" val="45818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52A09-7211-EDAD-A916-A58C275B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B51C16-EF92-3D49-2BD0-D180E96BF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41" y="2133600"/>
            <a:ext cx="8382117" cy="3778250"/>
          </a:xfrm>
        </p:spPr>
      </p:pic>
    </p:spTree>
    <p:extLst>
      <p:ext uri="{BB962C8B-B14F-4D97-AF65-F5344CB8AC3E}">
        <p14:creationId xmlns:p14="http://schemas.microsoft.com/office/powerpoint/2010/main" val="198529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132DC-9157-EF8C-7632-56674A37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Carrito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4D4325-50C7-554E-330C-89CE45181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950" y="2097505"/>
            <a:ext cx="8078099" cy="3778250"/>
          </a:xfrm>
        </p:spPr>
      </p:pic>
    </p:spTree>
    <p:extLst>
      <p:ext uri="{BB962C8B-B14F-4D97-AF65-F5344CB8AC3E}">
        <p14:creationId xmlns:p14="http://schemas.microsoft.com/office/powerpoint/2010/main" val="275018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DA7E-2AAF-8DB1-FF1E-34AD2514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y Registro</a:t>
            </a:r>
          </a:p>
        </p:txBody>
      </p:sp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4C05D174-00D5-D2CE-8351-861EF144B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182" y="1539875"/>
            <a:ext cx="4316588" cy="3778250"/>
          </a:xfr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4B1847D-7031-1B0E-FA58-C149ECB3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86" y="2590800"/>
            <a:ext cx="4797302" cy="2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1403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37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Presentación de PowerPoint</vt:lpstr>
      <vt:lpstr>Esquema de combinación de colores:</vt:lpstr>
      <vt:lpstr>Navbar y Carrusel</vt:lpstr>
      <vt:lpstr>Ejemplos de cards de Figuras y el Footer</vt:lpstr>
      <vt:lpstr>Detalles de Figuras</vt:lpstr>
      <vt:lpstr>Contacto</vt:lpstr>
      <vt:lpstr>Carrito</vt:lpstr>
      <vt:lpstr>Login y Registro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MAYCKEL NICOLAS ISMAEL ZEPEDA CISTERNAS</dc:creator>
  <cp:lastModifiedBy>MAYCKEL NICOLAS ISMAEL ZEPEDA CISTERNAS</cp:lastModifiedBy>
  <cp:revision>1</cp:revision>
  <dcterms:created xsi:type="dcterms:W3CDTF">2023-06-28T16:03:40Z</dcterms:created>
  <dcterms:modified xsi:type="dcterms:W3CDTF">2023-06-28T17:27:31Z</dcterms:modified>
</cp:coreProperties>
</file>