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60" r:id="rId3"/>
    <p:sldId id="261" r:id="rId4"/>
    <p:sldId id="263" r:id="rId5"/>
    <p:sldId id="257" r:id="rId6"/>
    <p:sldId id="259" r:id="rId7"/>
    <p:sldId id="258" r:id="rId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7" autoAdjust="0"/>
    <p:restoredTop sz="94662" autoAdjust="0"/>
  </p:normalViewPr>
  <p:slideViewPr>
    <p:cSldViewPr>
      <p:cViewPr>
        <p:scale>
          <a:sx n="66" d="100"/>
          <a:sy n="66" d="100"/>
        </p:scale>
        <p:origin x="-147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C2AAA-8F46-4B21-8C5D-2D0C54629BB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60FDC6F8-EFB1-43F3-AEDF-AD837381289F}" type="pres">
      <dgm:prSet presAssocID="{140C2AAA-8F46-4B21-8C5D-2D0C54629BB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</dgm:ptLst>
  <dgm:cxnLst>
    <dgm:cxn modelId="{E9F0F7A6-457A-4D60-A97B-F6F59A56DD6E}" type="presOf" srcId="{140C2AAA-8F46-4B21-8C5D-2D0C54629BBE}" destId="{60FDC6F8-EFB1-43F3-AEDF-AD837381289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7DE79-6FEF-490F-9E23-E6BD993BFE06}" type="datetimeFigureOut">
              <a:rPr lang="es-CL" smtClean="0"/>
              <a:t>12-11-2017</a:t>
            </a:fld>
            <a:endParaRPr lang="es-CL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CL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6F8E1-8BF5-43D1-9B49-999C6F1AD7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95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6F8E1-8BF5-43D1-9B49-999C6F1AD736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11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6F8E1-8BF5-43D1-9B49-999C6F1AD736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11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2EC6-4335-4277-9285-550C2F677303}" type="datetimeFigureOut">
              <a:rPr lang="es-CL" smtClean="0"/>
              <a:t>12-11-2017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DCB211F8-26EE-4E3D-97B8-CA44A96DA2BE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2EC6-4335-4277-9285-550C2F677303}" type="datetimeFigureOut">
              <a:rPr lang="es-CL" smtClean="0"/>
              <a:t>12-11-2017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11F8-26EE-4E3D-97B8-CA44A96DA2B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2EC6-4335-4277-9285-550C2F677303}" type="datetimeFigureOut">
              <a:rPr lang="es-CL" smtClean="0"/>
              <a:t>12-11-2017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11F8-26EE-4E3D-97B8-CA44A96DA2B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2EC6-4335-4277-9285-550C2F677303}" type="datetimeFigureOut">
              <a:rPr lang="es-CL" smtClean="0"/>
              <a:t>12-11-2017</a:t>
            </a:fld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B211F8-26EE-4E3D-97B8-CA44A96DA2BE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2EC6-4335-4277-9285-550C2F677303}" type="datetimeFigureOut">
              <a:rPr lang="es-CL" smtClean="0"/>
              <a:t>12-11-2017</a:t>
            </a:fld>
            <a:endParaRPr lang="es-C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B211F8-26EE-4E3D-97B8-CA44A96DA2BE}" type="slidenum">
              <a:rPr lang="es-CL" smtClean="0"/>
              <a:t>‹nº›</a:t>
            </a:fld>
            <a:endParaRPr lang="es-C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2EC6-4335-4277-9285-550C2F677303}" type="datetimeFigureOut">
              <a:rPr lang="es-CL" smtClean="0"/>
              <a:t>12-11-2017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11F8-26EE-4E3D-97B8-CA44A96DA2BE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2EC6-4335-4277-9285-550C2F677303}" type="datetimeFigureOut">
              <a:rPr lang="es-CL" smtClean="0"/>
              <a:t>12-11-2017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11F8-26EE-4E3D-97B8-CA44A96DA2BE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2EC6-4335-4277-9285-550C2F677303}" type="datetimeFigureOut">
              <a:rPr lang="es-CL" smtClean="0"/>
              <a:t>12-11-2017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11F8-26EE-4E3D-97B8-CA44A96DA2B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2EC6-4335-4277-9285-550C2F677303}" type="datetimeFigureOut">
              <a:rPr lang="es-CL" smtClean="0"/>
              <a:t>12-11-2017</a:t>
            </a:fld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B211F8-26EE-4E3D-97B8-CA44A96DA2BE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D22EC6-4335-4277-9285-550C2F677303}" type="datetimeFigureOut">
              <a:rPr lang="es-CL" smtClean="0"/>
              <a:t>12-11-2017</a:t>
            </a:fld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B211F8-26EE-4E3D-97B8-CA44A96DA2BE}" type="slidenum">
              <a:rPr lang="es-CL" smtClean="0"/>
              <a:t>‹nº›</a:t>
            </a:fld>
            <a:endParaRPr lang="es-C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2EC6-4335-4277-9285-550C2F677303}" type="datetimeFigureOut">
              <a:rPr lang="es-CL" smtClean="0"/>
              <a:t>12-11-2017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11F8-26EE-4E3D-97B8-CA44A96DA2B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CB211F8-26EE-4E3D-97B8-CA44A96DA2BE}" type="slidenum">
              <a:rPr lang="es-CL" smtClean="0"/>
              <a:t>‹nº›</a:t>
            </a:fld>
            <a:endParaRPr lang="es-CL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9D22EC6-4335-4277-9285-550C2F677303}" type="datetimeFigureOut">
              <a:rPr lang="es-CL" smtClean="0"/>
              <a:t>12-11-2017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2.wdp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5" Type="http://schemas.microsoft.com/office/2007/relationships/hdphoto" Target="../media/hdphoto6.wdp"/><Relationship Id="rId10" Type="http://schemas.openxmlformats.org/officeDocument/2006/relationships/image" Target="../media/image15.png"/><Relationship Id="rId4" Type="http://schemas.microsoft.com/office/2007/relationships/hdphoto" Target="../media/hdphoto3.wdp"/><Relationship Id="rId9" Type="http://schemas.openxmlformats.org/officeDocument/2006/relationships/image" Target="../media/image14.jp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microsoft.com/office/2007/relationships/hdphoto" Target="../media/hdphoto10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microsoft.com/office/2007/relationships/hdphoto" Target="../media/hdphoto9.wdp"/><Relationship Id="rId4" Type="http://schemas.microsoft.com/office/2007/relationships/hdphoto" Target="../media/hdphoto7.wdp"/><Relationship Id="rId9" Type="http://schemas.openxmlformats.org/officeDocument/2006/relationships/image" Target="../media/image22.png"/><Relationship Id="rId14" Type="http://schemas.microsoft.com/office/2007/relationships/hdphoto" Target="../media/hdphoto1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27.png"/><Relationship Id="rId4" Type="http://schemas.microsoft.com/office/2007/relationships/hdphoto" Target="../media/hdphoto1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0"/>
            <a:ext cx="8388424" cy="685000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19608" r="22418" b="8088"/>
          <a:stretch/>
        </p:blipFill>
        <p:spPr bwMode="auto">
          <a:xfrm>
            <a:off x="1187624" y="944142"/>
            <a:ext cx="7773924" cy="430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3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51520" y="297841"/>
            <a:ext cx="8172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Mercado Pecuário</a:t>
            </a:r>
            <a:endParaRPr lang="es-CL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522819986"/>
              </p:ext>
            </p:extLst>
          </p:nvPr>
        </p:nvGraphicFramePr>
        <p:xfrm>
          <a:off x="1864675" y="2610779"/>
          <a:ext cx="5549180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57949"/>
              </p:ext>
            </p:extLst>
          </p:nvPr>
        </p:nvGraphicFramePr>
        <p:xfrm>
          <a:off x="1709428" y="2051103"/>
          <a:ext cx="653498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4980"/>
              </a:tblGrid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Valor Bruto Acumulado– Pecuária Bovina –  Brasil 2014 a 2016</a:t>
                      </a:r>
                      <a:endParaRPr lang="es-CL" sz="1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R$ 227.298.408.010</a:t>
                      </a:r>
                      <a:endParaRPr lang="es-CL" sz="2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2195736" y="2941736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Fonte: IBGE – Pesquisa Trimestral do Abate de Animais 2016</a:t>
            </a:r>
            <a:endParaRPr lang="es-CL" sz="1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" y="733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57200" y="39089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Imagem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828" b="58464" l="15813" r="46706">
                        <a14:foregroundMark x1="26794" y1="28906" x2="33016" y2="29427"/>
                        <a14:foregroundMark x1="29429" y1="33073" x2="29429" y2="27214"/>
                        <a14:foregroundMark x1="25183" y1="30078" x2="34700" y2="28125"/>
                        <a14:foregroundMark x1="35212" y1="30208" x2="25037" y2="28125"/>
                        <a14:foregroundMark x1="29722" y1="26823" x2="33455" y2="26823"/>
                        <a14:foregroundMark x1="34553" y1="27474" x2="35212" y2="30208"/>
                        <a14:foregroundMark x1="34919" y1="28516" x2="34700" y2="26172"/>
                        <a14:foregroundMark x1="44290" y1="51563" x2="44583" y2="49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88" t="27950" r="53761" b="41734"/>
          <a:stretch/>
        </p:blipFill>
        <p:spPr bwMode="auto">
          <a:xfrm>
            <a:off x="611560" y="3908936"/>
            <a:ext cx="3559983" cy="200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m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78432" r="16760" b="15529"/>
          <a:stretch>
            <a:fillRect/>
          </a:stretch>
        </p:blipFill>
        <p:spPr bwMode="auto">
          <a:xfrm>
            <a:off x="792362" y="6093296"/>
            <a:ext cx="3198378" cy="25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86" b="89734" l="5556" r="89869">
                        <a14:foregroundMark x1="21405" y1="15970" x2="34641" y2="27376"/>
                        <a14:foregroundMark x1="45425" y1="63498" x2="51634" y2="76806"/>
                        <a14:foregroundMark x1="51634" y1="48289" x2="53758" y2="42966"/>
                        <a14:backgroundMark x1="44935" y1="49049" x2="46569" y2="539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87" r="9980"/>
          <a:stretch/>
        </p:blipFill>
        <p:spPr>
          <a:xfrm>
            <a:off x="5006098" y="4415539"/>
            <a:ext cx="3754761" cy="181260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66" y="526441"/>
            <a:ext cx="664184" cy="66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22909" y="210457"/>
            <a:ext cx="8172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Mercado Exportador</a:t>
            </a:r>
            <a:endParaRPr lang="es-CL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" y="733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57200" y="3095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57200" y="3810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Imagem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2" t="14218" r="27899" b="80486"/>
          <a:stretch>
            <a:fillRect/>
          </a:stretch>
        </p:blipFill>
        <p:spPr bwMode="auto">
          <a:xfrm>
            <a:off x="1563169" y="2797260"/>
            <a:ext cx="5674769" cy="37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Imagem 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4" t="19514" r="51567" b="56046"/>
          <a:stretch/>
        </p:blipFill>
        <p:spPr bwMode="auto">
          <a:xfrm>
            <a:off x="675546" y="3212976"/>
            <a:ext cx="7075808" cy="308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628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3486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Imagem 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4" t="73819" r="68719" b="22499"/>
          <a:stretch/>
        </p:blipFill>
        <p:spPr bwMode="auto">
          <a:xfrm>
            <a:off x="6364211" y="6453336"/>
            <a:ext cx="1387143" cy="23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5330632" y="4663721"/>
            <a:ext cx="1368151" cy="79304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tângulo 8"/>
          <p:cNvSpPr/>
          <p:nvPr/>
        </p:nvSpPr>
        <p:spPr>
          <a:xfrm>
            <a:off x="5874867" y="3552825"/>
            <a:ext cx="1876487" cy="159712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aixaDeTexto 22"/>
          <p:cNvSpPr txBox="1"/>
          <p:nvPr/>
        </p:nvSpPr>
        <p:spPr>
          <a:xfrm>
            <a:off x="781456" y="1670031"/>
            <a:ext cx="758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2º  Maior Exportador de Carne Bovina do Mundo </a:t>
            </a:r>
            <a:endParaRPr lang="es-CL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675831" y="2062446"/>
            <a:ext cx="312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Fonte: USDA, Bradesco - 2016</a:t>
            </a:r>
            <a:endParaRPr lang="es-CL" sz="1050" b="1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034" y="457200"/>
            <a:ext cx="661311" cy="66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51520" y="161925"/>
            <a:ext cx="886566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Operação Carne Fraca</a:t>
            </a:r>
            <a:endParaRPr lang="es-CL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" y="733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57200" y="3095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57200" y="3810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628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3486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m 14"/>
          <p:cNvPicPr/>
          <p:nvPr/>
        </p:nvPicPr>
        <p:blipFill rotWithShape="1">
          <a:blip r:embed="rId2"/>
          <a:srcRect l="28214" t="40603" r="28840" b="22778"/>
          <a:stretch/>
        </p:blipFill>
        <p:spPr bwMode="auto">
          <a:xfrm>
            <a:off x="430998" y="2083613"/>
            <a:ext cx="8571428" cy="3512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m 15"/>
          <p:cNvPicPr/>
          <p:nvPr/>
        </p:nvPicPr>
        <p:blipFill rotWithShape="1">
          <a:blip r:embed="rId2"/>
          <a:srcRect l="28214" t="22302" r="28840" b="69176"/>
          <a:stretch/>
        </p:blipFill>
        <p:spPr bwMode="auto">
          <a:xfrm>
            <a:off x="430998" y="1556179"/>
            <a:ext cx="8539066" cy="6304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946163" y="3714750"/>
            <a:ext cx="1944216" cy="17859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7680042" y="5595900"/>
            <a:ext cx="1368151" cy="79304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aixaDeTexto 18"/>
          <p:cNvSpPr txBox="1"/>
          <p:nvPr/>
        </p:nvSpPr>
        <p:spPr>
          <a:xfrm>
            <a:off x="270472" y="6093296"/>
            <a:ext cx="8892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Hong Kong, China e Rússia suspenderam a compra da carne brasileira.</a:t>
            </a:r>
            <a:endParaRPr lang="es-CL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196486" y="6532252"/>
            <a:ext cx="1917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Fonte: Estadão</a:t>
            </a:r>
            <a:endParaRPr lang="es-CL" sz="1050" b="1" dirty="0"/>
          </a:p>
        </p:txBody>
      </p:sp>
    </p:spTree>
    <p:extLst>
      <p:ext uri="{BB962C8B-B14F-4D97-AF65-F5344CB8AC3E}">
        <p14:creationId xmlns:p14="http://schemas.microsoft.com/office/powerpoint/2010/main" val="13733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m 18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537" b="87257" l="5627" r="94288">
                        <a14:foregroundMark x1="16113" y1="30934" x2="56863" y2="61479"/>
                        <a14:foregroundMark x1="14578" y1="69650" x2="56266" y2="31615"/>
                        <a14:foregroundMark x1="80648" y1="26848" x2="86871" y2="32977"/>
                        <a14:foregroundMark x1="69309" y1="53307" x2="63683" y2="69261"/>
                        <a14:foregroundMark x1="63683" y1="74708" x2="64621" y2="79767"/>
                        <a14:foregroundMark x1="56266" y1="71984" x2="55925" y2="78794"/>
                        <a14:foregroundMark x1="26172" y1="66537" x2="23529" y2="66537"/>
                        <a14:foregroundMark x1="21739" y1="71693" x2="23188" y2="79767"/>
                        <a14:foregroundMark x1="14919" y1="74027" x2="15516" y2="79767"/>
                        <a14:foregroundMark x1="10401" y1="58755" x2="10145" y2="53988"/>
                        <a14:foregroundMark x1="10742" y1="34339" x2="10742" y2="34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797" b="12174"/>
          <a:stretch/>
        </p:blipFill>
        <p:spPr>
          <a:xfrm>
            <a:off x="4356423" y="4262467"/>
            <a:ext cx="2197114" cy="1386725"/>
          </a:xfrm>
          <a:prstGeom prst="rect">
            <a:avLst/>
          </a:prstGeom>
        </p:spPr>
      </p:pic>
      <p:pic>
        <p:nvPicPr>
          <p:cNvPr id="134" name="Imagem 13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000" b="99000" l="3069" r="93141">
                        <a14:foregroundMark x1="90072" y1="86500" x2="75271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" t="74841" r="5008" b="2571"/>
          <a:stretch/>
        </p:blipFill>
        <p:spPr>
          <a:xfrm rot="21253533" flipH="1">
            <a:off x="4118133" y="5310864"/>
            <a:ext cx="2221209" cy="572972"/>
          </a:xfrm>
          <a:prstGeom prst="rect">
            <a:avLst/>
          </a:prstGeom>
        </p:spPr>
      </p:pic>
      <p:pic>
        <p:nvPicPr>
          <p:cNvPr id="129" name="Imagem 12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000" b="99000" l="3069" r="93141">
                        <a14:foregroundMark x1="90072" y1="86500" x2="75271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" t="74841" r="5008" b="2571"/>
          <a:stretch/>
        </p:blipFill>
        <p:spPr>
          <a:xfrm rot="21253533" flipH="1">
            <a:off x="4211807" y="3140656"/>
            <a:ext cx="2221209" cy="572972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10" b="88793" l="922" r="958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041" b="22481"/>
          <a:stretch/>
        </p:blipFill>
        <p:spPr>
          <a:xfrm>
            <a:off x="7415025" y="2130340"/>
            <a:ext cx="986614" cy="659025"/>
          </a:xfrm>
          <a:prstGeom prst="rect">
            <a:avLst/>
          </a:prstGeom>
        </p:spPr>
      </p:pic>
      <p:cxnSp>
        <p:nvCxnSpPr>
          <p:cNvPr id="2049" name="Conector em curva 2048"/>
          <p:cNvCxnSpPr>
            <a:endCxn id="29" idx="1"/>
          </p:cNvCxnSpPr>
          <p:nvPr/>
        </p:nvCxnSpPr>
        <p:spPr>
          <a:xfrm flipV="1">
            <a:off x="6098668" y="2459853"/>
            <a:ext cx="1316357" cy="625093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em curva 41"/>
          <p:cNvCxnSpPr>
            <a:endCxn id="54" idx="1"/>
          </p:cNvCxnSpPr>
          <p:nvPr/>
        </p:nvCxnSpPr>
        <p:spPr>
          <a:xfrm>
            <a:off x="6098668" y="3084946"/>
            <a:ext cx="1301234" cy="428651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m 5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10" b="88793" l="922" r="958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041" b="22481"/>
          <a:stretch/>
        </p:blipFill>
        <p:spPr>
          <a:xfrm>
            <a:off x="7399902" y="3184084"/>
            <a:ext cx="986614" cy="659025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1388466" y="278908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#0001</a:t>
            </a:r>
            <a:endParaRPr lang="es-CL" sz="16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94940" y="194537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#0002</a:t>
            </a:r>
            <a:endParaRPr lang="es-CL" sz="1600" b="1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7500512" y="179810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#0004</a:t>
            </a:r>
            <a:endParaRPr lang="es-CL" sz="16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478893" y="2870555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#0005</a:t>
            </a:r>
            <a:endParaRPr lang="es-CL" sz="1600" b="1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7523730" y="402486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#0006</a:t>
            </a:r>
            <a:endParaRPr lang="es-CL" sz="1600" b="1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7548292" y="601183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#0008</a:t>
            </a:r>
            <a:endParaRPr lang="es-CL" sz="1600" b="1" dirty="0"/>
          </a:p>
        </p:txBody>
      </p:sp>
      <p:pic>
        <p:nvPicPr>
          <p:cNvPr id="103" name="Imagem 10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10" b="88793" l="922" r="958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041" b="22481"/>
          <a:stretch/>
        </p:blipFill>
        <p:spPr>
          <a:xfrm>
            <a:off x="7478893" y="6198975"/>
            <a:ext cx="986614" cy="659025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10" b="88793" l="922" r="958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041" b="22481"/>
          <a:stretch/>
        </p:blipFill>
        <p:spPr>
          <a:xfrm>
            <a:off x="7399902" y="4248406"/>
            <a:ext cx="986614" cy="659025"/>
          </a:xfrm>
          <a:prstGeom prst="rect">
            <a:avLst/>
          </a:prstGeom>
        </p:spPr>
      </p:pic>
      <p:pic>
        <p:nvPicPr>
          <p:cNvPr id="111" name="Imagem 110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10" b="88793" l="922" r="958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041" b="22481"/>
          <a:stretch/>
        </p:blipFill>
        <p:spPr>
          <a:xfrm>
            <a:off x="7476939" y="5242109"/>
            <a:ext cx="986614" cy="659025"/>
          </a:xfrm>
          <a:prstGeom prst="rect">
            <a:avLst/>
          </a:prstGeom>
        </p:spPr>
      </p:pic>
      <p:sp>
        <p:nvSpPr>
          <p:cNvPr id="113" name="CaixaDeTexto 112"/>
          <p:cNvSpPr txBox="1"/>
          <p:nvPr/>
        </p:nvSpPr>
        <p:spPr>
          <a:xfrm>
            <a:off x="7533169" y="504540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#0007</a:t>
            </a:r>
            <a:endParaRPr lang="es-CL" sz="1600" b="1" dirty="0"/>
          </a:p>
        </p:txBody>
      </p:sp>
      <p:cxnSp>
        <p:nvCxnSpPr>
          <p:cNvPr id="114" name="Conector em curva 113"/>
          <p:cNvCxnSpPr>
            <a:endCxn id="104" idx="1"/>
          </p:cNvCxnSpPr>
          <p:nvPr/>
        </p:nvCxnSpPr>
        <p:spPr>
          <a:xfrm flipV="1">
            <a:off x="6109590" y="4577919"/>
            <a:ext cx="1290312" cy="613271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em curva 116"/>
          <p:cNvCxnSpPr>
            <a:endCxn id="111" idx="1"/>
          </p:cNvCxnSpPr>
          <p:nvPr/>
        </p:nvCxnSpPr>
        <p:spPr>
          <a:xfrm>
            <a:off x="6109590" y="5191190"/>
            <a:ext cx="1367349" cy="380432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em curva 119"/>
          <p:cNvCxnSpPr>
            <a:endCxn id="103" idx="1"/>
          </p:cNvCxnSpPr>
          <p:nvPr/>
        </p:nvCxnSpPr>
        <p:spPr>
          <a:xfrm>
            <a:off x="6109590" y="5191190"/>
            <a:ext cx="1369303" cy="1337298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em curva 137"/>
          <p:cNvCxnSpPr/>
          <p:nvPr/>
        </p:nvCxnSpPr>
        <p:spPr>
          <a:xfrm flipV="1">
            <a:off x="3426649" y="2872516"/>
            <a:ext cx="1119503" cy="667657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em curva 151"/>
          <p:cNvCxnSpPr/>
          <p:nvPr/>
        </p:nvCxnSpPr>
        <p:spPr>
          <a:xfrm>
            <a:off x="3426649" y="3540173"/>
            <a:ext cx="1130425" cy="1438587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Imagem 1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013" y="5154613"/>
            <a:ext cx="2398986" cy="1349430"/>
          </a:xfrm>
          <a:prstGeom prst="rect">
            <a:avLst/>
          </a:prstGeom>
        </p:spPr>
      </p:pic>
      <p:cxnSp>
        <p:nvCxnSpPr>
          <p:cNvPr id="159" name="Conector em curva 158"/>
          <p:cNvCxnSpPr>
            <a:stCxn id="118" idx="1"/>
          </p:cNvCxnSpPr>
          <p:nvPr/>
        </p:nvCxnSpPr>
        <p:spPr>
          <a:xfrm flipV="1">
            <a:off x="2947999" y="5091793"/>
            <a:ext cx="1515119" cy="73753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aixaDeTexto 180"/>
          <p:cNvSpPr txBox="1"/>
          <p:nvPr/>
        </p:nvSpPr>
        <p:spPr>
          <a:xfrm>
            <a:off x="4908656" y="417603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#0003</a:t>
            </a:r>
            <a:endParaRPr lang="es-CL" sz="1600" b="1" dirty="0"/>
          </a:p>
        </p:txBody>
      </p:sp>
      <p:pic>
        <p:nvPicPr>
          <p:cNvPr id="147" name="Imagem 1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372" y="5283322"/>
            <a:ext cx="404467" cy="374764"/>
          </a:xfrm>
          <a:prstGeom prst="rect">
            <a:avLst/>
          </a:prstGeom>
        </p:spPr>
      </p:pic>
      <p:pic>
        <p:nvPicPr>
          <p:cNvPr id="183" name="Imagem 18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82" y="6181110"/>
            <a:ext cx="404467" cy="374764"/>
          </a:xfrm>
          <a:prstGeom prst="rect">
            <a:avLst/>
          </a:prstGeom>
        </p:spPr>
      </p:pic>
      <p:pic>
        <p:nvPicPr>
          <p:cNvPr id="184" name="Imagem 18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74" y="4259466"/>
            <a:ext cx="404467" cy="374764"/>
          </a:xfrm>
          <a:prstGeom prst="rect">
            <a:avLst/>
          </a:prstGeom>
        </p:spPr>
      </p:pic>
      <p:sp>
        <p:nvSpPr>
          <p:cNvPr id="185" name="Título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239000" cy="11430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Problema Atual</a:t>
            </a:r>
            <a:endParaRPr lang="es-CL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48" name="Imagem 14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537" b="87257" l="5627" r="94288">
                        <a14:foregroundMark x1="16113" y1="30934" x2="56863" y2="61479"/>
                        <a14:foregroundMark x1="14578" y1="69650" x2="56266" y2="31615"/>
                        <a14:foregroundMark x1="80648" y1="26848" x2="86871" y2="32977"/>
                        <a14:foregroundMark x1="69309" y1="53307" x2="63683" y2="69261"/>
                        <a14:foregroundMark x1="63683" y1="74708" x2="64621" y2="79767"/>
                        <a14:foregroundMark x1="56266" y1="71984" x2="55925" y2="78794"/>
                        <a14:foregroundMark x1="26172" y1="66537" x2="23529" y2="66537"/>
                        <a14:foregroundMark x1="21739" y1="71693" x2="23188" y2="79767"/>
                        <a14:foregroundMark x1="14919" y1="74027" x2="15516" y2="79767"/>
                        <a14:foregroundMark x1="10401" y1="58755" x2="10145" y2="53988"/>
                        <a14:foregroundMark x1="10742" y1="34339" x2="10742" y2="34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797" b="12174"/>
          <a:stretch/>
        </p:blipFill>
        <p:spPr>
          <a:xfrm>
            <a:off x="4463118" y="2063884"/>
            <a:ext cx="2197114" cy="1386725"/>
          </a:xfrm>
          <a:prstGeom prst="rect">
            <a:avLst/>
          </a:prstGeom>
        </p:spPr>
      </p:pic>
      <p:pic>
        <p:nvPicPr>
          <p:cNvPr id="189" name="Imagem 18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43" y="4514586"/>
            <a:ext cx="300353" cy="278296"/>
          </a:xfrm>
          <a:prstGeom prst="rect">
            <a:avLst/>
          </a:prstGeom>
        </p:spPr>
      </p:pic>
      <p:pic>
        <p:nvPicPr>
          <p:cNvPr id="191" name="Imagem 19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60" y="4766450"/>
            <a:ext cx="204389" cy="189379"/>
          </a:xfrm>
          <a:prstGeom prst="rect">
            <a:avLst/>
          </a:prstGeom>
        </p:spPr>
      </p:pic>
      <p:pic>
        <p:nvPicPr>
          <p:cNvPr id="192" name="Imagem 19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141" y="5028973"/>
            <a:ext cx="135597" cy="125640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000" b="99000" l="3069" r="93141">
                        <a14:foregroundMark x1="90072" y1="86500" x2="75271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" t="74841" r="5008" b="2571"/>
          <a:stretch/>
        </p:blipFill>
        <p:spPr>
          <a:xfrm rot="21253533" flipH="1">
            <a:off x="452231" y="4020404"/>
            <a:ext cx="2725440" cy="703041"/>
          </a:xfrm>
          <a:prstGeom prst="rect">
            <a:avLst/>
          </a:prstGeom>
        </p:spPr>
      </p:pic>
      <p:pic>
        <p:nvPicPr>
          <p:cNvPr id="150" name="Imagem 149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35" b="49383" l="5882" r="953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86" t="1750" r="4936" b="50040"/>
          <a:stretch/>
        </p:blipFill>
        <p:spPr>
          <a:xfrm>
            <a:off x="916614" y="3030368"/>
            <a:ext cx="1850302" cy="12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9542" y1="16340" x2="69444" y2="25327"/>
                        <a14:backgroundMark x1="17320" y1="58824" x2="24346" y2="36928"/>
                        <a14:backgroundMark x1="13399" y1="38235" x2="22876" y2="36928"/>
                        <a14:backgroundMark x1="18137" y1="58170" x2="24837" y2="74346"/>
                        <a14:backgroundMark x1="26797" y1="79248" x2="62255" y2="85784"/>
                        <a14:backgroundMark x1="63725" y1="85621" x2="85621" y2="64869"/>
                        <a14:backgroundMark x1="86111" y1="65196" x2="68137" y2="36765"/>
                        <a14:backgroundMark x1="86275" y1="57190" x2="80882" y2="25817"/>
                        <a14:backgroundMark x1="48529" y1="23529" x2="23039" y2="23039"/>
                        <a14:backgroundMark x1="57026" y1="37908" x2="44281" y2="369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99" y="3393817"/>
            <a:ext cx="2803419" cy="2803419"/>
          </a:xfrm>
          <a:prstGeom prst="rect">
            <a:avLst/>
          </a:prstGeom>
        </p:spPr>
      </p:pic>
      <p:pic>
        <p:nvPicPr>
          <p:cNvPr id="2050" name="Picture 2" descr="C:\Users\Cliente\Desktop\BLUEHACK\48258224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37092" y1="13562" x2="66340" y2="23693"/>
                        <a14:backgroundMark x1="20261" y1="28431" x2="80229" y2="28431"/>
                        <a14:backgroundMark x1="20098" y1="29248" x2="22712" y2="77288"/>
                        <a14:backgroundMark x1="22222" y1="78595" x2="78268" y2="79085"/>
                        <a14:backgroundMark x1="78922" y1="78105" x2="82843" y2="27614"/>
                        <a14:backgroundMark x1="42320" y1="35784" x2="56699" y2="356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14" t="24926" r="15300" b="17320"/>
          <a:stretch/>
        </p:blipFill>
        <p:spPr bwMode="auto">
          <a:xfrm>
            <a:off x="682824" y="4018041"/>
            <a:ext cx="1728687" cy="14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791083" y="4105985"/>
            <a:ext cx="1512168" cy="14368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10" b="88793" l="922" r="958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041" b="22481"/>
          <a:stretch/>
        </p:blipFill>
        <p:spPr>
          <a:xfrm>
            <a:off x="7443324" y="1273064"/>
            <a:ext cx="986614" cy="659025"/>
          </a:xfrm>
          <a:prstGeom prst="rect">
            <a:avLst/>
          </a:prstGeom>
        </p:spPr>
      </p:pic>
      <p:cxnSp>
        <p:nvCxnSpPr>
          <p:cNvPr id="2049" name="Conector em curva 2048"/>
          <p:cNvCxnSpPr>
            <a:endCxn id="29" idx="1"/>
          </p:cNvCxnSpPr>
          <p:nvPr/>
        </p:nvCxnSpPr>
        <p:spPr>
          <a:xfrm flipV="1">
            <a:off x="5535858" y="1602577"/>
            <a:ext cx="1907466" cy="2225782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em curva 41"/>
          <p:cNvCxnSpPr/>
          <p:nvPr/>
        </p:nvCxnSpPr>
        <p:spPr>
          <a:xfrm flipV="1">
            <a:off x="5535858" y="3134781"/>
            <a:ext cx="1695268" cy="693578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em curva 45"/>
          <p:cNvCxnSpPr/>
          <p:nvPr/>
        </p:nvCxnSpPr>
        <p:spPr>
          <a:xfrm>
            <a:off x="5535858" y="3828359"/>
            <a:ext cx="1554778" cy="745852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em curva 48"/>
          <p:cNvCxnSpPr>
            <a:endCxn id="56" idx="1"/>
          </p:cNvCxnSpPr>
          <p:nvPr/>
        </p:nvCxnSpPr>
        <p:spPr>
          <a:xfrm>
            <a:off x="5535858" y="3828359"/>
            <a:ext cx="1923425" cy="2415519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m 5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10" b="88793" l="922" r="958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041" b="22481"/>
          <a:stretch/>
        </p:blipFill>
        <p:spPr>
          <a:xfrm>
            <a:off x="7459283" y="2623815"/>
            <a:ext cx="986614" cy="659025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10" b="88793" l="922" r="958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041" b="22481"/>
          <a:stretch/>
        </p:blipFill>
        <p:spPr>
          <a:xfrm>
            <a:off x="7452320" y="4189645"/>
            <a:ext cx="986614" cy="659025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10" b="88793" l="922" r="958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041" b="22481"/>
          <a:stretch/>
        </p:blipFill>
        <p:spPr>
          <a:xfrm>
            <a:off x="7459283" y="5914365"/>
            <a:ext cx="986614" cy="659025"/>
          </a:xfrm>
          <a:prstGeom prst="rect">
            <a:avLst/>
          </a:prstGeom>
        </p:spPr>
      </p:pic>
      <p:sp>
        <p:nvSpPr>
          <p:cNvPr id="36" name="Seta para a direita 35"/>
          <p:cNvSpPr/>
          <p:nvPr/>
        </p:nvSpPr>
        <p:spPr>
          <a:xfrm>
            <a:off x="2837890" y="3572511"/>
            <a:ext cx="864096" cy="233041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" name="Retângulo 74"/>
          <p:cNvSpPr/>
          <p:nvPr/>
        </p:nvSpPr>
        <p:spPr>
          <a:xfrm>
            <a:off x="4015196" y="4145012"/>
            <a:ext cx="1512168" cy="14368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7383" y1="41895" x2="34683" y2="44531"/>
                        <a14:foregroundMark x1="61741" y1="54389" x2="51619" y2="54198"/>
                        <a14:backgroundMark x1="42991" y1="32031" x2="54725" y2="33691"/>
                        <a14:backgroundMark x1="43614" y1="62793" x2="60955" y2="59863"/>
                        <a14:backgroundMark x1="45483" y1="57617" x2="49844" y2="57031"/>
                        <a14:backgroundMark x1="51713" y1="62793" x2="46729" y2="57031"/>
                        <a14:backgroundMark x1="41745" y1="59863" x2="31256" y2="47656"/>
                        <a14:backgroundMark x1="32503" y1="37207" x2="49844" y2="29688"/>
                        <a14:backgroundMark x1="53479" y1="29688" x2="66563" y2="41309"/>
                        <a14:backgroundMark x1="70197" y1="42480" x2="58463" y2="47070"/>
                        <a14:backgroundMark x1="60955" y1="50586" x2="56594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29" t="20415" r="27078" b="30905"/>
          <a:stretch/>
        </p:blipFill>
        <p:spPr>
          <a:xfrm rot="224159" flipH="1">
            <a:off x="33665" y="1291659"/>
            <a:ext cx="863115" cy="1061419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1331640" y="243622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#0001</a:t>
            </a:r>
            <a:endParaRPr lang="es-CL" sz="16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4460769" y="261477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#0002</a:t>
            </a:r>
            <a:endParaRPr lang="es-CL" sz="1600" b="1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7576591" y="93269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#0003</a:t>
            </a:r>
            <a:endParaRPr lang="es-CL" sz="16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576591" y="2266947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#0004</a:t>
            </a:r>
            <a:endParaRPr lang="es-CL" sz="1600" b="1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7576591" y="385109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#0005</a:t>
            </a:r>
            <a:endParaRPr lang="es-CL" sz="1600" b="1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7585587" y="557581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#0006</a:t>
            </a:r>
            <a:endParaRPr lang="es-CL" sz="1600" b="1" dirty="0"/>
          </a:p>
        </p:txBody>
      </p:sp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794329" y="-45222"/>
            <a:ext cx="7239000" cy="1143000"/>
          </a:xfrm>
        </p:spPr>
        <p:txBody>
          <a:bodyPr/>
          <a:lstStyle/>
          <a:p>
            <a:pPr algn="ctr"/>
            <a:r>
              <a:rPr lang="pt-BR" sz="5400" dirty="0" smtClean="0">
                <a:solidFill>
                  <a:schemeClr val="bg2">
                    <a:lumMod val="10000"/>
                  </a:schemeClr>
                </a:solidFill>
              </a:rPr>
              <a:t>Modelo </a:t>
            </a:r>
            <a:r>
              <a:rPr lang="pt-BR" sz="5400" dirty="0" err="1" smtClean="0">
                <a:solidFill>
                  <a:schemeClr val="bg2">
                    <a:lumMod val="10000"/>
                  </a:schemeClr>
                </a:solidFill>
              </a:rPr>
              <a:t>BeefTrace</a:t>
            </a:r>
            <a:endParaRPr lang="es-CL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6537" b="87257" l="5627" r="94288">
                        <a14:foregroundMark x1="16113" y1="30934" x2="56863" y2="61479"/>
                        <a14:foregroundMark x1="14578" y1="69650" x2="56266" y2="31615"/>
                        <a14:foregroundMark x1="80648" y1="26848" x2="86871" y2="32977"/>
                        <a14:foregroundMark x1="69309" y1="53307" x2="63683" y2="69261"/>
                        <a14:foregroundMark x1="63683" y1="74708" x2="64621" y2="79767"/>
                        <a14:foregroundMark x1="56266" y1="71984" x2="55925" y2="78794"/>
                        <a14:foregroundMark x1="26172" y1="66537" x2="23529" y2="66537"/>
                        <a14:foregroundMark x1="21739" y1="71693" x2="23188" y2="79767"/>
                        <a14:foregroundMark x1="14919" y1="74027" x2="15516" y2="79767"/>
                        <a14:foregroundMark x1="10401" y1="58755" x2="10145" y2="53988"/>
                        <a14:foregroundMark x1="10742" y1="34339" x2="10742" y2="34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797" b="12174"/>
          <a:stretch/>
        </p:blipFill>
        <p:spPr>
          <a:xfrm>
            <a:off x="3821788" y="2715468"/>
            <a:ext cx="2384878" cy="1505234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235" b="49383" l="5882" r="953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86" t="1750" r="4936" b="50040"/>
          <a:stretch/>
        </p:blipFill>
        <p:spPr>
          <a:xfrm>
            <a:off x="682824" y="2681652"/>
            <a:ext cx="2110217" cy="14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3528" y="-45222"/>
            <a:ext cx="882047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 smtClean="0">
                <a:solidFill>
                  <a:schemeClr val="bg2">
                    <a:lumMod val="10000"/>
                  </a:schemeClr>
                </a:solidFill>
              </a:rPr>
              <a:t>Proposta de Valor</a:t>
            </a:r>
            <a:endParaRPr lang="es-CL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73"/>
          <a:stretch/>
        </p:blipFill>
        <p:spPr>
          <a:xfrm>
            <a:off x="293404" y="1516678"/>
            <a:ext cx="1584176" cy="164103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911116" y="1916832"/>
            <a:ext cx="4029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Rastreio da Procedência de cada </a:t>
            </a:r>
            <a:r>
              <a:rPr lang="pt-BR" sz="2800" b="1" dirty="0" smtClean="0"/>
              <a:t>Corte </a:t>
            </a:r>
            <a:r>
              <a:rPr lang="pt-BR" sz="2800" b="1" dirty="0" smtClean="0"/>
              <a:t>da Carne. </a:t>
            </a:r>
            <a:endParaRPr lang="es-CL" sz="28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250" r="100000">
                        <a14:foregroundMark x1="70750" y1="21330" x2="82625" y2="135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37487" y="3167087"/>
            <a:ext cx="2339751" cy="142341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275856" y="3566007"/>
            <a:ext cx="4219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Tecnologia Blockchain para Prevenção de Fraudes.</a:t>
            </a:r>
            <a:endParaRPr lang="es-CL" sz="28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71" b="8993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12" b="7734"/>
          <a:stretch/>
        </p:blipFill>
        <p:spPr>
          <a:xfrm>
            <a:off x="671260" y="5397688"/>
            <a:ext cx="1831597" cy="146031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648293" y="5517232"/>
            <a:ext cx="5191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Credibilidade frente ao Mercado Nacional e Internacional.</a:t>
            </a:r>
            <a:endParaRPr lang="es-CL" sz="2800" b="1" dirty="0"/>
          </a:p>
        </p:txBody>
      </p:sp>
    </p:spTree>
    <p:extLst>
      <p:ext uri="{BB962C8B-B14F-4D97-AF65-F5344CB8AC3E}">
        <p14:creationId xmlns:p14="http://schemas.microsoft.com/office/powerpoint/2010/main" val="26424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rmico">
  <a:themeElements>
    <a:clrScheme name="térmico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érmic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rmic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TM01859868[[fn=Térmico]]</Template>
  <TotalTime>639</TotalTime>
  <Words>124</Words>
  <Application>Microsoft Office PowerPoint</Application>
  <PresentationFormat>Apresentação na tela (4:3)</PresentationFormat>
  <Paragraphs>32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térmico</vt:lpstr>
      <vt:lpstr>Apresentação do PowerPoint</vt:lpstr>
      <vt:lpstr>Apresentação do PowerPoint</vt:lpstr>
      <vt:lpstr>Apresentação do PowerPoint</vt:lpstr>
      <vt:lpstr>Apresentação do PowerPoint</vt:lpstr>
      <vt:lpstr>Problema Atual</vt:lpstr>
      <vt:lpstr>Modelo BeefTrace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Cliente</dc:creator>
  <cp:lastModifiedBy>Cliente</cp:lastModifiedBy>
  <cp:revision>88</cp:revision>
  <dcterms:created xsi:type="dcterms:W3CDTF">2017-11-12T03:51:09Z</dcterms:created>
  <dcterms:modified xsi:type="dcterms:W3CDTF">2017-11-12T14:34:02Z</dcterms:modified>
</cp:coreProperties>
</file>