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331" r:id="rId39"/>
    <p:sldId id="288" r:id="rId40"/>
    <p:sldId id="322" r:id="rId41"/>
    <p:sldId id="330" r:id="rId42"/>
    <p:sldId id="289" r:id="rId43"/>
    <p:sldId id="292" r:id="rId44"/>
    <p:sldId id="290" r:id="rId45"/>
    <p:sldId id="291" r:id="rId46"/>
    <p:sldId id="293" r:id="rId47"/>
    <p:sldId id="296" r:id="rId48"/>
    <p:sldId id="294" r:id="rId49"/>
    <p:sldId id="295" r:id="rId50"/>
    <p:sldId id="297" r:id="rId51"/>
    <p:sldId id="298" r:id="rId52"/>
    <p:sldId id="305" r:id="rId53"/>
    <p:sldId id="299" r:id="rId54"/>
    <p:sldId id="317" r:id="rId55"/>
    <p:sldId id="307" r:id="rId56"/>
    <p:sldId id="308" r:id="rId57"/>
    <p:sldId id="304" r:id="rId58"/>
    <p:sldId id="318" r:id="rId59"/>
    <p:sldId id="306" r:id="rId60"/>
    <p:sldId id="319" r:id="rId61"/>
    <p:sldId id="321" r:id="rId62"/>
    <p:sldId id="311" r:id="rId63"/>
    <p:sldId id="316" r:id="rId64"/>
    <p:sldId id="312" r:id="rId65"/>
    <p:sldId id="313" r:id="rId66"/>
    <p:sldId id="314" r:id="rId67"/>
    <p:sldId id="320" r:id="rId68"/>
    <p:sldId id="333" r:id="rId69"/>
    <p:sldId id="332" r:id="rId70"/>
    <p:sldId id="337" r:id="rId71"/>
    <p:sldId id="300" r:id="rId72"/>
    <p:sldId id="301" r:id="rId73"/>
    <p:sldId id="302" r:id="rId74"/>
    <p:sldId id="303" r:id="rId75"/>
    <p:sldId id="323" r:id="rId76"/>
    <p:sldId id="326" r:id="rId77"/>
    <p:sldId id="334" r:id="rId78"/>
    <p:sldId id="327" r:id="rId79"/>
    <p:sldId id="328" r:id="rId80"/>
    <p:sldId id="329" r:id="rId81"/>
    <p:sldId id="335" r:id="rId82"/>
    <p:sldId id="336" r:id="rId8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85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bombearSangue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 smtClean="0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Livro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título: </a:t>
              </a:r>
              <a:r>
                <a:rPr lang="pt-BR" sz="1200" dirty="0" err="1" smtClean="0"/>
                <a:t>str</a:t>
              </a:r>
              <a:endParaRPr lang="pt-BR" sz="1200" dirty="0"/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: </a:t>
              </a:r>
              <a:r>
                <a:rPr lang="pt-BR" sz="1200" dirty="0"/>
                <a:t>int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autor: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- preço: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Livro(título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autor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getPreço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float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setPreço</a:t>
              </a:r>
              <a:r>
                <a:rPr lang="pt-BR" sz="1200" dirty="0" smtClean="0"/>
                <a:t>(preço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nome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+ salário 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Funcionário(nome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salário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aumentarSalário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percentualDeAumento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info</a:t>
              </a:r>
              <a:r>
                <a:rPr lang="pt-BR" sz="1200" dirty="0" smtClean="0"/>
                <a:t>()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modelo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cor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placa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8794" y="113919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423389" y="1161916"/>
            <a:ext cx="4619625" cy="4228231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6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26720" y="1318670"/>
            <a:ext cx="6183632" cy="3697467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7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 smtClean="0"/>
                <a:t>- placa</a:t>
              </a:r>
              <a:r>
                <a:rPr lang="pt-BR" sz="1200" dirty="0"/>
                <a:t>: </a:t>
              </a:r>
              <a:r>
                <a:rPr lang="pt-BR" sz="1200" dirty="0" err="1" smtClean="0"/>
                <a:t>string</a:t>
              </a:r>
              <a:endParaRPr lang="pt-BR" sz="1200" dirty="0"/>
            </a:p>
            <a:p>
              <a:r>
                <a:rPr lang="pt-BR" sz="1200" dirty="0" smtClean="0"/>
                <a:t>- motor : Motor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24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Veículo(marca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, modelo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cor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placa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setPlaca</a:t>
              </a:r>
              <a:r>
                <a:rPr lang="pt-BR" sz="1200" dirty="0" smtClean="0"/>
                <a:t>(placa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): </a:t>
              </a:r>
              <a:r>
                <a:rPr lang="pt-BR" sz="1200" dirty="0"/>
                <a:t>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- </a:t>
              </a:r>
              <a:r>
                <a:rPr lang="pt-BR" sz="1200" dirty="0"/>
                <a:t>acionarPastilhaDeFreio():string</a:t>
              </a: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7652852" y="2531952"/>
            <a:ext cx="3419033" cy="1702165"/>
            <a:chOff x="3172267" y="3422285"/>
            <a:chExt cx="3419033" cy="1702165"/>
          </a:xfrm>
        </p:grpSpPr>
        <p:grpSp>
          <p:nvGrpSpPr>
            <p:cNvPr id="19" name="Group 25"/>
            <p:cNvGrpSpPr/>
            <p:nvPr/>
          </p:nvGrpSpPr>
          <p:grpSpPr>
            <a:xfrm>
              <a:off x="3172267" y="3422285"/>
              <a:ext cx="3419033" cy="1702165"/>
              <a:chOff x="4683568" y="2960991"/>
              <a:chExt cx="2107544" cy="1761134"/>
            </a:xfrm>
          </p:grpSpPr>
          <p:sp>
            <p:nvSpPr>
              <p:cNvPr id="21" name="Rectangle 26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8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9"/>
              <p:cNvSpPr txBox="1"/>
              <p:nvPr/>
            </p:nvSpPr>
            <p:spPr>
              <a:xfrm>
                <a:off x="4683568" y="2960991"/>
                <a:ext cx="2088000" cy="32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Motor</a:t>
                </a:r>
                <a:endParaRPr lang="pt-BR" b="1" dirty="0"/>
              </a:p>
            </p:txBody>
          </p:sp>
          <p:cxnSp>
            <p:nvCxnSpPr>
              <p:cNvPr id="24" name="Straight Connector 30"/>
              <p:cNvCxnSpPr/>
              <p:nvPr/>
            </p:nvCxnSpPr>
            <p:spPr>
              <a:xfrm>
                <a:off x="4692375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1"/>
              <p:cNvSpPr txBox="1"/>
              <p:nvPr/>
            </p:nvSpPr>
            <p:spPr>
              <a:xfrm>
                <a:off x="4697639" y="3276798"/>
                <a:ext cx="2079825" cy="28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  <p:sp>
          <p:nvSpPr>
            <p:cNvPr id="20" name="Rectangle 2"/>
            <p:cNvSpPr/>
            <p:nvPr/>
          </p:nvSpPr>
          <p:spPr>
            <a:xfrm>
              <a:off x="3180961" y="4338176"/>
              <a:ext cx="3410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/>
                <a:t>Motor()</a:t>
              </a:r>
              <a:endParaRPr lang="pt-BR" sz="1200" dirty="0"/>
            </a:p>
            <a:p>
              <a:r>
                <a:rPr lang="pt-BR" sz="1200" dirty="0"/>
                <a:t># </a:t>
              </a:r>
              <a:r>
                <a:rPr lang="pt-BR" sz="1200" dirty="0" err="1"/>
                <a:t>injetarCombustível</a:t>
              </a:r>
              <a:r>
                <a:rPr lang="pt-BR" sz="1200" dirty="0"/>
                <a:t>(): </a:t>
              </a:r>
              <a:r>
                <a:rPr lang="pt-BR" sz="1200" dirty="0" err="1"/>
                <a:t>string</a:t>
              </a:r>
              <a:endParaRPr lang="pt-BR" sz="1200" dirty="0"/>
            </a:p>
          </p:txBody>
        </p:sp>
      </p:grpSp>
      <p:sp>
        <p:nvSpPr>
          <p:cNvPr id="26" name="Diamond 32"/>
          <p:cNvSpPr/>
          <p:nvPr/>
        </p:nvSpPr>
        <p:spPr>
          <a:xfrm rot="16200000">
            <a:off x="6613951" y="3231676"/>
            <a:ext cx="251466" cy="3171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Connector 49"/>
          <p:cNvCxnSpPr>
            <a:stCxn id="21" idx="1"/>
            <a:endCxn id="26" idx="2"/>
          </p:cNvCxnSpPr>
          <p:nvPr/>
        </p:nvCxnSpPr>
        <p:spPr>
          <a:xfrm flipH="1">
            <a:off x="6898242" y="3386852"/>
            <a:ext cx="767872" cy="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/>
          <p:cNvSpPr txBox="1"/>
          <p:nvPr/>
        </p:nvSpPr>
        <p:spPr>
          <a:xfrm>
            <a:off x="6577429" y="2922565"/>
            <a:ext cx="3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765380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417445" y="731551"/>
            <a:ext cx="7775938" cy="5137497"/>
            <a:chOff x="2417445" y="731551"/>
            <a:chExt cx="7775938" cy="5137497"/>
          </a:xfrm>
        </p:grpSpPr>
        <p:grpSp>
          <p:nvGrpSpPr>
            <p:cNvPr id="19" name="Grupo 18"/>
            <p:cNvGrpSpPr/>
            <p:nvPr/>
          </p:nvGrpSpPr>
          <p:grpSpPr>
            <a:xfrm>
              <a:off x="2417445" y="731596"/>
              <a:ext cx="5075031" cy="5137452"/>
              <a:chOff x="4350748" y="313584"/>
              <a:chExt cx="5075031" cy="513745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350748" y="313584"/>
                <a:ext cx="5063216" cy="2283417"/>
                <a:chOff x="3658416" y="268333"/>
                <a:chExt cx="4611692" cy="22834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658416" y="268333"/>
                  <a:ext cx="4597792" cy="2241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658416" y="1366467"/>
                  <a:ext cx="45977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3685933" y="280380"/>
                  <a:ext cx="4570273" cy="254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Veículo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662108" y="593111"/>
                  <a:ext cx="460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670041" y="628673"/>
                  <a:ext cx="4586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- </a:t>
                  </a:r>
                  <a:r>
                    <a:rPr lang="pt-BR" sz="1200" dirty="0"/>
                    <a:t>marca: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modelo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/>
                    <a:t># cor: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87170" y="1351421"/>
                  <a:ext cx="456903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Veículo(marca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/>
                    <a:t>+ getMarca():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getModelo():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getCor():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frear():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imprimirInfo():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>
              <a:xfrm>
                <a:off x="4353853" y="3144102"/>
                <a:ext cx="5071926" cy="2306934"/>
                <a:chOff x="4082184" y="2302671"/>
                <a:chExt cx="3681264" cy="2732312"/>
              </a:xfrm>
            </p:grpSpPr>
            <p:sp>
              <p:nvSpPr>
                <p:cNvPr id="12" name="Rectangle 3"/>
                <p:cNvSpPr/>
                <p:nvPr/>
              </p:nvSpPr>
              <p:spPr>
                <a:xfrm>
                  <a:off x="4082184" y="2302671"/>
                  <a:ext cx="3663866" cy="2712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Straight Connector 4"/>
                <p:cNvCxnSpPr/>
                <p:nvPr/>
              </p:nvCxnSpPr>
              <p:spPr>
                <a:xfrm>
                  <a:off x="4082184" y="3631531"/>
                  <a:ext cx="36638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5"/>
                <p:cNvSpPr txBox="1"/>
                <p:nvPr/>
              </p:nvSpPr>
              <p:spPr>
                <a:xfrm>
                  <a:off x="4104112" y="2317249"/>
                  <a:ext cx="3641937" cy="197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Carro</a:t>
                  </a:r>
                  <a:endParaRPr lang="pt-BR" b="1" dirty="0"/>
                </a:p>
              </p:txBody>
            </p:sp>
            <p:cxnSp>
              <p:nvCxnSpPr>
                <p:cNvPr id="15" name="Straight Connector 6"/>
                <p:cNvCxnSpPr/>
                <p:nvPr/>
              </p:nvCxnSpPr>
              <p:spPr>
                <a:xfrm>
                  <a:off x="4091448" y="2673266"/>
                  <a:ext cx="367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7"/>
                <p:cNvSpPr txBox="1"/>
                <p:nvPr/>
              </p:nvSpPr>
              <p:spPr>
                <a:xfrm>
                  <a:off x="4091448" y="2689867"/>
                  <a:ext cx="3654602" cy="765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+ </a:t>
                  </a:r>
                  <a:r>
                    <a:rPr lang="pt-BR" sz="1200" dirty="0" smtClean="0"/>
                    <a:t>quilometragem</a:t>
                  </a:r>
                  <a:r>
                    <a:rPr lang="pt-BR" sz="1200" dirty="0"/>
                    <a:t>: float</a:t>
                  </a:r>
                </a:p>
                <a:p>
                  <a:r>
                    <a:rPr lang="pt-BR" sz="1200" dirty="0" smtClean="0"/>
                    <a:t>- placa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 smtClean="0"/>
                    <a:t>- motor: Motor</a:t>
                  </a:r>
                  <a:endParaRPr lang="pt-BR" sz="1200" dirty="0"/>
                </a:p>
              </p:txBody>
            </p:sp>
            <p:sp>
              <p:nvSpPr>
                <p:cNvPr id="17" name="TextBox 8"/>
                <p:cNvSpPr txBox="1"/>
                <p:nvPr/>
              </p:nvSpPr>
              <p:spPr>
                <a:xfrm>
                  <a:off x="4105097" y="3613324"/>
                  <a:ext cx="3640953" cy="142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Carro(marca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quilometragem : </a:t>
                  </a:r>
                  <a:r>
                    <a:rPr lang="pt-BR" sz="1200" dirty="0" err="1" smtClean="0"/>
                    <a:t>int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getPlaca():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 err="1" smtClean="0"/>
                    <a:t>setPlaca</a:t>
                  </a:r>
                  <a:r>
                    <a:rPr lang="pt-BR" sz="1200" dirty="0" smtClean="0"/>
                    <a:t>(placa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): </a:t>
                  </a:r>
                  <a:r>
                    <a:rPr lang="pt-BR" sz="1200" dirty="0"/>
                    <a:t>void</a:t>
                  </a:r>
                </a:p>
                <a:p>
                  <a:r>
                    <a:rPr lang="pt-BR" sz="1200" dirty="0"/>
                    <a:t>+ acelerar():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</a:t>
                  </a:r>
                  <a:r>
                    <a:rPr lang="pt-BR" sz="1200" dirty="0" err="1"/>
                    <a:t>injetarCombustível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acionarPastilhaDeFreio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cxnSp>
            <p:nvCxnSpPr>
              <p:cNvPr id="18" name="Conector de seta reta 17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6874726" y="2554965"/>
                <a:ext cx="3105" cy="589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ixaDeTexto 19"/>
            <p:cNvSpPr txBox="1"/>
            <p:nvPr/>
          </p:nvSpPr>
          <p:spPr>
            <a:xfrm>
              <a:off x="8038012" y="731551"/>
              <a:ext cx="167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menos especializada.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038012" y="3510284"/>
              <a:ext cx="215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mais especializada, criada a partir de herança.</a:t>
              </a:r>
              <a:endParaRPr lang="pt-BR" sz="1200" dirty="0"/>
            </a:p>
          </p:txBody>
        </p:sp>
        <p:cxnSp>
          <p:nvCxnSpPr>
            <p:cNvPr id="25" name="Conector de seta reta 24"/>
            <p:cNvCxnSpPr>
              <a:endCxn id="20" idx="1"/>
            </p:cNvCxnSpPr>
            <p:nvPr/>
          </p:nvCxnSpPr>
          <p:spPr>
            <a:xfrm flipV="1">
              <a:off x="7510872" y="962384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7534842" y="3741116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417445" y="731596"/>
            <a:ext cx="5075031" cy="5120565"/>
            <a:chOff x="4350748" y="313584"/>
            <a:chExt cx="5075031" cy="5120565"/>
          </a:xfrm>
        </p:grpSpPr>
        <p:grpSp>
          <p:nvGrpSpPr>
            <p:cNvPr id="2" name="Grupo 1"/>
            <p:cNvGrpSpPr/>
            <p:nvPr/>
          </p:nvGrpSpPr>
          <p:grpSpPr>
            <a:xfrm>
              <a:off x="4350748" y="313584"/>
              <a:ext cx="5063216" cy="2241381"/>
              <a:chOff x="3658416" y="268333"/>
              <a:chExt cx="4611692" cy="22413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58416" y="268333"/>
                <a:ext cx="4597792" cy="22413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3658416" y="1366467"/>
                <a:ext cx="45977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3685933" y="280380"/>
                <a:ext cx="4570273" cy="254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Veículo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662108" y="593111"/>
                <a:ext cx="460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670041" y="628673"/>
                <a:ext cx="4586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- </a:t>
                </a:r>
                <a:r>
                  <a:rPr lang="pt-BR" sz="1200" dirty="0"/>
                  <a:t>marca: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- modelo</a:t>
                </a:r>
                <a:r>
                  <a:rPr lang="pt-BR" sz="1200" dirty="0"/>
                  <a:t>: </a:t>
                </a:r>
                <a:r>
                  <a:rPr lang="pt-BR" sz="1200" dirty="0" err="1" smtClean="0"/>
                  <a:t>str</a:t>
                </a:r>
                <a:endParaRPr lang="pt-BR" sz="1200" dirty="0" smtClean="0"/>
              </a:p>
              <a:p>
                <a:r>
                  <a:rPr lang="pt-BR" sz="1200" dirty="0"/>
                  <a:t># cor: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87170" y="1351421"/>
                <a:ext cx="456903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Veículo(marca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modelo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cor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)</a:t>
                </a:r>
                <a:endParaRPr lang="pt-BR" sz="1200" dirty="0"/>
              </a:p>
              <a:p>
                <a:r>
                  <a:rPr lang="pt-BR" sz="1200" dirty="0"/>
                  <a:t>+ getMarca():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/>
                  <a:t>+ getModelo():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/>
                  <a:t>getCor():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/>
                  <a:t>frear():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4353853" y="3144102"/>
              <a:ext cx="5071926" cy="2290047"/>
              <a:chOff x="4082184" y="2302671"/>
              <a:chExt cx="3681264" cy="2712311"/>
            </a:xfrm>
          </p:grpSpPr>
          <p:sp>
            <p:nvSpPr>
              <p:cNvPr id="12" name="Rectangle 3"/>
              <p:cNvSpPr/>
              <p:nvPr/>
            </p:nvSpPr>
            <p:spPr>
              <a:xfrm>
                <a:off x="4082184" y="2302671"/>
                <a:ext cx="3663866" cy="2712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Straight Connector 4"/>
              <p:cNvCxnSpPr/>
              <p:nvPr/>
            </p:nvCxnSpPr>
            <p:spPr>
              <a:xfrm>
                <a:off x="4082184" y="3631531"/>
                <a:ext cx="366386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5"/>
              <p:cNvSpPr txBox="1"/>
              <p:nvPr/>
            </p:nvSpPr>
            <p:spPr>
              <a:xfrm>
                <a:off x="4104112" y="2317249"/>
                <a:ext cx="3641937" cy="197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Carro</a:t>
                </a:r>
                <a:endParaRPr lang="pt-BR" b="1" dirty="0"/>
              </a:p>
            </p:txBody>
          </p:sp>
          <p:cxnSp>
            <p:nvCxnSpPr>
              <p:cNvPr id="15" name="Straight Connector 6"/>
              <p:cNvCxnSpPr/>
              <p:nvPr/>
            </p:nvCxnSpPr>
            <p:spPr>
              <a:xfrm>
                <a:off x="4091448" y="2673266"/>
                <a:ext cx="36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7"/>
              <p:cNvSpPr txBox="1"/>
              <p:nvPr/>
            </p:nvSpPr>
            <p:spPr>
              <a:xfrm>
                <a:off x="4091448" y="2689867"/>
                <a:ext cx="3654602" cy="546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+ </a:t>
                </a:r>
                <a:r>
                  <a:rPr lang="pt-BR" sz="1200" dirty="0" smtClean="0"/>
                  <a:t>quilometragem</a:t>
                </a:r>
                <a:r>
                  <a:rPr lang="pt-BR" sz="1200" dirty="0"/>
                  <a:t>: </a:t>
                </a:r>
                <a:r>
                  <a:rPr lang="pt-BR" sz="1200" dirty="0" err="1" smtClean="0"/>
                  <a:t>int</a:t>
                </a:r>
                <a:endParaRPr lang="pt-BR" sz="1200" dirty="0"/>
              </a:p>
              <a:p>
                <a:r>
                  <a:rPr lang="pt-BR" sz="1200" dirty="0" smtClean="0"/>
                  <a:t>- placa</a:t>
                </a:r>
                <a:r>
                  <a:rPr lang="pt-BR" sz="1200" dirty="0"/>
                  <a:t>: </a:t>
                </a:r>
                <a:r>
                  <a:rPr lang="pt-BR" sz="1200" dirty="0" err="1" smtClean="0"/>
                  <a:t>str</a:t>
                </a:r>
                <a:endParaRPr lang="pt-BR" sz="1200" dirty="0" smtClean="0"/>
              </a:p>
            </p:txBody>
          </p:sp>
          <p:sp>
            <p:nvSpPr>
              <p:cNvPr id="17" name="TextBox 8"/>
              <p:cNvSpPr txBox="1"/>
              <p:nvPr/>
            </p:nvSpPr>
            <p:spPr>
              <a:xfrm>
                <a:off x="4105097" y="3613324"/>
                <a:ext cx="3640953" cy="120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Carro(marca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modelo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cor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placa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quilometragem : </a:t>
                </a:r>
                <a:r>
                  <a:rPr lang="pt-BR" sz="1200" dirty="0" err="1" smtClean="0"/>
                  <a:t>int</a:t>
                </a:r>
                <a:r>
                  <a:rPr lang="pt-BR" sz="1200" dirty="0" smtClean="0"/>
                  <a:t>)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/>
                  <a:t>getPlaca():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 err="1" smtClean="0"/>
                  <a:t>setPlaca</a:t>
                </a:r>
                <a:r>
                  <a:rPr lang="pt-BR" sz="1200" dirty="0" smtClean="0"/>
                  <a:t>(placa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): </a:t>
                </a:r>
                <a:r>
                  <a:rPr lang="pt-BR" sz="1200" dirty="0"/>
                  <a:t>void</a:t>
                </a:r>
              </a:p>
              <a:p>
                <a:r>
                  <a:rPr lang="pt-BR" sz="1200" dirty="0"/>
                  <a:t>+ acelerar():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- </a:t>
                </a:r>
                <a:r>
                  <a:rPr lang="pt-BR" sz="1200" dirty="0" err="1"/>
                  <a:t>injetarCombustível</a:t>
                </a:r>
                <a:r>
                  <a:rPr lang="pt-BR" sz="1200" dirty="0" smtClean="0"/>
                  <a:t>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</p:txBody>
          </p:sp>
        </p:grpSp>
        <p:cxnSp>
          <p:nvCxnSpPr>
            <p:cNvPr id="18" name="Conector de seta reta 17"/>
            <p:cNvCxnSpPr>
              <a:stCxn id="12" idx="0"/>
              <a:endCxn id="4" idx="2"/>
            </p:cNvCxnSpPr>
            <p:nvPr/>
          </p:nvCxnSpPr>
          <p:spPr>
            <a:xfrm flipH="1" flipV="1">
              <a:off x="6874726" y="2554965"/>
              <a:ext cx="3105" cy="5891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6966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93646" y="1698436"/>
            <a:ext cx="6969549" cy="2607646"/>
            <a:chOff x="3393646" y="1698436"/>
            <a:chExt cx="6969549" cy="2607646"/>
          </a:xfrm>
        </p:grpSpPr>
        <p:cxnSp>
          <p:nvCxnSpPr>
            <p:cNvPr id="10" name="Straight Arrow Connector 9"/>
            <p:cNvCxnSpPr>
              <a:endCxn id="27" idx="1"/>
            </p:cNvCxnSpPr>
            <p:nvPr/>
          </p:nvCxnSpPr>
          <p:spPr>
            <a:xfrm>
              <a:off x="6561636" y="2692514"/>
              <a:ext cx="1241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925" y="3885281"/>
              <a:ext cx="133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3473" y="1698436"/>
              <a:ext cx="25597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03472" y="2066925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03472" y="1715143"/>
              <a:ext cx="255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806298" y="2642411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925" y="4306082"/>
              <a:ext cx="12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5439" y="2067983"/>
              <a:ext cx="2054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</a:t>
              </a:r>
              <a:r>
                <a:rPr lang="pt-BR" sz="1200" dirty="0" err="1" smtClean="0">
                  <a:latin typeface="Calibri" panose="020F0502020204030204" pitchFamily="34" charset="0"/>
                </a:rPr>
                <a:t>float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5439" y="2670928"/>
              <a:ext cx="25477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Conta(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idCliente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setSaldo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960" y="1698436"/>
              <a:ext cx="3157594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960" y="2066925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960" y="1715143"/>
              <a:ext cx="3157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925" y="2067983"/>
              <a:ext cx="20546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927" y="2670928"/>
              <a:ext cx="3145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string)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float)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84617" y="1240971"/>
            <a:ext cx="3609703" cy="3021875"/>
            <a:chOff x="4284617" y="1240971"/>
            <a:chExt cx="3609703" cy="3021875"/>
          </a:xfrm>
        </p:grpSpPr>
        <p:sp>
          <p:nvSpPr>
            <p:cNvPr id="5" name="Rounded Rectangle 4"/>
            <p:cNvSpPr/>
            <p:nvPr/>
          </p:nvSpPr>
          <p:spPr>
            <a:xfrm>
              <a:off x="4284617" y="2377440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Paradigma 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Programação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00949" y="1240971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Procedural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94598" y="237743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Orientada a objetos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00948" y="351390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Funcional</a:t>
              </a:r>
            </a:p>
          </p:txBody>
        </p:sp>
        <p:cxnSp>
          <p:nvCxnSpPr>
            <p:cNvPr id="13" name="Elbow Connector 12"/>
            <p:cNvCxnSpPr>
              <a:stCxn id="5" idx="3"/>
              <a:endCxn id="6" idx="1"/>
            </p:cNvCxnSpPr>
            <p:nvPr/>
          </p:nvCxnSpPr>
          <p:spPr>
            <a:xfrm flipV="1">
              <a:off x="5677988" y="1615440"/>
              <a:ext cx="822961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5" idx="3"/>
              <a:endCxn id="8" idx="1"/>
            </p:cNvCxnSpPr>
            <p:nvPr/>
          </p:nvCxnSpPr>
          <p:spPr>
            <a:xfrm flipV="1">
              <a:off x="5677988" y="2751908"/>
              <a:ext cx="816610" cy="1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9" idx="1"/>
            </p:cNvCxnSpPr>
            <p:nvPr/>
          </p:nvCxnSpPr>
          <p:spPr>
            <a:xfrm>
              <a:off x="5677988" y="2751909"/>
              <a:ext cx="822960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9566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xmlns="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xmlns="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ariável1 = 1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ariável2 = ‘b’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ariável3 = </a:t>
                  </a:r>
                  <a:r>
                    <a:rPr lang="pt-BR" dirty="0" err="1" smtClean="0"/>
                    <a:t>True</a:t>
                  </a:r>
                  <a:endParaRPr lang="pt-BR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32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ariável1 = ‘olá’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ariável2 = 2.1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ariável3 = ‘casa’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28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83043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4093027" y="3803354"/>
            <a:ext cx="1698173" cy="1259061"/>
            <a:chOff x="4093027" y="3803354"/>
            <a:chExt cx="1698173" cy="1259061"/>
          </a:xfrm>
        </p:grpSpPr>
        <p:grpSp>
          <p:nvGrpSpPr>
            <p:cNvPr id="10" name="Grupo 9"/>
            <p:cNvGrpSpPr/>
            <p:nvPr/>
          </p:nvGrpSpPr>
          <p:grpSpPr>
            <a:xfrm>
              <a:off x="4484914" y="3803354"/>
              <a:ext cx="1306286" cy="935064"/>
              <a:chOff x="6187438" y="4029777"/>
              <a:chExt cx="1306286" cy="93506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222274" y="4038487"/>
                <a:ext cx="1224000" cy="923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/>
                  <p:cNvSpPr txBox="1"/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9" name="CaixaDeTexto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tângulo 6"/>
            <p:cNvSpPr/>
            <p:nvPr/>
          </p:nvSpPr>
          <p:spPr>
            <a:xfrm>
              <a:off x="4127863" y="4138636"/>
              <a:ext cx="1224000" cy="923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upo 21"/>
          <p:cNvGrpSpPr/>
          <p:nvPr/>
        </p:nvGrpSpPr>
        <p:grpSpPr>
          <a:xfrm>
            <a:off x="6392092" y="1000031"/>
            <a:ext cx="4850674" cy="2132717"/>
            <a:chOff x="6392092" y="1000031"/>
            <a:chExt cx="4850674" cy="2132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 3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7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tângulo 19"/>
            <p:cNvSpPr/>
            <p:nvPr/>
          </p:nvSpPr>
          <p:spPr>
            <a:xfrm>
              <a:off x="8368940" y="1646362"/>
              <a:ext cx="1611086" cy="1053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827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10638</TotalTime>
  <Words>4613</Words>
  <Application>Microsoft Office PowerPoint</Application>
  <PresentationFormat>Widescreen</PresentationFormat>
  <Paragraphs>1221</Paragraphs>
  <Slides>82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304</cp:revision>
  <dcterms:created xsi:type="dcterms:W3CDTF">2019-10-18T11:10:08Z</dcterms:created>
  <dcterms:modified xsi:type="dcterms:W3CDTF">2022-11-06T22:46:27Z</dcterms:modified>
</cp:coreProperties>
</file>