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338" r:id="rId50"/>
    <p:sldId id="295" r:id="rId51"/>
    <p:sldId id="297" r:id="rId52"/>
    <p:sldId id="298" r:id="rId53"/>
    <p:sldId id="305" r:id="rId54"/>
    <p:sldId id="299" r:id="rId55"/>
    <p:sldId id="317" r:id="rId56"/>
    <p:sldId id="307" r:id="rId57"/>
    <p:sldId id="308" r:id="rId58"/>
    <p:sldId id="304" r:id="rId59"/>
    <p:sldId id="318" r:id="rId60"/>
    <p:sldId id="306" r:id="rId61"/>
    <p:sldId id="319" r:id="rId62"/>
    <p:sldId id="321" r:id="rId63"/>
    <p:sldId id="311" r:id="rId64"/>
    <p:sldId id="316" r:id="rId65"/>
    <p:sldId id="312" r:id="rId66"/>
    <p:sldId id="313" r:id="rId67"/>
    <p:sldId id="314" r:id="rId68"/>
    <p:sldId id="320" r:id="rId69"/>
    <p:sldId id="333" r:id="rId70"/>
    <p:sldId id="332" r:id="rId71"/>
    <p:sldId id="337" r:id="rId72"/>
    <p:sldId id="300" r:id="rId73"/>
    <p:sldId id="301" r:id="rId74"/>
    <p:sldId id="302" r:id="rId75"/>
    <p:sldId id="303" r:id="rId76"/>
    <p:sldId id="323" r:id="rId77"/>
    <p:sldId id="326" r:id="rId78"/>
    <p:sldId id="334" r:id="rId79"/>
    <p:sldId id="327" r:id="rId80"/>
    <p:sldId id="328" r:id="rId81"/>
    <p:sldId id="329" r:id="rId82"/>
    <p:sldId id="335" r:id="rId83"/>
    <p:sldId id="336" r:id="rId84"/>
    <p:sldId id="339" r:id="rId8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19616" y="1009933"/>
            <a:ext cx="8934752" cy="4501485"/>
            <a:chOff x="1719616" y="1009933"/>
            <a:chExt cx="8934752" cy="4501485"/>
          </a:xfrm>
        </p:grpSpPr>
        <p:grpSp>
          <p:nvGrpSpPr>
            <p:cNvPr id="36" name="Group 35"/>
            <p:cNvGrpSpPr/>
            <p:nvPr/>
          </p:nvGrpSpPr>
          <p:grpSpPr>
            <a:xfrm>
              <a:off x="2606856" y="1009933"/>
              <a:ext cx="8047512" cy="4501485"/>
              <a:chOff x="527711" y="782477"/>
              <a:chExt cx="11450491" cy="569793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02930" y="782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Pacote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02930" y="1123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Game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2930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502930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Áudio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740567" y="278869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Sub-Pacote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740567" y="312988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Vídeo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215731" y="5463655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15731" y="5804849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>
                    <a:solidFill>
                      <a:schemeClr val="tx1"/>
                    </a:solidFill>
                  </a:rPr>
                  <a:t>audio_process.py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453366" y="5470477"/>
                <a:ext cx="2524836" cy="341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Módulo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53366" y="5811671"/>
                <a:ext cx="2524836" cy="668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v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ideo_process.py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Elbow Connector 24"/>
              <p:cNvCxnSpPr>
                <a:stCxn id="9" idx="2"/>
                <a:endCxn id="16" idx="1"/>
              </p:cNvCxnSpPr>
              <p:nvPr/>
            </p:nvCxnSpPr>
            <p:spPr>
              <a:xfrm rot="16200000" flipH="1">
                <a:off x="8054469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 rot="16200000" flipH="1">
                <a:off x="3816835" y="4747144"/>
                <a:ext cx="2347412" cy="450381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5" idx="2"/>
                <a:endCxn id="6" idx="0"/>
              </p:cNvCxnSpPr>
              <p:nvPr/>
            </p:nvCxnSpPr>
            <p:spPr>
              <a:xfrm>
                <a:off x="4765348" y="1792411"/>
                <a:ext cx="0" cy="996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5" idx="2"/>
                <a:endCxn id="8" idx="0"/>
              </p:cNvCxnSpPr>
              <p:nvPr/>
            </p:nvCxnSpPr>
            <p:spPr>
              <a:xfrm rot="16200000" flipH="1">
                <a:off x="6386024" y="171734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5" idx="2"/>
              </p:cNvCxnSpPr>
              <p:nvPr/>
            </p:nvCxnSpPr>
            <p:spPr>
              <a:xfrm rot="5400000">
                <a:off x="2148388" y="171735"/>
                <a:ext cx="996284" cy="4237637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12"/>
            <p:cNvSpPr/>
            <p:nvPr/>
          </p:nvSpPr>
          <p:spPr>
            <a:xfrm>
              <a:off x="1719616" y="259488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719616" y="286443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main.py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62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</a:t>
                </a:r>
                <a:r>
                  <a:rPr lang="pt-BR" sz="1200" dirty="0"/>
                  <a:t>marca: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modelo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  <a:p>
                <a:r>
                  <a:rPr lang="pt-BR" sz="1200" dirty="0"/>
                  <a:t># cor: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Veículo(marca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/>
                  <a:t>+ getMarca():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getCor():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frear():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Carro</a:t>
                </a:r>
                <a:endParaRPr lang="pt-BR" b="1" dirty="0"/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</a:t>
                </a:r>
                <a:r>
                  <a:rPr lang="pt-BR" sz="1200" dirty="0" smtClean="0"/>
                  <a:t>quilometragem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int</a:t>
                </a:r>
                <a:endParaRPr lang="pt-BR" sz="1200" dirty="0"/>
              </a:p>
              <a:p>
                <a:r>
                  <a:rPr lang="pt-BR" sz="1200" dirty="0" smtClean="0"/>
                  <a:t>- placa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Carro(marca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quilometragem : </a:t>
                </a:r>
                <a:r>
                  <a:rPr lang="pt-BR" sz="1200" dirty="0" err="1" smtClean="0"/>
                  <a:t>int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getPlaca():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 err="1" smtClean="0"/>
                  <a:t>setPlaca</a:t>
                </a:r>
                <a:r>
                  <a:rPr lang="pt-BR" sz="1200" dirty="0" smtClean="0"/>
                  <a:t>(placa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): </a:t>
                </a:r>
                <a:r>
                  <a:rPr lang="pt-BR" sz="1200" dirty="0"/>
                  <a:t>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 smtClean="0"/>
                  <a:t>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=""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‘b’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</a:t>
                  </a:r>
                  <a:r>
                    <a:rPr lang="pt-BR" dirty="0" err="1" smtClean="0"/>
                    <a:t>True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‘olá’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2.1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5098869" y="1389017"/>
                <a:ext cx="9395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1, 3, 5, 7, 9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69" y="1389017"/>
                <a:ext cx="939553" cy="215444"/>
              </a:xfrm>
              <a:prstGeom prst="rect">
                <a:avLst/>
              </a:prstGeom>
              <a:blipFill rotWithShape="0"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798623" y="2520783"/>
                <a:ext cx="1453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1+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3, 5, 7, 9</m:t>
                          </m:r>
                        </m:e>
                      </m:d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23" y="2520783"/>
                <a:ext cx="145360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29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4928735" y="3032918"/>
                <a:ext cx="14234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3+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5, 7, 9</m:t>
                          </m:r>
                        </m:e>
                      </m:d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35" y="3032918"/>
                <a:ext cx="14234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5143538" y="3637386"/>
                <a:ext cx="1208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7, 9</m:t>
                          </m:r>
                        </m:e>
                      </m:d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38" y="3637386"/>
                <a:ext cx="12086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5525424" y="4241854"/>
                <a:ext cx="780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24" y="4241854"/>
                <a:ext cx="78098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have direita 8"/>
          <p:cNvSpPr/>
          <p:nvPr/>
        </p:nvSpPr>
        <p:spPr>
          <a:xfrm rot="5400000">
            <a:off x="5633597" y="2531956"/>
            <a:ext cx="245963" cy="8562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direita 9"/>
          <p:cNvSpPr/>
          <p:nvPr/>
        </p:nvSpPr>
        <p:spPr>
          <a:xfrm rot="5400000">
            <a:off x="5738422" y="3219853"/>
            <a:ext cx="245963" cy="6371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 rot="5400000">
            <a:off x="5857644" y="3920268"/>
            <a:ext cx="245963" cy="449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3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10688</TotalTime>
  <Words>4635</Words>
  <Application>Microsoft Office PowerPoint</Application>
  <PresentationFormat>Widescreen</PresentationFormat>
  <Paragraphs>1247</Paragraphs>
  <Slides>84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309</cp:revision>
  <dcterms:created xsi:type="dcterms:W3CDTF">2019-10-18T11:10:08Z</dcterms:created>
  <dcterms:modified xsi:type="dcterms:W3CDTF">2023-03-23T18:49:44Z</dcterms:modified>
</cp:coreProperties>
</file>