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295" r:id="rId50"/>
    <p:sldId id="297" r:id="rId51"/>
    <p:sldId id="298" r:id="rId52"/>
    <p:sldId id="305" r:id="rId53"/>
    <p:sldId id="299" r:id="rId54"/>
    <p:sldId id="317" r:id="rId55"/>
    <p:sldId id="307" r:id="rId56"/>
    <p:sldId id="308" r:id="rId57"/>
    <p:sldId id="304" r:id="rId58"/>
    <p:sldId id="318" r:id="rId59"/>
    <p:sldId id="306" r:id="rId60"/>
    <p:sldId id="319" r:id="rId61"/>
    <p:sldId id="321" r:id="rId62"/>
    <p:sldId id="311" r:id="rId63"/>
    <p:sldId id="316" r:id="rId64"/>
    <p:sldId id="312" r:id="rId65"/>
    <p:sldId id="313" r:id="rId66"/>
    <p:sldId id="314" r:id="rId67"/>
    <p:sldId id="320" r:id="rId68"/>
    <p:sldId id="333" r:id="rId69"/>
    <p:sldId id="332" r:id="rId70"/>
    <p:sldId id="300" r:id="rId71"/>
    <p:sldId id="301" r:id="rId72"/>
    <p:sldId id="302" r:id="rId73"/>
    <p:sldId id="303" r:id="rId74"/>
    <p:sldId id="323" r:id="rId75"/>
    <p:sldId id="326" r:id="rId76"/>
    <p:sldId id="334" r:id="rId77"/>
    <p:sldId id="327" r:id="rId78"/>
    <p:sldId id="328" r:id="rId79"/>
    <p:sldId id="329" r:id="rId80"/>
    <p:sldId id="335" r:id="rId81"/>
    <p:sldId id="336" r:id="rId8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bombearSangue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 smtClean="0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título: </a:t>
              </a:r>
              <a:r>
                <a:rPr lang="pt-BR" sz="1200" dirty="0" err="1" smtClean="0"/>
                <a:t>str</a:t>
              </a:r>
              <a:endParaRPr lang="pt-BR" sz="1200" dirty="0"/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: </a:t>
              </a:r>
              <a:r>
                <a:rPr lang="pt-BR" sz="1200" dirty="0"/>
                <a:t>int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autor: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- preço: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autor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getPreço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float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setPreço</a:t>
              </a:r>
              <a:r>
                <a:rPr lang="pt-BR" sz="1200" dirty="0" smtClean="0"/>
                <a:t>(preço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nome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+ salário 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Funcionário(nome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salário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aumentarSalário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percentualDeAumento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info</a:t>
              </a:r>
              <a:r>
                <a:rPr lang="pt-BR" sz="1200" dirty="0" smtClean="0"/>
                <a:t>()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modelo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cor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placa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 smtClean="0"/>
                <a:t>- placa</a:t>
              </a:r>
              <a:r>
                <a:rPr lang="pt-BR" sz="1200" dirty="0"/>
                <a:t>: </a:t>
              </a:r>
              <a:r>
                <a:rPr lang="pt-BR" sz="1200" dirty="0" err="1" smtClean="0"/>
                <a:t>string</a:t>
              </a:r>
              <a:endParaRPr lang="pt-BR" sz="1200" dirty="0"/>
            </a:p>
            <a:p>
              <a:r>
                <a:rPr lang="pt-BR" sz="1200" dirty="0" smtClean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, modelo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cor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placa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setPlaca</a:t>
              </a:r>
              <a:r>
                <a:rPr lang="pt-BR" sz="1200" dirty="0" smtClean="0"/>
                <a:t>(placa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): </a:t>
              </a:r>
              <a:r>
                <a:rPr lang="pt-BR" sz="1200" dirty="0"/>
                <a:t>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- </a:t>
              </a:r>
              <a:r>
                <a:rPr lang="pt-BR" sz="1200" dirty="0"/>
                <a:t>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Motor</a:t>
                </a:r>
                <a:endParaRPr lang="pt-BR" b="1" dirty="0"/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/>
                <a:t>Motor()</a:t>
              </a:r>
              <a:endParaRPr lang="pt-BR" sz="1200" dirty="0"/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</a:t>
                  </a:r>
                  <a:r>
                    <a:rPr lang="pt-BR" sz="1200" dirty="0"/>
                    <a:t>marca: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modelo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Veículo(marca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getCor():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frear():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Carro</a:t>
                  </a:r>
                  <a:endParaRPr lang="pt-BR" b="1" dirty="0"/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</a:t>
                  </a:r>
                  <a:r>
                    <a:rPr lang="pt-BR" sz="1200" dirty="0" smtClean="0"/>
                    <a:t>quilometragem</a:t>
                  </a:r>
                  <a:r>
                    <a:rPr lang="pt-BR" sz="1200" dirty="0"/>
                    <a:t>: float</a:t>
                  </a:r>
                </a:p>
                <a:p>
                  <a:r>
                    <a:rPr lang="pt-BR" sz="1200" dirty="0" smtClean="0"/>
                    <a:t>- placa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 smtClean="0"/>
                    <a:t>- motor: Motor</a:t>
                  </a:r>
                  <a:endParaRPr lang="pt-BR" sz="1200" dirty="0"/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Carro(marca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quilometragem : </a:t>
                  </a:r>
                  <a:r>
                    <a:rPr lang="pt-BR" sz="1200" dirty="0" err="1" smtClean="0"/>
                    <a:t>int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getPlaca():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 err="1" smtClean="0"/>
                    <a:t>setPlaca</a:t>
                  </a:r>
                  <a:r>
                    <a:rPr lang="pt-BR" sz="1200" dirty="0" smtClean="0"/>
                    <a:t>(placa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): </a:t>
                  </a:r>
                  <a:r>
                    <a:rPr lang="pt-BR" sz="1200" dirty="0"/>
                    <a:t>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menos especializada.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mais especializada, criada a partir de herança.</a:t>
              </a:r>
              <a:endParaRPr lang="pt-BR" sz="1200" dirty="0"/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 smtClean="0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float)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84617" y="1240971"/>
            <a:ext cx="3609703" cy="3021875"/>
            <a:chOff x="4284617" y="1240971"/>
            <a:chExt cx="3609703" cy="3021875"/>
          </a:xfrm>
        </p:grpSpPr>
        <p:sp>
          <p:nvSpPr>
            <p:cNvPr id="5" name="Rounded Rectangle 4"/>
            <p:cNvSpPr/>
            <p:nvPr/>
          </p:nvSpPr>
          <p:spPr>
            <a:xfrm>
              <a:off x="4284617" y="2377440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Paradigma 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Programação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00949" y="1240971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Procedural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94598" y="237743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Orientada a objetos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0948" y="351390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Funcional</a:t>
              </a:r>
            </a:p>
          </p:txBody>
        </p:sp>
        <p:cxnSp>
          <p:nvCxnSpPr>
            <p:cNvPr id="13" name="Elbow Connector 12"/>
            <p:cNvCxnSpPr>
              <a:stCxn id="5" idx="3"/>
              <a:endCxn id="6" idx="1"/>
            </p:cNvCxnSpPr>
            <p:nvPr/>
          </p:nvCxnSpPr>
          <p:spPr>
            <a:xfrm flipV="1">
              <a:off x="5677988" y="1615440"/>
              <a:ext cx="822961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8" idx="1"/>
            </p:cNvCxnSpPr>
            <p:nvPr/>
          </p:nvCxnSpPr>
          <p:spPr>
            <a:xfrm flipV="1">
              <a:off x="5677988" y="2751908"/>
              <a:ext cx="816610" cy="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>
            <a:xfrm>
              <a:off x="5677988" y="2751909"/>
              <a:ext cx="822960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956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="" xmlns:a16="http://schemas.microsoft.com/office/drawing/2014/main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="" xmlns:a16="http://schemas.microsoft.com/office/drawing/2014/main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="" xmlns:a16="http://schemas.microsoft.com/office/drawing/2014/main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="" xmlns:a16="http://schemas.microsoft.com/office/drawing/2014/main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1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‘b’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</a:t>
                  </a:r>
                  <a:r>
                    <a:rPr lang="pt-BR" dirty="0" err="1" smtClean="0"/>
                    <a:t>True</a:t>
                  </a:r>
                  <a:endParaRPr lang="pt-BR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32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‘olá’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2.1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‘casa’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28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83043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4093027" y="3803354"/>
            <a:ext cx="1698173" cy="1259061"/>
            <a:chOff x="4093027" y="3803354"/>
            <a:chExt cx="1698173" cy="1259061"/>
          </a:xfrm>
        </p:grpSpPr>
        <p:grpSp>
          <p:nvGrpSpPr>
            <p:cNvPr id="10" name="Grupo 9"/>
            <p:cNvGrpSpPr/>
            <p:nvPr/>
          </p:nvGrpSpPr>
          <p:grpSpPr>
            <a:xfrm>
              <a:off x="4484914" y="3803354"/>
              <a:ext cx="1306286" cy="935064"/>
              <a:chOff x="6187438" y="4029777"/>
              <a:chExt cx="1306286" cy="93506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222274" y="4038487"/>
                <a:ext cx="1224000" cy="923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CaixaDeTexto 8"/>
                  <p:cNvSpPr txBox="1"/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>
              <p:sp>
                <p:nvSpPr>
                  <p:cNvPr id="9" name="CaixaDeTexto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tângulo 6"/>
            <p:cNvSpPr/>
            <p:nvPr/>
          </p:nvSpPr>
          <p:spPr>
            <a:xfrm>
              <a:off x="4127863" y="4138636"/>
              <a:ext cx="1224000" cy="923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o 21"/>
          <p:cNvGrpSpPr/>
          <p:nvPr/>
        </p:nvGrpSpPr>
        <p:grpSpPr>
          <a:xfrm>
            <a:off x="6392092" y="1000031"/>
            <a:ext cx="4850674" cy="2132717"/>
            <a:chOff x="6392092" y="1000031"/>
            <a:chExt cx="4850674" cy="21327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 3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7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/>
            <p:cNvSpPr/>
            <p:nvPr/>
          </p:nvSpPr>
          <p:spPr>
            <a:xfrm>
              <a:off x="8368940" y="1646362"/>
              <a:ext cx="1611086" cy="1053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tângulo 20"/>
                <p:cNvSpPr/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827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10567</TotalTime>
  <Words>4525</Words>
  <Application>Microsoft Office PowerPoint</Application>
  <PresentationFormat>Widescreen</PresentationFormat>
  <Paragraphs>1204</Paragraphs>
  <Slides>81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301</cp:revision>
  <dcterms:created xsi:type="dcterms:W3CDTF">2019-10-18T11:10:08Z</dcterms:created>
  <dcterms:modified xsi:type="dcterms:W3CDTF">2022-11-01T18:54:42Z</dcterms:modified>
</cp:coreProperties>
</file>