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95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1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53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61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91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9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7488" y="2486826"/>
            <a:ext cx="23415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LIVRO</a:t>
            </a:r>
            <a:endParaRPr lang="pt-BR" sz="6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998581" y="347388"/>
            <a:ext cx="155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CAP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14092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2018-12-06T21:59:49Z</dcterms:created>
  <dcterms:modified xsi:type="dcterms:W3CDTF">2018-12-06T22:00:11Z</dcterms:modified>
</cp:coreProperties>
</file>