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1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95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16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53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61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6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91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9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Cap2.doc.docx" TargetMode="External"/><Relationship Id="rId2" Type="http://schemas.openxmlformats.org/officeDocument/2006/relationships/hyperlink" Target="Cap1.doc.doc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7488" y="2486826"/>
            <a:ext cx="23415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/>
              <a:t>LIVRO</a:t>
            </a:r>
            <a:endParaRPr lang="pt-BR" sz="6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02026" y="449938"/>
            <a:ext cx="1820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hlinkClick r:id="rId2" action="ppaction://hlinkfile"/>
              </a:rPr>
              <a:t>Cap1.doc.docx</a:t>
            </a:r>
            <a:endParaRPr lang="pt-BR" sz="3600" dirty="0"/>
          </a:p>
        </p:txBody>
      </p:sp>
      <p:sp>
        <p:nvSpPr>
          <p:cNvPr id="3" name="CaixaDeTexto 2">
            <a:hlinkClick r:id="rId3" action="ppaction://hlinkfile"/>
          </p:cNvPr>
          <p:cNvSpPr txBox="1"/>
          <p:nvPr/>
        </p:nvSpPr>
        <p:spPr>
          <a:xfrm>
            <a:off x="9827664" y="2196269"/>
            <a:ext cx="1580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hlinkClick r:id="rId3" action="ppaction://hlinkfile"/>
              </a:rPr>
              <a:t>Cap2.doc.docx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14092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2018-12-06T21:59:49Z</dcterms:created>
  <dcterms:modified xsi:type="dcterms:W3CDTF">2018-12-06T22:56:05Z</dcterms:modified>
</cp:coreProperties>
</file>