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6" r:id="rId5"/>
  </p:sldMasterIdLst>
  <p:notesMasterIdLst>
    <p:notesMasterId r:id="rId6"/>
  </p:notesMasterIdLst>
  <p:sldIdLst>
    <p:sldId id="256" r:id="rId7"/>
    <p:sldId id="302" r:id="rId8"/>
    <p:sldId id="307" r:id="rId9"/>
    <p:sldId id="303" r:id="rId10"/>
    <p:sldId id="257" r:id="rId11"/>
    <p:sldId id="301" r:id="rId12"/>
    <p:sldId id="306" r:id="rId13"/>
    <p:sldId id="274" r:id="rId14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4917807" val="982" revOS="4"/>
      <pr:smFileRevision xmlns:pr="smNativeData" dt="1624917807" val="101"/>
      <pr:guideOptions xmlns:pr="smNativeData" dt="162491780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134" d="100"/>
          <a:sy n="134" d="100"/>
        </p:scale>
        <p:origin x="1173" y="161"/>
      </p:cViewPr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34" d="100"/>
          <a:sy n="134" d="100"/>
        </p:scale>
        <p:origin x="1173" y="161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L0faYBMAAAAlAAAACwAAAC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P8f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b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g5dc4e38d75_0_89:notes"/>
          <p:cNvSpPr>
            <a:spLocks noGrp="1" noChangeArrowheads="1"/>
            <a:extLst>
              <a:ext uri="smNativeData">
                <pr:smNativeData xmlns:pr="smNativeData" val="SMDATA_13_L0faYBMAAAAlAAAACwAAAC0AAAAAWAIAADgEAADYJwAAUBk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VgVg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07;g5dc4e38d75_0_89:notes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VgVg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AAAAAFAAAAAQAAAAAAAAAAAAAAAAAAAAAAAAAAAAAAAAAAAAAAAAAAAAAAAn9/fwAVgVgDzMzMAMDA/wB/f38AAAAAAAAAAAAAAAAAAAAAAAAAAAAhAAAAGAAAABQAAAA4BAAAuBoAAPglAAAINAAAEAAAACYAAAAIAAAAAQ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" name="ImagemDoSlide1"/>
          <p:cNvSpPr>
            <a:spLocks noGrp="1" noChangeArrowheads="1"/>
            <a:extLst>
              <a:ext uri="smNativeData">
                <pr:smNativeData xmlns:pr="smNativeData" val="SMDATA_13_L0faYBMAAAAlAAAACwAAAC0AAAAAWAIAADgEAADZJwAAUBk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E0NzQMAAAAEAAAAAAAAAAAAAAAAAAAAAAAAAAeAAAAaAAAAAAAAAAAAAAAAAAAAAAAAAAAAAAAECcAABAnAAAAAAAAAAAAAAAAAAAAAAAAAAAAAAAAAAAAAAAAAAAAABQAAAAAAAAAwMD/AAAAAABkAAAAMgAAAAAAAABkAAAAAAAAAH9/fwAKAAAAHwAAAFQAAAAAAAAFAAAAAQAAAAAAAAAAAAAAAAAAAAAAAAAAAAAAAAAAAAAAAAAAAAAAAH9/fwAVgVgDzMzMAMDA/wB/f38AAAAAAAAAAAAAAAAAAAAAAAAAAAAhAAAAGAAAABQAAABYAgAAOAQAANknAABQGQAAEAAAACYAAAAIAAAAvb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c9IjEMAAAAEAAAAAAAAAAAAAAAAAAAAAAAAAAeAAAAaAAAAAAAAAAAAAAAAAAAAAAAAAAAAAAAECcAABAnAAAAAAAAAAAAAAAAAAAAAAAAAAAAAAAAAAAAAAAAAAAAABQAAAAAAAAAwMD/AAAAAABkAAAAMgAAAAAAAABkAAAAAAAAAH9/fwAKAAAAHwAAAFQAAAAAAAAFAAAAAQAAAAAAAAAAAAAAAAAAAAAAAAAAAAAAAAAAAAAAAAAAAAAAAn9/fwAVgVgDzMzMAMDA/wB/f38AAAAAAAAAAAAAAAAAAAAAAAAAAAAhAAAAGAAAABQAAAA4BAAAuBoAAPglAAAINAAAEAAAACYAAAAIAAAAAQ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" name="ImagemDoSlide1"/>
          <p:cNvSpPr>
            <a:spLocks noGrp="1" noChangeArrowheads="1"/>
            <a:extLst>
              <a:ext uri="smNativeData">
                <pr:smNativeData xmlns:pr="smNativeData" val="SMDATA_13_L0faYBMAAAAlAAAACwAAAC0AAAAAWAIAADgEAADZJwAAUBk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AAAAAFAAAAAQAAAAAAAAAAAAAAAAAAAAAAAAAAAAAAAAAAAAAAAAAAAAAAAH9/fwAVgVgDzMzMAMDA/wB/f38AAAAAAAAAAAAAAAAAAAAAAAAAAAAhAAAAGAAAABQAAABYAgAAOAQAANknAABQGQAAEAAAACYAAAAIAAAAvb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0;g5bb3dc62fd_0_17:notes"/>
          <p:cNvSpPr>
            <a:spLocks noGrp="1" noChangeArrowheads="1"/>
            <a:extLst>
              <a:ext uri="smNativeData">
                <pr:smNativeData xmlns:pr="smNativeData" val="SMDATA_13_L0faYBMAAAAlAAAACwAAAC0AAAAAWAIAADgEAADYJwAAUBk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wsf/IMAAAAEAAAAAAAAAAAAAAAAAAAAAAAAAAeAAAAaAAAAAAAAAAAAAAAAAAAAAAAAAAAAAAAECcAABAnAAAAAAAAAAAAAAAAAAAAAAAAAAAAAAAAAAAAAAAAAAAAABQAAAAAAAAAwMD/AAAAAABkAAAAMgAAAAAAAABkAAAAAAAAAH9/fwAKAAAAHwAAAFQAAAAAAAAFAAAAAQAAAAAAAAAAAAAAAAAAAAAAAAAAAAAAAAAAAAAAAAAAAAAAAH9/fwAVgVg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561;g5bb3dc62fd_0_17:notes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TOVr4MAAAAEAAAAAAAAAAAAAAAAAAAAAAAAAAeAAAAaAAAAAAAAAAAAAAAAAAAAAAAAAAAAAAAECcAABAnAAAAAAAAAAAAAAAAAAAAAAAAAAAAAAAAAAAAAAAAAAAAABQAAAAAAAAAwMD/AAAAAABkAAAAMgAAAAAAAABkAAAAAAAAAH9/fwAKAAAAHwAAAFQAAAAAAAAFAAAAAQAAAAAAAAAAAAAAAAAAAAAAAAAAAAAAAAAAAAAAAAAAAAAAAn9/fwAVgVg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3;g5d5c1b5eee_0_138:notes"/>
          <p:cNvSpPr>
            <a:spLocks noGrp="1" noChangeArrowheads="1"/>
            <a:extLst>
              <a:ext uri="smNativeData">
                <pr:smNativeData xmlns:pr="smNativeData" val="SMDATA_13_L0faYBMAAAAlAAAACwAAAC0AAAAAWAIAADgEAADYJwAAUBk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cDoMAAAAEAAAAAAAAAAAAAAAAAAAAAAAAAAeAAAAaAAAAAAAAAAAAAAAAAAAAAAAAAAAAAAAECcAABAnAAAAAAAAAAAAAAAAAAAAAAAAAAAAAAAAAAAAAAAAAAAAABQAAAAAAAAAwMD/AAAAAABkAAAAMgAAAAAAAABkAAAAAAAAAH9/fwAKAAAAHwAAAFQAAAAAAAAFAAAAAQAAAAAAAAAAAAAAAAAAAAAAAAAAAAAAAAAAAAAAAAAAAAAAAH9/fwAVgVg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124;g5d5c1b5eee_0_138:notes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IRTaKsMAAAAEAAAAAAAAAAAAAAAAAAAAAAAAAAeAAAAaAAAAAAAAAAAAAAAAAAAAAAAAAAAAAAAECcAABAnAAAAAAAAAAAAAAAAAAAAAAAAAAAAAAAAAAAAAAAAAAAAABQAAAAAAAAAwMD/AAAAAABkAAAAMgAAAAAAAABkAAAAAAAAAH9/fwAKAAAAHwAAAFQAAAAAAAAFAAAAAQAAAAAAAAAAAAAAAAAAAAAAAAAAAAAAAAAAAAAAAAAAAAAAAn9/fwAVgVg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IAAAlBYAAHgzAABPGgAAEAAAACYAAAAIAAAAvbAAAAAAAAA="/>
              </a:ext>
            </a:extLst>
          </p:cNvSpPr>
          <p:nvPr>
            <p:ph type="ctrTitle"/>
          </p:nvPr>
        </p:nvSpPr>
        <p:spPr>
          <a:xfrm>
            <a:off x="5237480" y="3670300"/>
            <a:ext cx="3129280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3" name="Google Shape;10;p2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IAAAuBkAAHgzAAB0HQAAEAAAACYAAAAIAAAAPbAAAAAAAAA="/>
              </a:ext>
            </a:extLst>
          </p:cNvSpPr>
          <p:nvPr>
            <p:ph type="subTitle" idx="1"/>
          </p:nvPr>
        </p:nvSpPr>
        <p:spPr>
          <a:xfrm>
            <a:off x="5237480" y="4180840"/>
            <a:ext cx="3129280" cy="60706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2pPr>
            <a:lvl3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3pPr>
            <a:lvl4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4pPr>
            <a:lvl5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5pPr>
            <a:lvl6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6pPr>
            <a:lvl7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7pPr>
            <a:lvl8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8pPr>
            <a:lvl9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8FFD5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cqD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VRQAAEI0AACeGgAAEAAAACYAAAAIAAAAA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cqD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aQ0AAEI0AABVFAAAE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cqD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AEAANgnAABEHAAAE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wd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gAu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VRQAAEI0AACeGgAAEAAAACYAAAAIAAAAA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0iM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aQ0AAEI0AABVFAAAE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MAk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MAy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1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AAT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9wMAAFU2AACyBwAAEAAAACYAAAAIAAAAvbAAAAAAAAA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3" name="Google Shape;13;p3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JwAADg0AABAzAAAlEAAAEAAAACYAAAAIAAAAPbAAAAAAAAA="/>
              </a:ext>
            </a:extLst>
          </p:cNvSpPr>
          <p:nvPr>
            <p:ph type="subTitle" idx="1"/>
          </p:nvPr>
        </p:nvSpPr>
        <p:spPr>
          <a:xfrm>
            <a:off x="6410960" y="2122170"/>
            <a:ext cx="1889760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4" name="Google Shape;14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sgsAAAcnAABtDwAAEAAAACYAAAAIAAAAvbAAAAAAAAA="/>
              </a:ext>
            </a:extLst>
          </p:cNvSpPr>
          <p:nvPr>
            <p:ph type="title" idx="2"/>
          </p:nvPr>
        </p:nvSpPr>
        <p:spPr>
          <a:xfrm>
            <a:off x="5166995" y="1901190"/>
            <a:ext cx="1177290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5" name="Google Shape;15;p3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JwAAvhIAABAzAADVFQAAEAAAACYAAAAIAAAAPbAAAAAAAAA="/>
              </a:ext>
            </a:extLst>
          </p:cNvSpPr>
          <p:nvPr>
            <p:ph type="subTitle" idx="3"/>
          </p:nvPr>
        </p:nvSpPr>
        <p:spPr>
          <a:xfrm>
            <a:off x="6410960" y="3046730"/>
            <a:ext cx="1889760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6" name="Google Shape;16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AAT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NhEAAAcnAADyFAAAEAAAACYAAAAIAAAAvbAAAAAAAAA="/>
              </a:ext>
            </a:extLst>
          </p:cNvSpPr>
          <p:nvPr>
            <p:ph type="title" idx="4"/>
          </p:nvPr>
        </p:nvSpPr>
        <p:spPr>
          <a:xfrm>
            <a:off x="5166995" y="2797810"/>
            <a:ext cx="1177290" cy="60706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7" name="Google Shape;17;p3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JwAANhgAABAzAABNGwAAEAAAACYAAAAIAAAAPbAAAAAAAAA="/>
              </a:ext>
            </a:extLst>
          </p:cNvSpPr>
          <p:nvPr>
            <p:ph type="subTitle" idx="5"/>
          </p:nvPr>
        </p:nvSpPr>
        <p:spPr>
          <a:xfrm>
            <a:off x="6410960" y="3935730"/>
            <a:ext cx="1889760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8" name="Google Shape;18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g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uhYAAAcnAAB2GgAAEAAAACYAAAAIAAAAvbAAAAAAAAA="/>
              </a:ext>
            </a:extLst>
          </p:cNvSpPr>
          <p:nvPr>
            <p:ph type="title" idx="6"/>
          </p:nvPr>
        </p:nvSpPr>
        <p:spPr>
          <a:xfrm>
            <a:off x="5166995" y="3694430"/>
            <a:ext cx="1177290" cy="60706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9" name="Google Shape;19;p3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3BAAADg0AANQQAAAlEAAAEAAAACYAAAAIAAAAPbAAAAAAAAA="/>
              </a:ext>
            </a:extLst>
          </p:cNvSpPr>
          <p:nvPr>
            <p:ph type="subTitle" idx="7"/>
          </p:nvPr>
        </p:nvSpPr>
        <p:spPr>
          <a:xfrm>
            <a:off x="725805" y="2122170"/>
            <a:ext cx="2009775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1pPr>
            <a:lvl2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2pPr>
            <a:lvl3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3pPr>
            <a:lvl4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4pPr>
            <a:lvl5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5pPr>
            <a:lvl6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6pPr>
            <a:lvl7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7pPr>
            <a:lvl8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8pPr>
            <a:lvl9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10" name="Google Shape;20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lEQAAsgsAAKIYAABtDwAAEAAAACYAAAAIAAAAvbAAAAAAAAA="/>
              </a:ext>
            </a:extLst>
          </p:cNvSpPr>
          <p:nvPr>
            <p:ph type="title" idx="8"/>
          </p:nvPr>
        </p:nvSpPr>
        <p:spPr>
          <a:xfrm>
            <a:off x="2827655" y="1901190"/>
            <a:ext cx="1176655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11" name="Google Shape;21;p3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3BAAAvhIAANQQAADVFQAAEAAAACYAAAAIAAAAPbAAAAAAAAA="/>
              </a:ext>
            </a:extLst>
          </p:cNvSpPr>
          <p:nvPr>
            <p:ph type="subTitle" idx="9"/>
          </p:nvPr>
        </p:nvSpPr>
        <p:spPr>
          <a:xfrm>
            <a:off x="725805" y="3046730"/>
            <a:ext cx="2009775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1pPr>
            <a:lvl2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2pPr>
            <a:lvl3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3pPr>
            <a:lvl4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4pPr>
            <a:lvl5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5pPr>
            <a:lvl6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6pPr>
            <a:lvl7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7pPr>
            <a:lvl8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8pPr>
            <a:lvl9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12" name="Google Shape;22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lEQAANhEAAKIYAADyFAAAEAAAACYAAAAIAAAAvbAAAAAAAAA="/>
              </a:ext>
            </a:extLst>
          </p:cNvSpPr>
          <p:nvPr>
            <p:ph type="title" idx="13"/>
          </p:nvPr>
        </p:nvSpPr>
        <p:spPr>
          <a:xfrm>
            <a:off x="2827655" y="2797810"/>
            <a:ext cx="1176655" cy="60706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13" name="Google Shape;23;p3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K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3BAAANhgAANQQAABNGwAAEAAAACYAAAAIAAAAPbAAAAAAAAA="/>
              </a:ext>
            </a:extLst>
          </p:cNvSpPr>
          <p:nvPr>
            <p:ph type="subTitle" idx="14"/>
          </p:nvPr>
        </p:nvSpPr>
        <p:spPr>
          <a:xfrm>
            <a:off x="725805" y="3935730"/>
            <a:ext cx="2009775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1pPr>
            <a:lvl2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2pPr>
            <a:lvl3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3pPr>
            <a:lvl4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4pPr>
            <a:lvl5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5pPr>
            <a:lvl6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6pPr>
            <a:lvl7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7pPr>
            <a:lvl8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8pPr>
            <a:lvl9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48FFD5"/>
                </a:solidFill>
              </a:defRPr>
            </a:lvl9pPr>
          </a:lstStyle>
          <a:p>
            <a:pPr/>
          </a:p>
        </p:txBody>
      </p:sp>
      <p:sp>
        <p:nvSpPr>
          <p:cNvPr id="14" name="Google Shape;24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CAO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lEQAAuhYAAKIYAAB2GgAAEAAAACYAAAAIAAAAvbAAAAAAAAA="/>
              </a:ext>
            </a:extLst>
          </p:cNvSpPr>
          <p:nvPr>
            <p:ph type="title" idx="15"/>
          </p:nvPr>
        </p:nvSpPr>
        <p:spPr>
          <a:xfrm>
            <a:off x="2827655" y="3694430"/>
            <a:ext cx="1176655" cy="60706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8FFD5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15" name="Google Shape;25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1AwAAngwAALsQAADTDQAAEAAAACYAAAAIAAAAvbAAAAAAAAA="/>
              </a:ext>
            </a:extLst>
          </p:cNvSpPr>
          <p:nvPr>
            <p:ph type="ctrTitle" idx="16"/>
          </p:nvPr>
        </p:nvSpPr>
        <p:spPr>
          <a:xfrm>
            <a:off x="643255" y="2051050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6" name="Google Shape;26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1AwAATRIAALsQAACCEwAAEAAAACYAAAAIAAAAvbAAAAAAAAA="/>
              </a:ext>
            </a:extLst>
          </p:cNvSpPr>
          <p:nvPr>
            <p:ph type="ctrTitle" idx="17"/>
          </p:nvPr>
        </p:nvSpPr>
        <p:spPr>
          <a:xfrm>
            <a:off x="643255" y="297497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7" name="Google Shape;27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FsP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1AwAAxRcAALsQAAD6GAAAEAAAACYAAAAIAAAAvbAAAAAAAAA="/>
              </a:ext>
            </a:extLst>
          </p:cNvSpPr>
          <p:nvPr>
            <p:ph type="ctrTitle" idx="18"/>
          </p:nvPr>
        </p:nvSpPr>
        <p:spPr>
          <a:xfrm>
            <a:off x="643255" y="386397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8" name="Google Shape;28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kZW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FJwAAngwAAEs0AADTDQAAEAAAACYAAAAIAAAAvbAAAAAAAAA="/>
              </a:ext>
            </a:extLst>
          </p:cNvSpPr>
          <p:nvPr>
            <p:ph type="ctrTitle" idx="19"/>
          </p:nvPr>
        </p:nvSpPr>
        <p:spPr>
          <a:xfrm>
            <a:off x="6424295" y="2051050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9" name="Google Shape;29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NwYz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FJwAATRIAAEs0AACCEwAAEAAAACYAAAAIAAAAvbAAAAAAAAA="/>
              </a:ext>
            </a:extLst>
          </p:cNvSpPr>
          <p:nvPr>
            <p:ph type="ctrTitle" idx="20"/>
          </p:nvPr>
        </p:nvSpPr>
        <p:spPr>
          <a:xfrm>
            <a:off x="6424295" y="297497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20" name="Google Shape;30;p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w9Ij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FJwAAxRcAAEs0AAD6GAAAEAAAACYAAAAIAAAAvbAAAAAAAAA="/>
              </a:ext>
            </a:extLst>
          </p:cNvSpPr>
          <p:nvPr>
            <p:ph type="ctrTitle" idx="21"/>
          </p:nvPr>
        </p:nvSpPr>
        <p:spPr>
          <a:xfrm>
            <a:off x="6424295" y="386397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gP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+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AEAANgnAABEHAAAE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IA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VRQAAEI0AACeGgAAEAAAACYAAAAIAAAAA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A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aQ0AAEI0AABVFAAAE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AEAANgnAABEHAAAE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kAd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hOn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VRQAAEI0AACeGgAAEAAAACYAAAAIAAAAA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aQ0AAEI0AABVFAAAE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2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;p4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bHgAAsAoAANIzAABrDgAAEAAAACYAAAAIAAAAvbAAAAAAAAA="/>
              </a:ext>
            </a:extLst>
          </p:cNvSpPr>
          <p:nvPr>
            <p:ph type="ctrTitle"/>
          </p:nvPr>
        </p:nvSpPr>
        <p:spPr>
          <a:xfrm>
            <a:off x="4893945" y="1737360"/>
            <a:ext cx="3529965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3" name="Google Shape;33;p4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lwZW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bHgAA5RAAAF8zAACiGQAAEAAAACYAAAAIAAAAPbAAAAAAAAA="/>
              </a:ext>
            </a:extLst>
          </p:cNvSpPr>
          <p:nvPr>
            <p:ph type="subTitle" idx="1"/>
          </p:nvPr>
        </p:nvSpPr>
        <p:spPr>
          <a:xfrm>
            <a:off x="4893945" y="2746375"/>
            <a:ext cx="3456940" cy="142049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 Mono Regular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Q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AEAANgnAABEHAAAE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1_1_1_1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8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8+P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IQAAvwwAAPQtAAD0DQAAEAAAACYAAAAIAAAAvbAAAAAAAAA="/>
              </a:ext>
            </a:extLst>
          </p:cNvSpPr>
          <p:nvPr>
            <p:ph type="ctrTitle"/>
          </p:nvPr>
        </p:nvSpPr>
        <p:spPr>
          <a:xfrm>
            <a:off x="5393690" y="207200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53;p8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JQc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IQAAYBUAAPQtAACVFgAAEAAAACYAAAAIAAAAvbAAAAAAAAA="/>
              </a:ext>
            </a:extLst>
          </p:cNvSpPr>
          <p:nvPr>
            <p:ph type="ctrTitle" idx="2"/>
          </p:nvPr>
        </p:nvSpPr>
        <p:spPr>
          <a:xfrm>
            <a:off x="5393690" y="3474720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4;p8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IQAADxEAAPQtAABEEgAAEAAAACYAAAAIAAAAvbAAAAAAAAA="/>
              </a:ext>
            </a:extLst>
          </p:cNvSpPr>
          <p:nvPr>
            <p:ph type="ctrTitle" idx="3"/>
          </p:nvPr>
        </p:nvSpPr>
        <p:spPr>
          <a:xfrm>
            <a:off x="5393690" y="277304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Google Shape;55;p8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0iQX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AQAA7QMAAMQxAACoBwAAEAAAACYAAAAIAAAAvbAAAAAAAAA="/>
              </a:ext>
            </a:extLst>
          </p:cNvSpPr>
          <p:nvPr>
            <p:ph type="ctrTitle" idx="4"/>
          </p:nvPr>
        </p:nvSpPr>
        <p:spPr>
          <a:xfrm>
            <a:off x="255905" y="638175"/>
            <a:ext cx="7833995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2pPr>
            <a:lvl3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3pPr>
            <a:lvl4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4pPr>
            <a:lvl5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5pPr>
            <a:lvl6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6pPr>
            <a:lvl7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7pPr>
            <a:lvl8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8pPr>
            <a:lvl9pPr algn="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1_1_2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9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FwAATRYAAGogAABkGQAAEAAAACYAAAAIAAAAPbAAAAAAAAA="/>
              </a:ext>
            </a:extLst>
          </p:cNvSpPr>
          <p:nvPr>
            <p:ph type="subTitle" idx="1"/>
          </p:nvPr>
        </p:nvSpPr>
        <p:spPr>
          <a:xfrm>
            <a:off x="3874770" y="3625215"/>
            <a:ext cx="1394460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3" name="Google Shape;58;p9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DIwAAZBYAAFcsAAB7GQAAEAAAACYAAAAIAAAAPbAAAAAAAAA="/>
              </a:ext>
            </a:extLst>
          </p:cNvSpPr>
          <p:nvPr>
            <p:ph type="subTitle" idx="2"/>
          </p:nvPr>
        </p:nvSpPr>
        <p:spPr>
          <a:xfrm>
            <a:off x="5813425" y="3639820"/>
            <a:ext cx="1394460" cy="50228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4" name="Google Shape;59;p9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ROdW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pCwAARBYAAH0UAABcGQAAEAAAACYAAAAIAAAAPbAAAAAAAAA="/>
              </a:ext>
            </a:extLst>
          </p:cNvSpPr>
          <p:nvPr>
            <p:ph type="subTitle" idx="3"/>
          </p:nvPr>
        </p:nvSpPr>
        <p:spPr>
          <a:xfrm>
            <a:off x="1936115" y="3619500"/>
            <a:ext cx="1394460" cy="50292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5" name="Google Shape;60;p9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diQ2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9FQAAjRUAAIMiAADCFgAAEAAAACYAAAAIAAAAvbAAAAAAAAA="/>
              </a:ext>
            </a:extLst>
          </p:cNvSpPr>
          <p:nvPr>
            <p:ph type="ctrTitle"/>
          </p:nvPr>
        </p:nvSpPr>
        <p:spPr>
          <a:xfrm>
            <a:off x="3533775" y="3503295"/>
            <a:ext cx="2076450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61;p9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qIQAArRUAAG8uAADiFgAAEAAAACYAAAAIAAAAvbAAAAAAAAA="/>
              </a:ext>
            </a:extLst>
          </p:cNvSpPr>
          <p:nvPr>
            <p:ph type="ctrTitle" idx="4"/>
          </p:nvPr>
        </p:nvSpPr>
        <p:spPr>
          <a:xfrm>
            <a:off x="5472430" y="3523615"/>
            <a:ext cx="2075815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Google Shape;62;p9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CQAAjRUAAJYWAADCFgAAEAAAACYAAAAIAAAAvbAAAAAAAAA="/>
              </a:ext>
            </a:extLst>
          </p:cNvSpPr>
          <p:nvPr>
            <p:ph type="ctrTitle" idx="5"/>
          </p:nvPr>
        </p:nvSpPr>
        <p:spPr>
          <a:xfrm>
            <a:off x="1595755" y="3503295"/>
            <a:ext cx="2075815" cy="19621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8" name="Google Shape;63;p9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NBZn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9wMAAFU2AACyBwAAEAAAACYAAAAIAAAAvbAAAAAAAAA="/>
              </a:ext>
            </a:extLst>
          </p:cNvSpPr>
          <p:nvPr>
            <p:ph type="ctrTitle" idx="6"/>
          </p:nvPr>
        </p:nvSpPr>
        <p:spPr>
          <a:xfrm>
            <a:off x="311785" y="644525"/>
            <a:ext cx="8520430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1_1_2_1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10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9wMAAFU2AACyBwAAEAAAACYAAAAIAAAAvbAAAAAAAAA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_1_1_1_2_2_1_1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4"/>
          <p:cNvSpPr>
            <a:extLst>
              <a:ext uri="smNativeData">
                <pr:smNativeData xmlns:pr="smNativeData" val="SMDATA_13_L0faYBMAAAAlAAAAZAAAAA0AAAAAkAAAAJAAAACQAAAAkAAAAAAAAAABAAAAAAAAAAEAAABQAAAAAAAAAAAA4D8AAAAAAADgPwAAAAAAAOA/AAAAAAAA4D8AAAAAAADgPwAAAAAAAOA/AAAAAAAA4D8AAAAAAADgPwAAAAAAAOA/AAAAAAAA4D8CAAAAjAAAAAEAAAAAAAAASP/VDf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G////AQAAAAAAAAAAAAAAAAAAAAAAAAAAAAAAAAAAAAAAAAAAAAAAAn9/fwBZWVkDzMzMAMDA/wB/f38AAAAAAAAAAAAAAAAAAAAAAAAAAAAhAAAAGAAAABQAAAClFgAAWAMAAFk6AABMHAAAEAAAACYAAAAIAAAA//////////8="/>
              </a:ext>
            </a:extLst>
          </p:cNvSpPr>
          <p:nvPr/>
        </p:nvSpPr>
        <p:spPr>
          <a:xfrm>
            <a:off x="3681095" y="543560"/>
            <a:ext cx="5803900" cy="40563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3" name="Google Shape;86;p14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GAAAywgAAIkuAACGDAAAEAAAACYAAAAIAAAAvbAAAAAAAAA="/>
              </a:ext>
            </a:extLst>
          </p:cNvSpPr>
          <p:nvPr>
            <p:ph type="ctrTitle"/>
          </p:nvPr>
        </p:nvSpPr>
        <p:spPr>
          <a:xfrm>
            <a:off x="3986530" y="1429385"/>
            <a:ext cx="3578225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E2A47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0E2A47"/>
                </a:solidFill>
              </a:defRPr>
            </a:lvl9pPr>
          </a:lstStyle>
          <a:p>
            <a:pPr/>
          </a:p>
        </p:txBody>
      </p:sp>
      <p:sp>
        <p:nvSpPr>
          <p:cNvPr id="4" name="Google Shape;87;p14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GAAA5g4AAAc0AAByGgAAEAAAACYAAAAIAAAAPbAAAAAAAAA="/>
              </a:ext>
            </a:extLst>
          </p:cNvSpPr>
          <p:nvPr>
            <p:ph type="subTitle" idx="1"/>
          </p:nvPr>
        </p:nvSpPr>
        <p:spPr>
          <a:xfrm>
            <a:off x="3986530" y="2421890"/>
            <a:ext cx="4471035" cy="187706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E2A47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E2A47"/>
                </a:solidFill>
                <a:latin typeface="Roboto Thin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simple-light-2"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kAd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DBAAAvQIAAK04AABDBgAAEAAAACYAAAAIAAAAvb8AAP8fAAA="/>
              </a:ext>
            </a:extLst>
          </p:cNvSpPr>
          <p:nvPr>
            <p:ph type="title"/>
          </p:nvPr>
        </p:nvSpPr>
        <p:spPr>
          <a:xfrm>
            <a:off x="692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AbHAAAEAAAACYAAAAIAAAAvb8AAP8fAAA=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Roboto Light" pitchFamily="0" charset="0"/>
              <a:buChar char="●"/>
              <a:defRPr sz="18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○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■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●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○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■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●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 pitchFamily="0" charset="0"/>
              <a:buChar char="○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 pitchFamily="0" charset="0"/>
              <a:buChar char="■"/>
              <a:defRPr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60" r:id="rId7"/>
    <p:sldLayoutId id="2147483663" r:id="rId8"/>
    <p:sldLayoutId id="2147483669" r:id="rId9"/>
    <p:sldLayoutId id="2147483670" r:id="rId10"/>
    <p:sldLayoutId id="2147483673" r:id="rId11"/>
    <p:sldLayoutId id="2147483674" r:id="rId12"/>
    <p:sldLayoutId id="2147483677" r:id="rId13"/>
    <p:sldLayoutId id="2147483678" r:id="rId14"/>
    <p:sldLayoutId id="2147483681" r:id="rId15"/>
    <p:sldLayoutId id="2147483682" r:id="rId16"/>
    <p:sldLayoutId id="2147483685" r:id="rId17"/>
    <p:sldLayoutId id="2147483686" r:id="rId18"/>
    <p:sldLayoutId id="2147483689" r:id="rId19"/>
    <p:sldLayoutId id="2147483690" r:id="rId20"/>
    <p:sldLayoutId id="2147483693" r:id="rId21"/>
    <p:sldLayoutId id="2147483694" r:id="rId22"/>
    <p:sldLayoutId id="2147483697" r:id="rId23"/>
    <p:sldLayoutId id="2147483698" r:id="rId24"/>
    <p:sldLayoutId id="2147483701" r:id="rId25"/>
    <p:sldLayoutId id="2147483702" r:id="rId26"/>
    <p:sldLayoutId id="2147483705" r:id="rId27"/>
    <p:sldLayoutId id="2147483706" r:id="rId28"/>
    <p:sldLayoutId id="2147483709" r:id="rId29"/>
    <p:sldLayoutId id="2147483710" r:id="rId30"/>
    <p:sldLayoutId id="2147483713" r:id="rId31"/>
    <p:sldLayoutId id="2147483714" r:id="rId3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4EAAANhwAAP0VAADXHgAAEAAAACYAAAAIAAAA//////////8="/>
              </a:ext>
            </a:extLst>
          </p:cNvSpPr>
          <p:nvPr/>
        </p:nvSpPr>
        <p:spPr>
          <a:xfrm>
            <a:off x="2758440" y="4585970"/>
            <a:ext cx="815975" cy="427355"/>
          </a:xfrm>
          <a:custGeom>
            <a:avLst/>
            <a:gdLst/>
            <a:ahLst/>
            <a:cxnLst/>
            <a:rect l="0" t="0" r="815975" b="427355"/>
            <a:pathLst>
              <a:path w="815975" h="427355">
                <a:moveTo>
                  <a:pt x="100845" y="0"/>
                </a:moveTo>
                <a:cubicBezTo>
                  <a:pt x="44316" y="0"/>
                  <a:pt x="0" y="44264"/>
                  <a:pt x="0" y="100727"/>
                </a:cubicBezTo>
                <a:lnTo>
                  <a:pt x="0" y="326627"/>
                </a:lnTo>
                <a:cubicBezTo>
                  <a:pt x="0" y="381556"/>
                  <a:pt x="44316" y="427355"/>
                  <a:pt x="100845" y="427355"/>
                </a:cubicBezTo>
                <a:lnTo>
                  <a:pt x="715105" y="427355"/>
                </a:lnTo>
                <a:cubicBezTo>
                  <a:pt x="771634" y="427355"/>
                  <a:pt x="815951" y="381556"/>
                  <a:pt x="815951" y="326627"/>
                </a:cubicBezTo>
                <a:lnTo>
                  <a:pt x="815951" y="100727"/>
                </a:lnTo>
                <a:cubicBezTo>
                  <a:pt x="815951" y="44264"/>
                  <a:pt x="771634" y="0"/>
                  <a:pt x="715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1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Yh0j8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mLAAATQIAAOYuAAAVAwAAEAAAACYAAAAIAAAA//////////8="/>
              </a:ext>
            </a:extLst>
          </p:cNvSpPr>
          <p:nvPr/>
        </p:nvSpPr>
        <p:spPr>
          <a:xfrm>
            <a:off x="7217410" y="374015"/>
            <a:ext cx="406400" cy="127000"/>
          </a:xfrm>
          <a:custGeom>
            <a:avLst/>
            <a:gdLst/>
            <a:ahLst/>
            <a:cxnLst/>
            <a:rect l="0" t="0" r="406400" b="127000"/>
            <a:pathLst>
              <a:path w="406400" h="127000">
                <a:moveTo>
                  <a:pt x="203188" y="0"/>
                </a:moveTo>
                <a:cubicBezTo>
                  <a:pt x="129853" y="0"/>
                  <a:pt x="56542" y="27086"/>
                  <a:pt x="0" y="81234"/>
                </a:cubicBezTo>
                <a:lnTo>
                  <a:pt x="42773" y="126976"/>
                </a:lnTo>
                <a:cubicBezTo>
                  <a:pt x="87848" y="83509"/>
                  <a:pt x="145902" y="61788"/>
                  <a:pt x="203956" y="61788"/>
                </a:cubicBezTo>
                <a:cubicBezTo>
                  <a:pt x="262009" y="61788"/>
                  <a:pt x="320063" y="83509"/>
                  <a:pt x="365139" y="126976"/>
                </a:cubicBezTo>
                <a:lnTo>
                  <a:pt x="406376" y="81234"/>
                </a:lnTo>
                <a:cubicBezTo>
                  <a:pt x="349858" y="27086"/>
                  <a:pt x="276523" y="0"/>
                  <a:pt x="2031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1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yLAAABwMAAFouAACXAwAAEAAAACYAAAAIAAAA//////////8="/>
              </a:ext>
            </a:extLst>
          </p:cNvSpPr>
          <p:nvPr/>
        </p:nvSpPr>
        <p:spPr>
          <a:xfrm>
            <a:off x="7306310" y="492125"/>
            <a:ext cx="228600" cy="91440"/>
          </a:xfrm>
          <a:custGeom>
            <a:avLst/>
            <a:gdLst/>
            <a:ahLst/>
            <a:cxnLst/>
            <a:rect l="0" t="0" r="228600" b="91440"/>
            <a:pathLst>
              <a:path w="228600" h="91440">
                <a:moveTo>
                  <a:pt x="113714" y="24"/>
                </a:moveTo>
                <a:cubicBezTo>
                  <a:pt x="72387" y="24"/>
                  <a:pt x="31252" y="15708"/>
                  <a:pt x="0" y="47053"/>
                </a:cubicBezTo>
                <a:lnTo>
                  <a:pt x="42667" y="91416"/>
                </a:lnTo>
                <a:cubicBezTo>
                  <a:pt x="62480" y="72297"/>
                  <a:pt x="88013" y="62737"/>
                  <a:pt x="113522" y="62737"/>
                </a:cubicBezTo>
                <a:cubicBezTo>
                  <a:pt x="139055" y="62737"/>
                  <a:pt x="164588" y="72297"/>
                  <a:pt x="184402" y="91416"/>
                </a:cubicBezTo>
                <a:lnTo>
                  <a:pt x="228600" y="47218"/>
                </a:lnTo>
                <a:cubicBezTo>
                  <a:pt x="196582" y="15708"/>
                  <a:pt x="155064" y="24"/>
                  <a:pt x="11371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14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UAcw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ALQAAggMAAPQtAAAdBAAAEAAAACYAAAAIAAAA//////////8="/>
              </a:ext>
            </a:extLst>
          </p:cNvSpPr>
          <p:nvPr/>
        </p:nvSpPr>
        <p:spPr>
          <a:xfrm>
            <a:off x="7355840" y="570230"/>
            <a:ext cx="114300" cy="98425"/>
          </a:xfrm>
          <a:custGeom>
            <a:avLst/>
            <a:gdLst/>
            <a:ahLst/>
            <a:cxnLst/>
            <a:rect l="0" t="0" r="114300" b="98425"/>
            <a:pathLst>
              <a:path w="114300" h="98425">
                <a:moveTo>
                  <a:pt x="48764" y="24"/>
                </a:moveTo>
                <a:cubicBezTo>
                  <a:pt x="21343" y="24"/>
                  <a:pt x="0" y="21408"/>
                  <a:pt x="0" y="48936"/>
                </a:cubicBezTo>
                <a:cubicBezTo>
                  <a:pt x="0" y="78912"/>
                  <a:pt x="23736" y="98425"/>
                  <a:pt x="48979" y="98425"/>
                </a:cubicBezTo>
                <a:cubicBezTo>
                  <a:pt x="61062" y="98425"/>
                  <a:pt x="73480" y="93960"/>
                  <a:pt x="83817" y="84072"/>
                </a:cubicBezTo>
                <a:cubicBezTo>
                  <a:pt x="114300" y="51984"/>
                  <a:pt x="92957" y="24"/>
                  <a:pt x="4876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115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WKwAArwEAAHYvAACxAgAAEAAAACYAAAAIAAAA//////////8="/>
              </a:ext>
            </a:extLst>
          </p:cNvSpPr>
          <p:nvPr/>
        </p:nvSpPr>
        <p:spPr>
          <a:xfrm>
            <a:off x="7125970" y="273685"/>
            <a:ext cx="589280" cy="163830"/>
          </a:xfrm>
          <a:custGeom>
            <a:avLst/>
            <a:gdLst/>
            <a:ahLst/>
            <a:cxnLst/>
            <a:rect l="0" t="0" r="589280" b="163830"/>
            <a:pathLst>
              <a:path w="589280" h="163830">
                <a:moveTo>
                  <a:pt x="294628" y="24"/>
                </a:moveTo>
                <a:cubicBezTo>
                  <a:pt x="188532" y="24"/>
                  <a:pt x="82436" y="39357"/>
                  <a:pt x="0" y="117998"/>
                </a:cubicBezTo>
                <a:lnTo>
                  <a:pt x="42740" y="163830"/>
                </a:lnTo>
                <a:cubicBezTo>
                  <a:pt x="112975" y="95861"/>
                  <a:pt x="203802" y="61877"/>
                  <a:pt x="294628" y="61877"/>
                </a:cubicBezTo>
                <a:cubicBezTo>
                  <a:pt x="385478" y="61877"/>
                  <a:pt x="476305" y="95861"/>
                  <a:pt x="546516" y="163830"/>
                </a:cubicBezTo>
                <a:lnTo>
                  <a:pt x="589256" y="117998"/>
                </a:lnTo>
                <a:cubicBezTo>
                  <a:pt x="506820" y="39357"/>
                  <a:pt x="400724" y="24"/>
                  <a:pt x="294628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16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WoAQ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jIgAAfQkAABs4AADpIQAAEAAAACYAAAAIAAAA//////////8="/>
              </a:ext>
            </a:extLst>
          </p:cNvSpPr>
          <p:nvPr/>
        </p:nvSpPr>
        <p:spPr>
          <a:xfrm>
            <a:off x="5671185" y="1542415"/>
            <a:ext cx="3449320" cy="3970020"/>
          </a:xfrm>
          <a:custGeom>
            <a:avLst/>
            <a:gdLst/>
            <a:ahLst/>
            <a:cxnLst/>
            <a:rect l="0" t="0" r="3449320" b="3970020"/>
            <a:pathLst>
              <a:path w="3449320" h="3970020">
                <a:moveTo>
                  <a:pt x="1801836" y="2315075"/>
                </a:moveTo>
                <a:cubicBezTo>
                  <a:pt x="1800300" y="2316611"/>
                  <a:pt x="1798789" y="2318147"/>
                  <a:pt x="1797253" y="2318147"/>
                </a:cubicBezTo>
                <a:cubicBezTo>
                  <a:pt x="1798789" y="2316611"/>
                  <a:pt x="1800300" y="2316611"/>
                  <a:pt x="1801836" y="2315075"/>
                </a:cubicBezTo>
                <a:close/>
                <a:moveTo>
                  <a:pt x="1775823" y="2336551"/>
                </a:moveTo>
                <a:cubicBezTo>
                  <a:pt x="1774311" y="2339550"/>
                  <a:pt x="1772799" y="2341086"/>
                  <a:pt x="1772799" y="2344109"/>
                </a:cubicBezTo>
                <a:lnTo>
                  <a:pt x="1772799" y="2342598"/>
                </a:lnTo>
                <a:cubicBezTo>
                  <a:pt x="1772799" y="2341062"/>
                  <a:pt x="1774311" y="2339550"/>
                  <a:pt x="1775823" y="2336551"/>
                </a:cubicBezTo>
                <a:close/>
                <a:moveTo>
                  <a:pt x="1766656" y="2359466"/>
                </a:moveTo>
                <a:cubicBezTo>
                  <a:pt x="1765168" y="2362514"/>
                  <a:pt x="1765168" y="2367073"/>
                  <a:pt x="1765168" y="2371632"/>
                </a:cubicBezTo>
                <a:lnTo>
                  <a:pt x="1765168" y="2370096"/>
                </a:lnTo>
                <a:cubicBezTo>
                  <a:pt x="1765168" y="2367073"/>
                  <a:pt x="1765168" y="2362514"/>
                  <a:pt x="1766656" y="2359466"/>
                </a:cubicBezTo>
                <a:close/>
                <a:moveTo>
                  <a:pt x="2096791" y="2608488"/>
                </a:moveTo>
                <a:cubicBezTo>
                  <a:pt x="2095255" y="2608488"/>
                  <a:pt x="2093743" y="2609999"/>
                  <a:pt x="2092207" y="2611535"/>
                </a:cubicBezTo>
                <a:lnTo>
                  <a:pt x="2090671" y="2609999"/>
                </a:lnTo>
                <a:cubicBezTo>
                  <a:pt x="2092207" y="2609999"/>
                  <a:pt x="2095255" y="2608488"/>
                  <a:pt x="2096791" y="2608488"/>
                </a:cubicBezTo>
                <a:close/>
                <a:moveTo>
                  <a:pt x="2086088" y="2611535"/>
                </a:moveTo>
                <a:cubicBezTo>
                  <a:pt x="2084576" y="2613071"/>
                  <a:pt x="2083040" y="2614583"/>
                  <a:pt x="2081504" y="2614583"/>
                </a:cubicBezTo>
                <a:lnTo>
                  <a:pt x="2079993" y="2614583"/>
                </a:lnTo>
                <a:cubicBezTo>
                  <a:pt x="2081504" y="2614583"/>
                  <a:pt x="2083040" y="2613071"/>
                  <a:pt x="2086088" y="2611535"/>
                </a:cubicBezTo>
                <a:close/>
                <a:moveTo>
                  <a:pt x="2058587" y="2632939"/>
                </a:moveTo>
                <a:cubicBezTo>
                  <a:pt x="2058587" y="2635986"/>
                  <a:pt x="2057051" y="2637522"/>
                  <a:pt x="2057051" y="2640569"/>
                </a:cubicBezTo>
                <a:lnTo>
                  <a:pt x="2055539" y="2640569"/>
                </a:lnTo>
                <a:cubicBezTo>
                  <a:pt x="2057051" y="2637522"/>
                  <a:pt x="2057051" y="2635986"/>
                  <a:pt x="2058587" y="2632939"/>
                </a:cubicBezTo>
                <a:close/>
                <a:moveTo>
                  <a:pt x="2054003" y="2643617"/>
                </a:moveTo>
                <a:cubicBezTo>
                  <a:pt x="2052467" y="2646688"/>
                  <a:pt x="2052467" y="2649735"/>
                  <a:pt x="2052467" y="2651271"/>
                </a:cubicBezTo>
                <a:lnTo>
                  <a:pt x="2050955" y="2651271"/>
                </a:lnTo>
                <a:cubicBezTo>
                  <a:pt x="2050955" y="2649735"/>
                  <a:pt x="2052467" y="2646688"/>
                  <a:pt x="2054003" y="2643617"/>
                </a:cubicBezTo>
                <a:close/>
                <a:moveTo>
                  <a:pt x="2049420" y="2655854"/>
                </a:moveTo>
                <a:cubicBezTo>
                  <a:pt x="2049420" y="2658902"/>
                  <a:pt x="2049420" y="2663485"/>
                  <a:pt x="2049420" y="2668068"/>
                </a:cubicBezTo>
                <a:lnTo>
                  <a:pt x="2047884" y="2666556"/>
                </a:lnTo>
                <a:cubicBezTo>
                  <a:pt x="2047884" y="2663485"/>
                  <a:pt x="2049420" y="2658902"/>
                  <a:pt x="2049420" y="2655854"/>
                </a:cubicBezTo>
                <a:close/>
                <a:moveTo>
                  <a:pt x="2310754" y="2691199"/>
                </a:moveTo>
                <a:cubicBezTo>
                  <a:pt x="2310826" y="2694270"/>
                  <a:pt x="2312289" y="2698709"/>
                  <a:pt x="2312289" y="2701685"/>
                </a:cubicBezTo>
                <a:lnTo>
                  <a:pt x="2312289" y="2703221"/>
                </a:lnTo>
                <a:cubicBezTo>
                  <a:pt x="2312289" y="2698733"/>
                  <a:pt x="2310826" y="2694270"/>
                  <a:pt x="2310754" y="2691199"/>
                </a:cubicBezTo>
                <a:close/>
                <a:moveTo>
                  <a:pt x="2170152" y="2729639"/>
                </a:moveTo>
                <a:cubicBezTo>
                  <a:pt x="2170152" y="2732543"/>
                  <a:pt x="2170296" y="2735374"/>
                  <a:pt x="2173199" y="2736838"/>
                </a:cubicBezTo>
                <a:lnTo>
                  <a:pt x="2173199" y="2738373"/>
                </a:lnTo>
                <a:cubicBezTo>
                  <a:pt x="2170296" y="2735470"/>
                  <a:pt x="2170152" y="2732543"/>
                  <a:pt x="2170152" y="2729639"/>
                </a:cubicBezTo>
                <a:close/>
                <a:moveTo>
                  <a:pt x="2190022" y="2729207"/>
                </a:moveTo>
                <a:cubicBezTo>
                  <a:pt x="2190022" y="2735302"/>
                  <a:pt x="2186950" y="2739885"/>
                  <a:pt x="2180855" y="2739885"/>
                </a:cubicBezTo>
                <a:lnTo>
                  <a:pt x="2179319" y="2739885"/>
                </a:lnTo>
                <a:cubicBezTo>
                  <a:pt x="2185438" y="2739885"/>
                  <a:pt x="2190022" y="2735302"/>
                  <a:pt x="2190022" y="2729207"/>
                </a:cubicBezTo>
                <a:close/>
                <a:moveTo>
                  <a:pt x="1765168" y="2931414"/>
                </a:moveTo>
                <a:cubicBezTo>
                  <a:pt x="1765168" y="2934294"/>
                  <a:pt x="1765072" y="2937197"/>
                  <a:pt x="1763632" y="2940077"/>
                </a:cubicBezTo>
                <a:lnTo>
                  <a:pt x="1763632" y="2938541"/>
                </a:lnTo>
                <a:cubicBezTo>
                  <a:pt x="1765072" y="2937101"/>
                  <a:pt x="1765168" y="2934294"/>
                  <a:pt x="1765168" y="2931414"/>
                </a:cubicBezTo>
                <a:close/>
                <a:moveTo>
                  <a:pt x="1757489" y="2947755"/>
                </a:moveTo>
                <a:cubicBezTo>
                  <a:pt x="1755977" y="2949267"/>
                  <a:pt x="1754441" y="2950778"/>
                  <a:pt x="1751417" y="2952290"/>
                </a:cubicBezTo>
                <a:lnTo>
                  <a:pt x="1751417" y="2950778"/>
                </a:lnTo>
                <a:cubicBezTo>
                  <a:pt x="1754441" y="2950778"/>
                  <a:pt x="1755977" y="2949267"/>
                  <a:pt x="1757489" y="2947755"/>
                </a:cubicBezTo>
                <a:close/>
                <a:moveTo>
                  <a:pt x="3411092" y="453844"/>
                </a:moveTo>
                <a:lnTo>
                  <a:pt x="3411092" y="2924792"/>
                </a:lnTo>
                <a:cubicBezTo>
                  <a:pt x="3411092" y="2996609"/>
                  <a:pt x="3351506" y="3056213"/>
                  <a:pt x="3279681" y="3056213"/>
                </a:cubicBezTo>
                <a:lnTo>
                  <a:pt x="2350494" y="3056213"/>
                </a:lnTo>
                <a:lnTo>
                  <a:pt x="2350494" y="2814774"/>
                </a:lnTo>
                <a:lnTo>
                  <a:pt x="2883840" y="2814774"/>
                </a:lnTo>
                <a:lnTo>
                  <a:pt x="2883840" y="2776574"/>
                </a:lnTo>
                <a:lnTo>
                  <a:pt x="2350494" y="2776574"/>
                </a:lnTo>
                <a:lnTo>
                  <a:pt x="2350494" y="2701685"/>
                </a:lnTo>
                <a:cubicBezTo>
                  <a:pt x="2350494" y="2695590"/>
                  <a:pt x="2348958" y="2689471"/>
                  <a:pt x="2347422" y="2683353"/>
                </a:cubicBezTo>
                <a:lnTo>
                  <a:pt x="3207832" y="2683353"/>
                </a:lnTo>
                <a:lnTo>
                  <a:pt x="3207832" y="2645152"/>
                </a:lnTo>
                <a:lnTo>
                  <a:pt x="2330624" y="2645152"/>
                </a:lnTo>
                <a:cubicBezTo>
                  <a:pt x="2312289" y="2619166"/>
                  <a:pt x="2283252" y="2605416"/>
                  <a:pt x="2252679" y="2605416"/>
                </a:cubicBezTo>
                <a:lnTo>
                  <a:pt x="2249632" y="2605416"/>
                </a:lnTo>
                <a:cubicBezTo>
                  <a:pt x="2229762" y="2605416"/>
                  <a:pt x="2211427" y="2611535"/>
                  <a:pt x="2196141" y="2623749"/>
                </a:cubicBezTo>
                <a:cubicBezTo>
                  <a:pt x="2179319" y="2591667"/>
                  <a:pt x="2147234" y="2571799"/>
                  <a:pt x="2112077" y="2570263"/>
                </a:cubicBezTo>
                <a:lnTo>
                  <a:pt x="2109030" y="2570263"/>
                </a:lnTo>
                <a:cubicBezTo>
                  <a:pt x="2090671" y="2570263"/>
                  <a:pt x="2070825" y="2576382"/>
                  <a:pt x="2055539" y="2587084"/>
                </a:cubicBezTo>
                <a:cubicBezTo>
                  <a:pt x="2038189" y="2552387"/>
                  <a:pt x="2003128" y="2532303"/>
                  <a:pt x="1966772" y="2532303"/>
                </a:cubicBezTo>
                <a:cubicBezTo>
                  <a:pt x="1951869" y="2532303"/>
                  <a:pt x="1936775" y="2535662"/>
                  <a:pt x="1922568" y="2542765"/>
                </a:cubicBezTo>
                <a:lnTo>
                  <a:pt x="1922568" y="2374679"/>
                </a:lnTo>
                <a:cubicBezTo>
                  <a:pt x="1922568" y="2321194"/>
                  <a:pt x="1881316" y="2276875"/>
                  <a:pt x="1827826" y="2273828"/>
                </a:cubicBezTo>
                <a:lnTo>
                  <a:pt x="1824754" y="2273828"/>
                </a:lnTo>
                <a:cubicBezTo>
                  <a:pt x="1769752" y="2273828"/>
                  <a:pt x="1726964" y="2318147"/>
                  <a:pt x="1726964" y="2371632"/>
                </a:cubicBezTo>
                <a:lnTo>
                  <a:pt x="1726964" y="2903412"/>
                </a:lnTo>
                <a:lnTo>
                  <a:pt x="1627614" y="2843808"/>
                </a:lnTo>
                <a:cubicBezTo>
                  <a:pt x="1609280" y="2834642"/>
                  <a:pt x="1589409" y="2828523"/>
                  <a:pt x="1569539" y="2828523"/>
                </a:cubicBezTo>
                <a:cubicBezTo>
                  <a:pt x="1479380" y="2828523"/>
                  <a:pt x="1428937" y="2935494"/>
                  <a:pt x="1488548" y="3004264"/>
                </a:cubicBezTo>
                <a:lnTo>
                  <a:pt x="1490083" y="3005775"/>
                </a:lnTo>
                <a:lnTo>
                  <a:pt x="1491595" y="3005775"/>
                </a:lnTo>
                <a:lnTo>
                  <a:pt x="1542038" y="3056218"/>
                </a:lnTo>
                <a:lnTo>
                  <a:pt x="169663" y="3056218"/>
                </a:lnTo>
                <a:cubicBezTo>
                  <a:pt x="97838" y="3056213"/>
                  <a:pt x="38228" y="2998145"/>
                  <a:pt x="38228" y="2924792"/>
                </a:cubicBezTo>
                <a:lnTo>
                  <a:pt x="38228" y="453844"/>
                </a:lnTo>
                <a:close/>
                <a:moveTo>
                  <a:pt x="169663" y="0"/>
                </a:moveTo>
                <a:cubicBezTo>
                  <a:pt x="76432" y="0"/>
                  <a:pt x="24" y="76401"/>
                  <a:pt x="24" y="169622"/>
                </a:cubicBezTo>
                <a:lnTo>
                  <a:pt x="24" y="2924792"/>
                </a:lnTo>
                <a:cubicBezTo>
                  <a:pt x="24" y="3018013"/>
                  <a:pt x="76432" y="3094413"/>
                  <a:pt x="169663" y="3094413"/>
                </a:cubicBezTo>
                <a:lnTo>
                  <a:pt x="1581778" y="3094413"/>
                </a:lnTo>
                <a:lnTo>
                  <a:pt x="1771287" y="3279320"/>
                </a:lnTo>
                <a:cubicBezTo>
                  <a:pt x="1775871" y="3283903"/>
                  <a:pt x="1778919" y="3290022"/>
                  <a:pt x="1778919" y="3296116"/>
                </a:cubicBezTo>
                <a:lnTo>
                  <a:pt x="1778919" y="3445870"/>
                </a:lnTo>
                <a:lnTo>
                  <a:pt x="1760584" y="3445870"/>
                </a:lnTo>
                <a:lnTo>
                  <a:pt x="1760584" y="3931820"/>
                </a:lnTo>
                <a:lnTo>
                  <a:pt x="1778919" y="3931820"/>
                </a:lnTo>
                <a:lnTo>
                  <a:pt x="1778919" y="3970020"/>
                </a:lnTo>
                <a:lnTo>
                  <a:pt x="2272549" y="3970020"/>
                </a:lnTo>
                <a:lnTo>
                  <a:pt x="2272549" y="3931820"/>
                </a:lnTo>
                <a:lnTo>
                  <a:pt x="2329088" y="3931820"/>
                </a:lnTo>
                <a:lnTo>
                  <a:pt x="2329088" y="3445870"/>
                </a:lnTo>
                <a:lnTo>
                  <a:pt x="2272549" y="3445870"/>
                </a:lnTo>
                <a:lnTo>
                  <a:pt x="2272549" y="3291533"/>
                </a:lnTo>
                <a:cubicBezTo>
                  <a:pt x="2272549" y="3283903"/>
                  <a:pt x="2274085" y="3277784"/>
                  <a:pt x="2278669" y="3271665"/>
                </a:cubicBezTo>
                <a:lnTo>
                  <a:pt x="2332159" y="3186099"/>
                </a:lnTo>
                <a:cubicBezTo>
                  <a:pt x="2344374" y="3167766"/>
                  <a:pt x="2350494" y="3147898"/>
                  <a:pt x="2350494" y="3126495"/>
                </a:cubicBezTo>
                <a:lnTo>
                  <a:pt x="2350494" y="3094413"/>
                </a:lnTo>
                <a:lnTo>
                  <a:pt x="3279681" y="3094413"/>
                </a:lnTo>
                <a:cubicBezTo>
                  <a:pt x="3372888" y="3094413"/>
                  <a:pt x="3447784" y="3018013"/>
                  <a:pt x="3449320" y="2924792"/>
                </a:cubicBezTo>
                <a:lnTo>
                  <a:pt x="3449320" y="169622"/>
                </a:lnTo>
                <a:cubicBezTo>
                  <a:pt x="3447784" y="74889"/>
                  <a:pt x="3372888" y="0"/>
                  <a:pt x="32796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1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xkAQ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dAAAA6hIAAGIGAACtGAAAEAAAACYAAAAIAAAA//////////8="/>
              </a:ext>
            </a:extLst>
          </p:cNvSpPr>
          <p:nvPr/>
        </p:nvSpPr>
        <p:spPr>
          <a:xfrm>
            <a:off x="99695" y="3074670"/>
            <a:ext cx="937895" cy="936625"/>
          </a:xfrm>
          <a:custGeom>
            <a:avLst/>
            <a:gdLst/>
            <a:ahLst/>
            <a:cxnLst/>
            <a:rect l="0" t="0" r="937895" b="936625"/>
            <a:pathLst>
              <a:path w="937895" h="936625">
                <a:moveTo>
                  <a:pt x="468935" y="152801"/>
                </a:moveTo>
                <a:cubicBezTo>
                  <a:pt x="497957" y="152801"/>
                  <a:pt x="526979" y="155872"/>
                  <a:pt x="554490" y="165036"/>
                </a:cubicBezTo>
                <a:cubicBezTo>
                  <a:pt x="722507" y="210860"/>
                  <a:pt x="820271" y="386573"/>
                  <a:pt x="772924" y="554633"/>
                </a:cubicBezTo>
                <a:cubicBezTo>
                  <a:pt x="734715" y="690616"/>
                  <a:pt x="611000" y="783823"/>
                  <a:pt x="468935" y="785335"/>
                </a:cubicBezTo>
                <a:cubicBezTo>
                  <a:pt x="439913" y="783823"/>
                  <a:pt x="410891" y="780752"/>
                  <a:pt x="383404" y="773123"/>
                </a:cubicBezTo>
                <a:cubicBezTo>
                  <a:pt x="230666" y="730346"/>
                  <a:pt x="134437" y="580616"/>
                  <a:pt x="155808" y="424768"/>
                </a:cubicBezTo>
                <a:cubicBezTo>
                  <a:pt x="177202" y="268919"/>
                  <a:pt x="311616" y="152801"/>
                  <a:pt x="468935" y="152801"/>
                </a:cubicBezTo>
                <a:close/>
                <a:moveTo>
                  <a:pt x="442983" y="23"/>
                </a:moveTo>
                <a:lnTo>
                  <a:pt x="446029" y="58083"/>
                </a:lnTo>
                <a:cubicBezTo>
                  <a:pt x="384939" y="61130"/>
                  <a:pt x="323824" y="77948"/>
                  <a:pt x="270385" y="108513"/>
                </a:cubicBezTo>
                <a:lnTo>
                  <a:pt x="241363" y="59618"/>
                </a:lnTo>
                <a:cubicBezTo>
                  <a:pt x="195527" y="84065"/>
                  <a:pt x="154297" y="117677"/>
                  <a:pt x="119158" y="157382"/>
                </a:cubicBezTo>
                <a:lnTo>
                  <a:pt x="161924" y="195578"/>
                </a:lnTo>
                <a:cubicBezTo>
                  <a:pt x="120669" y="241425"/>
                  <a:pt x="91647" y="296437"/>
                  <a:pt x="74857" y="354497"/>
                </a:cubicBezTo>
                <a:lnTo>
                  <a:pt x="18348" y="339214"/>
                </a:lnTo>
                <a:lnTo>
                  <a:pt x="18348" y="340726"/>
                </a:lnTo>
                <a:cubicBezTo>
                  <a:pt x="6116" y="381991"/>
                  <a:pt x="1535" y="424768"/>
                  <a:pt x="0" y="467544"/>
                </a:cubicBezTo>
                <a:lnTo>
                  <a:pt x="0" y="495061"/>
                </a:lnTo>
                <a:lnTo>
                  <a:pt x="58044" y="491991"/>
                </a:lnTo>
                <a:cubicBezTo>
                  <a:pt x="61114" y="553122"/>
                  <a:pt x="79439" y="612692"/>
                  <a:pt x="108461" y="667705"/>
                </a:cubicBezTo>
                <a:lnTo>
                  <a:pt x="58044" y="695199"/>
                </a:lnTo>
                <a:cubicBezTo>
                  <a:pt x="84020" y="741046"/>
                  <a:pt x="117623" y="782288"/>
                  <a:pt x="155808" y="817435"/>
                </a:cubicBezTo>
                <a:lnTo>
                  <a:pt x="193992" y="774658"/>
                </a:lnTo>
                <a:cubicBezTo>
                  <a:pt x="239827" y="815900"/>
                  <a:pt x="294802" y="846465"/>
                  <a:pt x="354381" y="863259"/>
                </a:cubicBezTo>
                <a:lnTo>
                  <a:pt x="340638" y="918271"/>
                </a:lnTo>
                <a:lnTo>
                  <a:pt x="342173" y="918271"/>
                </a:lnTo>
                <a:cubicBezTo>
                  <a:pt x="383404" y="930483"/>
                  <a:pt x="426169" y="936601"/>
                  <a:pt x="470470" y="936601"/>
                </a:cubicBezTo>
                <a:lnTo>
                  <a:pt x="497957" y="936601"/>
                </a:lnTo>
                <a:lnTo>
                  <a:pt x="494911" y="878541"/>
                </a:lnTo>
                <a:cubicBezTo>
                  <a:pt x="556001" y="875494"/>
                  <a:pt x="615581" y="857165"/>
                  <a:pt x="670579" y="826600"/>
                </a:cubicBezTo>
                <a:lnTo>
                  <a:pt x="698066" y="878541"/>
                </a:lnTo>
                <a:cubicBezTo>
                  <a:pt x="743902" y="852583"/>
                  <a:pt x="785132" y="818971"/>
                  <a:pt x="820271" y="779241"/>
                </a:cubicBezTo>
                <a:lnTo>
                  <a:pt x="777505" y="741046"/>
                </a:lnTo>
                <a:cubicBezTo>
                  <a:pt x="817201" y="695199"/>
                  <a:pt x="847758" y="640211"/>
                  <a:pt x="864572" y="582151"/>
                </a:cubicBezTo>
                <a:lnTo>
                  <a:pt x="921081" y="597410"/>
                </a:lnTo>
                <a:cubicBezTo>
                  <a:pt x="931778" y="556169"/>
                  <a:pt x="937871" y="513392"/>
                  <a:pt x="937871" y="469080"/>
                </a:cubicBezTo>
                <a:cubicBezTo>
                  <a:pt x="937871" y="459915"/>
                  <a:pt x="937871" y="450750"/>
                  <a:pt x="937871" y="441586"/>
                </a:cubicBezTo>
                <a:lnTo>
                  <a:pt x="878315" y="443097"/>
                </a:lnTo>
                <a:cubicBezTo>
                  <a:pt x="875245" y="381991"/>
                  <a:pt x="856920" y="322396"/>
                  <a:pt x="827898" y="268919"/>
                </a:cubicBezTo>
                <a:lnTo>
                  <a:pt x="878315" y="241425"/>
                </a:lnTo>
                <a:cubicBezTo>
                  <a:pt x="852339" y="194066"/>
                  <a:pt x="820271" y="152801"/>
                  <a:pt x="780551" y="117677"/>
                </a:cubicBezTo>
                <a:lnTo>
                  <a:pt x="742367" y="161966"/>
                </a:lnTo>
                <a:cubicBezTo>
                  <a:pt x="696531" y="120724"/>
                  <a:pt x="641557" y="90158"/>
                  <a:pt x="581977" y="73365"/>
                </a:cubicBezTo>
                <a:lnTo>
                  <a:pt x="597256" y="18353"/>
                </a:lnTo>
                <a:cubicBezTo>
                  <a:pt x="556001" y="6141"/>
                  <a:pt x="513236" y="23"/>
                  <a:pt x="470470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19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hOmI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BcBwAAXREAAHoLAABuFQAAEAAAACYAAAAIAAAA//////////8="/>
              </a:ext>
            </a:extLst>
          </p:cNvSpPr>
          <p:nvPr/>
        </p:nvSpPr>
        <p:spPr>
          <a:xfrm>
            <a:off x="1196340" y="2822575"/>
            <a:ext cx="669290" cy="661035"/>
          </a:xfrm>
          <a:custGeom>
            <a:avLst/>
            <a:gdLst/>
            <a:ahLst/>
            <a:cxnLst/>
            <a:rect l="0" t="0" r="669290" b="661035"/>
            <a:pathLst>
              <a:path w="669290" h="661035">
                <a:moveTo>
                  <a:pt x="334657" y="134852"/>
                </a:moveTo>
                <a:cubicBezTo>
                  <a:pt x="352988" y="134852"/>
                  <a:pt x="369783" y="137900"/>
                  <a:pt x="388114" y="142485"/>
                </a:cubicBezTo>
                <a:cubicBezTo>
                  <a:pt x="472162" y="166945"/>
                  <a:pt x="530225" y="243372"/>
                  <a:pt x="530225" y="332041"/>
                </a:cubicBezTo>
                <a:cubicBezTo>
                  <a:pt x="530225" y="348844"/>
                  <a:pt x="527178" y="367206"/>
                  <a:pt x="522596" y="385545"/>
                </a:cubicBezTo>
                <a:cubicBezTo>
                  <a:pt x="499106" y="471214"/>
                  <a:pt x="420697" y="528151"/>
                  <a:pt x="334777" y="528151"/>
                </a:cubicBezTo>
                <a:cubicBezTo>
                  <a:pt x="325636" y="528151"/>
                  <a:pt x="316398" y="527503"/>
                  <a:pt x="307137" y="526182"/>
                </a:cubicBezTo>
                <a:cubicBezTo>
                  <a:pt x="209341" y="513940"/>
                  <a:pt x="137529" y="429880"/>
                  <a:pt x="137529" y="332041"/>
                </a:cubicBezTo>
                <a:cubicBezTo>
                  <a:pt x="137529" y="313702"/>
                  <a:pt x="140600" y="295340"/>
                  <a:pt x="145183" y="278537"/>
                </a:cubicBezTo>
                <a:cubicBezTo>
                  <a:pt x="169632" y="192939"/>
                  <a:pt x="246026" y="134852"/>
                  <a:pt x="334657" y="134852"/>
                </a:cubicBezTo>
                <a:close/>
                <a:moveTo>
                  <a:pt x="334177" y="0"/>
                </a:moveTo>
                <a:cubicBezTo>
                  <a:pt x="313327" y="0"/>
                  <a:pt x="292525" y="2088"/>
                  <a:pt x="271987" y="6432"/>
                </a:cubicBezTo>
                <a:lnTo>
                  <a:pt x="279641" y="44646"/>
                </a:lnTo>
                <a:cubicBezTo>
                  <a:pt x="249073" y="50767"/>
                  <a:pt x="220042" y="59936"/>
                  <a:pt x="194081" y="75226"/>
                </a:cubicBezTo>
                <a:lnTo>
                  <a:pt x="174215" y="41598"/>
                </a:lnTo>
                <a:cubicBezTo>
                  <a:pt x="128364" y="66057"/>
                  <a:pt x="90166" y="101223"/>
                  <a:pt x="59599" y="144021"/>
                </a:cubicBezTo>
                <a:lnTo>
                  <a:pt x="93214" y="166945"/>
                </a:lnTo>
                <a:cubicBezTo>
                  <a:pt x="74883" y="191404"/>
                  <a:pt x="62670" y="218912"/>
                  <a:pt x="55016" y="249493"/>
                </a:cubicBezTo>
                <a:lnTo>
                  <a:pt x="16819" y="238787"/>
                </a:lnTo>
                <a:lnTo>
                  <a:pt x="16819" y="240323"/>
                </a:lnTo>
                <a:cubicBezTo>
                  <a:pt x="1536" y="289243"/>
                  <a:pt x="24" y="341210"/>
                  <a:pt x="9189" y="391666"/>
                </a:cubicBezTo>
                <a:lnTo>
                  <a:pt x="47387" y="384009"/>
                </a:lnTo>
                <a:cubicBezTo>
                  <a:pt x="53505" y="414590"/>
                  <a:pt x="62670" y="443634"/>
                  <a:pt x="77954" y="469606"/>
                </a:cubicBezTo>
                <a:lnTo>
                  <a:pt x="44339" y="489481"/>
                </a:lnTo>
                <a:cubicBezTo>
                  <a:pt x="68764" y="535352"/>
                  <a:pt x="103915" y="575102"/>
                  <a:pt x="146694" y="604146"/>
                </a:cubicBezTo>
                <a:lnTo>
                  <a:pt x="169632" y="572029"/>
                </a:lnTo>
                <a:cubicBezTo>
                  <a:pt x="194081" y="588856"/>
                  <a:pt x="221577" y="601074"/>
                  <a:pt x="250609" y="610243"/>
                </a:cubicBezTo>
                <a:lnTo>
                  <a:pt x="241443" y="648457"/>
                </a:lnTo>
                <a:lnTo>
                  <a:pt x="244491" y="648457"/>
                </a:lnTo>
                <a:cubicBezTo>
                  <a:pt x="274386" y="656618"/>
                  <a:pt x="304809" y="661010"/>
                  <a:pt x="335449" y="661010"/>
                </a:cubicBezTo>
                <a:cubicBezTo>
                  <a:pt x="356491" y="661010"/>
                  <a:pt x="377653" y="658946"/>
                  <a:pt x="398815" y="654578"/>
                </a:cubicBezTo>
                <a:lnTo>
                  <a:pt x="391185" y="616364"/>
                </a:lnTo>
                <a:cubicBezTo>
                  <a:pt x="420217" y="610243"/>
                  <a:pt x="449248" y="599561"/>
                  <a:pt x="476745" y="585783"/>
                </a:cubicBezTo>
                <a:lnTo>
                  <a:pt x="495075" y="619412"/>
                </a:lnTo>
                <a:cubicBezTo>
                  <a:pt x="540926" y="593440"/>
                  <a:pt x="579124" y="558275"/>
                  <a:pt x="608155" y="515477"/>
                </a:cubicBezTo>
                <a:lnTo>
                  <a:pt x="576076" y="494065"/>
                </a:lnTo>
                <a:cubicBezTo>
                  <a:pt x="592872" y="468094"/>
                  <a:pt x="606620" y="440561"/>
                  <a:pt x="614274" y="411517"/>
                </a:cubicBezTo>
                <a:lnTo>
                  <a:pt x="652471" y="422223"/>
                </a:lnTo>
                <a:cubicBezTo>
                  <a:pt x="666219" y="371791"/>
                  <a:pt x="669266" y="319799"/>
                  <a:pt x="658589" y="269368"/>
                </a:cubicBezTo>
                <a:lnTo>
                  <a:pt x="620368" y="275489"/>
                </a:lnTo>
                <a:cubicBezTo>
                  <a:pt x="614274" y="246444"/>
                  <a:pt x="605108" y="217400"/>
                  <a:pt x="589825" y="189868"/>
                </a:cubicBezTo>
                <a:lnTo>
                  <a:pt x="623439" y="171528"/>
                </a:lnTo>
                <a:cubicBezTo>
                  <a:pt x="598990" y="125682"/>
                  <a:pt x="563840" y="85932"/>
                  <a:pt x="519525" y="56888"/>
                </a:cubicBezTo>
                <a:lnTo>
                  <a:pt x="498147" y="88981"/>
                </a:lnTo>
                <a:cubicBezTo>
                  <a:pt x="473698" y="72177"/>
                  <a:pt x="444666" y="59936"/>
                  <a:pt x="415634" y="50767"/>
                </a:cubicBezTo>
                <a:lnTo>
                  <a:pt x="426335" y="12553"/>
                </a:lnTo>
                <a:lnTo>
                  <a:pt x="424799" y="12553"/>
                </a:lnTo>
                <a:cubicBezTo>
                  <a:pt x="394904" y="4392"/>
                  <a:pt x="364481" y="0"/>
                  <a:pt x="3341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F1YX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nDAAAnRUAALoSAADZFQAAEAAAACYAAAAIAAAA//////////8="/>
              </a:ext>
            </a:extLst>
          </p:cNvSpPr>
          <p:nvPr/>
        </p:nvSpPr>
        <p:spPr>
          <a:xfrm>
            <a:off x="2056765" y="3513455"/>
            <a:ext cx="987425" cy="38100"/>
          </a:xfrm>
          <a:custGeom>
            <a:avLst/>
            <a:gdLst/>
            <a:ahLst/>
            <a:cxnLst/>
            <a:rect l="0" t="0" r="987425" b="38100"/>
            <a:pathLst>
              <a:path w="987425" h="38100">
                <a:moveTo>
                  <a:pt x="24" y="24"/>
                </a:moveTo>
                <a:lnTo>
                  <a:pt x="24" y="38100"/>
                </a:lnTo>
                <a:lnTo>
                  <a:pt x="987400" y="38100"/>
                </a:lnTo>
                <a:lnTo>
                  <a:pt x="987400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zcG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bDAAAMhYAAK4SAABuFgAAEAAAACYAAAAIAAAA//////////8="/>
              </a:ext>
            </a:extLst>
          </p:cNvSpPr>
          <p:nvPr/>
        </p:nvSpPr>
        <p:spPr>
          <a:xfrm>
            <a:off x="2049145" y="3608070"/>
            <a:ext cx="987425" cy="38100"/>
          </a:xfrm>
          <a:custGeom>
            <a:avLst/>
            <a:gdLst/>
            <a:ahLst/>
            <a:cxnLst/>
            <a:rect l="0" t="0" r="987425" b="38100"/>
            <a:pathLst>
              <a:path w="987425" h="38100">
                <a:moveTo>
                  <a:pt x="24" y="24"/>
                </a:moveTo>
                <a:lnTo>
                  <a:pt x="24" y="38100"/>
                </a:lnTo>
                <a:lnTo>
                  <a:pt x="987400" y="38100"/>
                </a:lnTo>
                <a:lnTo>
                  <a:pt x="987400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4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Qgdm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cDAAA4xYAAK8SAAAgFwAAEAAAACYAAAAIAAAA//////////8="/>
              </a:ext>
            </a:extLst>
          </p:cNvSpPr>
          <p:nvPr/>
        </p:nvSpPr>
        <p:spPr>
          <a:xfrm>
            <a:off x="2049780" y="3720465"/>
            <a:ext cx="987425" cy="38735"/>
          </a:xfrm>
          <a:custGeom>
            <a:avLst/>
            <a:gdLst/>
            <a:ahLst/>
            <a:cxnLst/>
            <a:rect l="0" t="0" r="987425" b="38735"/>
            <a:pathLst>
              <a:path w="987425" h="38735">
                <a:moveTo>
                  <a:pt x="24" y="0"/>
                </a:moveTo>
                <a:lnTo>
                  <a:pt x="24" y="38735"/>
                </a:lnTo>
                <a:lnTo>
                  <a:pt x="987400" y="38735"/>
                </a:lnTo>
                <a:lnTo>
                  <a:pt x="987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25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hGRk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eDAAAZBcAALASAACgFwAAEAAAACYAAAAIAAAA//////////8="/>
              </a:ext>
            </a:extLst>
          </p:cNvSpPr>
          <p:nvPr/>
        </p:nvSpPr>
        <p:spPr>
          <a:xfrm>
            <a:off x="2051050" y="3802380"/>
            <a:ext cx="986790" cy="38100"/>
          </a:xfrm>
          <a:custGeom>
            <a:avLst/>
            <a:gdLst/>
            <a:ahLst/>
            <a:cxnLst/>
            <a:rect l="0" t="0" r="986790" b="38100"/>
            <a:pathLst>
              <a:path w="986790" h="38100">
                <a:moveTo>
                  <a:pt x="24" y="24"/>
                </a:moveTo>
                <a:lnTo>
                  <a:pt x="24" y="38100"/>
                </a:lnTo>
                <a:lnTo>
                  <a:pt x="986766" y="38100"/>
                </a:lnTo>
                <a:lnTo>
                  <a:pt x="986766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26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9hOn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nDAAA6RcAALoSAAAlGAAAEAAAACYAAAAIAAAA//////////8="/>
              </a:ext>
            </a:extLst>
          </p:cNvSpPr>
          <p:nvPr/>
        </p:nvSpPr>
        <p:spPr>
          <a:xfrm>
            <a:off x="2056765" y="3886835"/>
            <a:ext cx="987425" cy="38100"/>
          </a:xfrm>
          <a:custGeom>
            <a:avLst/>
            <a:gdLst/>
            <a:ahLst/>
            <a:cxnLst/>
            <a:rect l="0" t="0" r="987425" b="38100"/>
            <a:pathLst>
              <a:path w="987425" h="38100">
                <a:moveTo>
                  <a:pt x="24" y="24"/>
                </a:moveTo>
                <a:lnTo>
                  <a:pt x="24" y="38100"/>
                </a:lnTo>
                <a:lnTo>
                  <a:pt x="987400" y="38100"/>
                </a:lnTo>
                <a:lnTo>
                  <a:pt x="987400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2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FsPSI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aDAAAjxgAAK0SAADLGAAAEAAAACYAAAAIAAAA//////////8="/>
              </a:ext>
            </a:extLst>
          </p:cNvSpPr>
          <p:nvPr/>
        </p:nvSpPr>
        <p:spPr>
          <a:xfrm>
            <a:off x="2048510" y="3992245"/>
            <a:ext cx="987425" cy="38100"/>
          </a:xfrm>
          <a:custGeom>
            <a:avLst/>
            <a:gdLst/>
            <a:ahLst/>
            <a:cxnLst/>
            <a:rect l="0" t="0" r="987425" b="38100"/>
            <a:pathLst>
              <a:path w="987425" h="38100">
                <a:moveTo>
                  <a:pt x="24" y="0"/>
                </a:moveTo>
                <a:lnTo>
                  <a:pt x="24" y="38076"/>
                </a:lnTo>
                <a:lnTo>
                  <a:pt x="987400" y="38076"/>
                </a:lnTo>
                <a:lnTo>
                  <a:pt x="987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28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dDAAAQRkAAK8SAAB9GQAAEAAAACYAAAAIAAAA//////////8="/>
              </a:ext>
            </a:extLst>
          </p:cNvSpPr>
          <p:nvPr/>
        </p:nvSpPr>
        <p:spPr>
          <a:xfrm>
            <a:off x="2050415" y="4105275"/>
            <a:ext cx="986790" cy="38100"/>
          </a:xfrm>
          <a:custGeom>
            <a:avLst/>
            <a:gdLst/>
            <a:ahLst/>
            <a:cxnLst/>
            <a:rect l="0" t="0" r="986790" b="38100"/>
            <a:pathLst>
              <a:path w="986790" h="38100">
                <a:moveTo>
                  <a:pt x="24" y="0"/>
                </a:moveTo>
                <a:lnTo>
                  <a:pt x="24" y="38076"/>
                </a:lnTo>
                <a:lnTo>
                  <a:pt x="986766" y="38076"/>
                </a:lnTo>
                <a:lnTo>
                  <a:pt x="9867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29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mDAAA5hkAALkSAAAiGgAAEAAAACYAAAAIAAAA//////////8="/>
              </a:ext>
            </a:extLst>
          </p:cNvSpPr>
          <p:nvPr/>
        </p:nvSpPr>
        <p:spPr>
          <a:xfrm>
            <a:off x="2056130" y="4210050"/>
            <a:ext cx="987425" cy="38100"/>
          </a:xfrm>
          <a:custGeom>
            <a:avLst/>
            <a:gdLst/>
            <a:ahLst/>
            <a:cxnLst/>
            <a:rect l="0" t="0" r="987425" b="38100"/>
            <a:pathLst>
              <a:path w="987425" h="38100">
                <a:moveTo>
                  <a:pt x="24" y="24"/>
                </a:moveTo>
                <a:lnTo>
                  <a:pt x="24" y="38100"/>
                </a:lnTo>
                <a:lnTo>
                  <a:pt x="987400" y="38100"/>
                </a:lnTo>
                <a:lnTo>
                  <a:pt x="987400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30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hOm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cAAAAGgwAANkKAABWDAAAEAAAACYAAAAIAAAA//////////8="/>
              </a:ext>
            </a:extLst>
          </p:cNvSpPr>
          <p:nvPr/>
        </p:nvSpPr>
        <p:spPr>
          <a:xfrm>
            <a:off x="58420" y="1967230"/>
            <a:ext cx="1704975" cy="38100"/>
          </a:xfrm>
          <a:custGeom>
            <a:avLst/>
            <a:gdLst/>
            <a:ahLst/>
            <a:cxnLst/>
            <a:rect l="0" t="0" r="1704975" b="38100"/>
            <a:pathLst>
              <a:path w="1704975" h="38100">
                <a:moveTo>
                  <a:pt x="0" y="24"/>
                </a:moveTo>
                <a:lnTo>
                  <a:pt x="0" y="38100"/>
                </a:lnTo>
                <a:lnTo>
                  <a:pt x="1704951" y="38100"/>
                </a:lnTo>
                <a:lnTo>
                  <a:pt x="1704951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3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VmPj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cAAAA6QwAANkKAAAlDQAAEAAAACYAAAAIAAAA//////////8="/>
              </a:ext>
            </a:extLst>
          </p:cNvSpPr>
          <p:nvPr/>
        </p:nvSpPr>
        <p:spPr>
          <a:xfrm>
            <a:off x="58420" y="2098675"/>
            <a:ext cx="1704975" cy="38100"/>
          </a:xfrm>
          <a:custGeom>
            <a:avLst/>
            <a:gdLst/>
            <a:ahLst/>
            <a:cxnLst/>
            <a:rect l="0" t="0" r="1704975" b="38100"/>
            <a:pathLst>
              <a:path w="1704975" h="38100">
                <a:moveTo>
                  <a:pt x="0" y="24"/>
                </a:moveTo>
                <a:lnTo>
                  <a:pt x="0" y="38100"/>
                </a:lnTo>
                <a:lnTo>
                  <a:pt x="1704951" y="38100"/>
                </a:lnTo>
                <a:lnTo>
                  <a:pt x="1704951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13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I4Ii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cAAAAiQ4AAGsHAADGDgAAEAAAACYAAAAIAAAA//////////8="/>
              </a:ext>
            </a:extLst>
          </p:cNvSpPr>
          <p:nvPr/>
        </p:nvSpPr>
        <p:spPr>
          <a:xfrm>
            <a:off x="58420" y="2362835"/>
            <a:ext cx="1147445" cy="38735"/>
          </a:xfrm>
          <a:custGeom>
            <a:avLst/>
            <a:gdLst/>
            <a:ahLst/>
            <a:cxnLst/>
            <a:rect l="0" t="0" r="1147445" b="38735"/>
            <a:pathLst>
              <a:path w="1147445" h="38735">
                <a:moveTo>
                  <a:pt x="0" y="24"/>
                </a:moveTo>
                <a:lnTo>
                  <a:pt x="0" y="38710"/>
                </a:lnTo>
                <a:lnTo>
                  <a:pt x="1147445" y="38710"/>
                </a:lnTo>
                <a:lnTo>
                  <a:pt x="1147445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13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VDbH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UDQAAdhMAAOURAAAqFAAAEAAAACYAAAAIAAAA//////////8="/>
              </a:ext>
            </a:extLst>
          </p:cNvSpPr>
          <p:nvPr/>
        </p:nvSpPr>
        <p:spPr>
          <a:xfrm>
            <a:off x="2207260" y="3163570"/>
            <a:ext cx="701675" cy="114300"/>
          </a:xfrm>
          <a:custGeom>
            <a:avLst/>
            <a:gdLst/>
            <a:ahLst/>
            <a:cxnLst/>
            <a:rect l="0" t="0" r="701675" b="114300"/>
            <a:pathLst>
              <a:path w="701675" h="114300">
                <a:moveTo>
                  <a:pt x="24" y="24"/>
                </a:moveTo>
                <a:lnTo>
                  <a:pt x="24" y="114276"/>
                </a:lnTo>
                <a:lnTo>
                  <a:pt x="701675" y="114276"/>
                </a:lnTo>
                <a:lnTo>
                  <a:pt x="701675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134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BlZm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BzAwAAdwoAAMIHAAAsCwAAEAAAACYAAAAIAAAA//////////8="/>
              </a:ext>
            </a:extLst>
          </p:cNvSpPr>
          <p:nvPr/>
        </p:nvSpPr>
        <p:spPr>
          <a:xfrm>
            <a:off x="560705" y="1701165"/>
            <a:ext cx="700405" cy="114935"/>
          </a:xfrm>
          <a:custGeom>
            <a:avLst/>
            <a:gdLst/>
            <a:ahLst/>
            <a:cxnLst/>
            <a:rect l="0" t="0" r="700405" b="114935"/>
            <a:pathLst>
              <a:path w="700405" h="114935">
                <a:moveTo>
                  <a:pt x="0" y="24"/>
                </a:moveTo>
                <a:lnTo>
                  <a:pt x="0" y="114910"/>
                </a:lnTo>
                <a:lnTo>
                  <a:pt x="700380" y="114910"/>
                </a:lnTo>
                <a:lnTo>
                  <a:pt x="70038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13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I+PG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tEQAAhQUAAPwYAAAkCAAAEAAAACYAAAAIAAAA//////////8="/>
              </a:ext>
            </a:extLst>
          </p:cNvSpPr>
          <p:nvPr/>
        </p:nvSpPr>
        <p:spPr>
          <a:xfrm>
            <a:off x="2832735" y="897255"/>
            <a:ext cx="1228725" cy="426085"/>
          </a:xfrm>
          <a:custGeom>
            <a:avLst/>
            <a:gdLst/>
            <a:ahLst/>
            <a:cxnLst/>
            <a:rect l="0" t="0" r="1228725" b="426085"/>
            <a:pathLst>
              <a:path w="1228725" h="426085">
                <a:moveTo>
                  <a:pt x="1190521" y="38176"/>
                </a:moveTo>
                <a:lnTo>
                  <a:pt x="1190521" y="387908"/>
                </a:lnTo>
                <a:lnTo>
                  <a:pt x="38227" y="387908"/>
                </a:lnTo>
                <a:lnTo>
                  <a:pt x="38227" y="38176"/>
                </a:lnTo>
                <a:close/>
                <a:moveTo>
                  <a:pt x="23" y="0"/>
                </a:moveTo>
                <a:lnTo>
                  <a:pt x="23" y="426085"/>
                </a:lnTo>
                <a:lnTo>
                  <a:pt x="1228725" y="426085"/>
                </a:lnTo>
                <a:lnTo>
                  <a:pt x="12287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138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IxMj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IGgAASwEAAE8hAACQAwAAEAAAACYAAAAIAAAA//////////8="/>
              </a:ext>
            </a:extLst>
          </p:cNvSpPr>
          <p:nvPr/>
        </p:nvSpPr>
        <p:spPr>
          <a:xfrm>
            <a:off x="4312920" y="210185"/>
            <a:ext cx="1101725" cy="368935"/>
          </a:xfrm>
          <a:custGeom>
            <a:avLst/>
            <a:gdLst/>
            <a:ahLst/>
            <a:cxnLst/>
            <a:rect l="0" t="0" r="1101725" b="368935"/>
            <a:pathLst>
              <a:path w="1101725" h="368935">
                <a:moveTo>
                  <a:pt x="450772" y="46272"/>
                </a:moveTo>
                <a:cubicBezTo>
                  <a:pt x="372840" y="133439"/>
                  <a:pt x="435488" y="271058"/>
                  <a:pt x="551618" y="271058"/>
                </a:cubicBezTo>
                <a:cubicBezTo>
                  <a:pt x="667748" y="271058"/>
                  <a:pt x="728860" y="133439"/>
                  <a:pt x="652464" y="46272"/>
                </a:cubicBezTo>
                <a:cubicBezTo>
                  <a:pt x="663165" y="47785"/>
                  <a:pt x="675402" y="49322"/>
                  <a:pt x="686079" y="50859"/>
                </a:cubicBezTo>
                <a:cubicBezTo>
                  <a:pt x="753310" y="156372"/>
                  <a:pt x="676914" y="295527"/>
                  <a:pt x="551618" y="295527"/>
                </a:cubicBezTo>
                <a:cubicBezTo>
                  <a:pt x="426322" y="295527"/>
                  <a:pt x="349926" y="156372"/>
                  <a:pt x="417156" y="50859"/>
                </a:cubicBezTo>
                <a:cubicBezTo>
                  <a:pt x="427858" y="49322"/>
                  <a:pt x="438559" y="47785"/>
                  <a:pt x="450772" y="46272"/>
                </a:cubicBezTo>
                <a:close/>
                <a:moveTo>
                  <a:pt x="733467" y="60032"/>
                </a:moveTo>
                <a:cubicBezTo>
                  <a:pt x="840408" y="82963"/>
                  <a:pt x="942789" y="125779"/>
                  <a:pt x="1034470" y="185428"/>
                </a:cubicBezTo>
                <a:cubicBezTo>
                  <a:pt x="903152" y="272042"/>
                  <a:pt x="751414" y="322205"/>
                  <a:pt x="593511" y="328785"/>
                </a:cubicBezTo>
                <a:cubicBezTo>
                  <a:pt x="712712" y="302275"/>
                  <a:pt x="779583" y="173181"/>
                  <a:pt x="733467" y="60032"/>
                </a:cubicBezTo>
                <a:close/>
                <a:moveTo>
                  <a:pt x="368257" y="60032"/>
                </a:moveTo>
                <a:cubicBezTo>
                  <a:pt x="319357" y="176255"/>
                  <a:pt x="392707" y="309286"/>
                  <a:pt x="518002" y="330706"/>
                </a:cubicBezTo>
                <a:cubicBezTo>
                  <a:pt x="357556" y="324583"/>
                  <a:pt x="201692" y="274107"/>
                  <a:pt x="67229" y="185428"/>
                </a:cubicBezTo>
                <a:cubicBezTo>
                  <a:pt x="158911" y="124243"/>
                  <a:pt x="261292" y="82963"/>
                  <a:pt x="368257" y="60032"/>
                </a:cubicBezTo>
                <a:close/>
                <a:moveTo>
                  <a:pt x="550850" y="0"/>
                </a:moveTo>
                <a:cubicBezTo>
                  <a:pt x="542452" y="0"/>
                  <a:pt x="534054" y="1152"/>
                  <a:pt x="525632" y="3433"/>
                </a:cubicBezTo>
                <a:cubicBezTo>
                  <a:pt x="345343" y="8020"/>
                  <a:pt x="169611" y="66131"/>
                  <a:pt x="21402" y="170131"/>
                </a:cubicBezTo>
                <a:lnTo>
                  <a:pt x="0" y="185428"/>
                </a:lnTo>
                <a:lnTo>
                  <a:pt x="21402" y="200724"/>
                </a:lnTo>
                <a:cubicBezTo>
                  <a:pt x="177266" y="310823"/>
                  <a:pt x="360627" y="368935"/>
                  <a:pt x="550082" y="368935"/>
                </a:cubicBezTo>
                <a:cubicBezTo>
                  <a:pt x="739562" y="368935"/>
                  <a:pt x="924458" y="310823"/>
                  <a:pt x="1078786" y="200724"/>
                </a:cubicBezTo>
                <a:lnTo>
                  <a:pt x="1101701" y="185428"/>
                </a:lnTo>
                <a:lnTo>
                  <a:pt x="1078786" y="170131"/>
                </a:lnTo>
                <a:cubicBezTo>
                  <a:pt x="932088" y="66131"/>
                  <a:pt x="756381" y="8020"/>
                  <a:pt x="576068" y="3433"/>
                </a:cubicBezTo>
                <a:cubicBezTo>
                  <a:pt x="567670" y="1152"/>
                  <a:pt x="559272" y="0"/>
                  <a:pt x="5508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140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JjdH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bDwAAAxEAAIsQAAA/EgAAEAAAACYAAAAIAAAA//////////8="/>
              </a:ext>
            </a:extLst>
          </p:cNvSpPr>
          <p:nvPr/>
        </p:nvSpPr>
        <p:spPr>
          <a:xfrm>
            <a:off x="2455545" y="2765425"/>
            <a:ext cx="233680" cy="200660"/>
          </a:xfrm>
          <a:custGeom>
            <a:avLst/>
            <a:gdLst/>
            <a:ahLst/>
            <a:cxnLst/>
            <a:rect l="0" t="0" r="233680" b="200660"/>
            <a:pathLst>
              <a:path w="233680" h="200660">
                <a:moveTo>
                  <a:pt x="96733" y="38494"/>
                </a:moveTo>
                <a:cubicBezTo>
                  <a:pt x="97596" y="38494"/>
                  <a:pt x="98436" y="38518"/>
                  <a:pt x="99275" y="38542"/>
                </a:cubicBezTo>
                <a:cubicBezTo>
                  <a:pt x="154260" y="38542"/>
                  <a:pt x="181740" y="104316"/>
                  <a:pt x="143565" y="144083"/>
                </a:cubicBezTo>
                <a:cubicBezTo>
                  <a:pt x="130832" y="156835"/>
                  <a:pt x="115413" y="162502"/>
                  <a:pt x="100354" y="162502"/>
                </a:cubicBezTo>
                <a:cubicBezTo>
                  <a:pt x="68485" y="162502"/>
                  <a:pt x="38199" y="137119"/>
                  <a:pt x="38199" y="99730"/>
                </a:cubicBezTo>
                <a:cubicBezTo>
                  <a:pt x="38199" y="66927"/>
                  <a:pt x="64313" y="38494"/>
                  <a:pt x="96733" y="38494"/>
                </a:cubicBezTo>
                <a:close/>
                <a:moveTo>
                  <a:pt x="100450" y="0"/>
                </a:moveTo>
                <a:cubicBezTo>
                  <a:pt x="48942" y="0"/>
                  <a:pt x="24" y="39719"/>
                  <a:pt x="24" y="99730"/>
                </a:cubicBezTo>
                <a:cubicBezTo>
                  <a:pt x="24" y="156306"/>
                  <a:pt x="44314" y="200660"/>
                  <a:pt x="99275" y="200660"/>
                </a:cubicBezTo>
                <a:cubicBezTo>
                  <a:pt x="189390" y="200660"/>
                  <a:pt x="233656" y="92069"/>
                  <a:pt x="171046" y="29369"/>
                </a:cubicBezTo>
                <a:cubicBezTo>
                  <a:pt x="150303" y="9101"/>
                  <a:pt x="125077" y="0"/>
                  <a:pt x="100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14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hOmIMAAAAEAAAAAAAAAAAAAAAAAAAAAAAAAAeAAAAaAAAAAAAAAAAAAAAAAAAAAAAAAAAAAAAECcAABAnAAAAAAAAAAAAAAAAAAAAAAAAAAAAAAAAAAAAAAAAAAAAABQAAAAAAAAAwMD/AAAAAABkAAAAMgAAAAAAAABkAAAAAAAAAH9/fwAKAAAAHwAAAFQAAABI/9UA////AQAAAAAAAAAAAAAAAAAAAAAAAAAAAAAAAAAAAAAAAAAAAAAAAn9/fwBZWVkDzMzMAMDA/wB/f38AAAAAAAAAAAAAAAAAAAAAAAAAAAAhAAAAGAAAABQAAABuFwAA5g8AAJkYAADkEAAAEAAAACYAAAAIAAAA//////////8="/>
              </a:ext>
            </a:extLst>
          </p:cNvSpPr>
          <p:nvPr/>
        </p:nvSpPr>
        <p:spPr>
          <a:xfrm>
            <a:off x="3808730" y="2584450"/>
            <a:ext cx="189865" cy="161290"/>
          </a:xfrm>
          <a:custGeom>
            <a:avLst/>
            <a:gdLst/>
            <a:ahLst/>
            <a:cxnLst/>
            <a:rect l="0" t="0" r="189865" b="161290"/>
            <a:pathLst>
              <a:path w="189865" h="161290">
                <a:moveTo>
                  <a:pt x="107505" y="0"/>
                </a:moveTo>
                <a:cubicBezTo>
                  <a:pt x="87384" y="0"/>
                  <a:pt x="66950" y="7367"/>
                  <a:pt x="50531" y="23734"/>
                </a:cubicBezTo>
                <a:cubicBezTo>
                  <a:pt x="24" y="74178"/>
                  <a:pt x="35218" y="161290"/>
                  <a:pt x="108706" y="161290"/>
                </a:cubicBezTo>
                <a:cubicBezTo>
                  <a:pt x="153108" y="161290"/>
                  <a:pt x="189840" y="126133"/>
                  <a:pt x="189840" y="80273"/>
                </a:cubicBezTo>
                <a:cubicBezTo>
                  <a:pt x="189840" y="31773"/>
                  <a:pt x="149358" y="0"/>
                  <a:pt x="10750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14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ZhbD0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UBwAAYxoAAL4IAABjGwAAEAAAACYAAAAIAAAA//////////8="/>
              </a:ext>
            </a:extLst>
          </p:cNvSpPr>
          <p:nvPr/>
        </p:nvSpPr>
        <p:spPr>
          <a:xfrm>
            <a:off x="1231900" y="4289425"/>
            <a:ext cx="189230" cy="162560"/>
          </a:xfrm>
          <a:custGeom>
            <a:avLst/>
            <a:gdLst/>
            <a:ahLst/>
            <a:cxnLst/>
            <a:rect l="0" t="0" r="189230" b="162560"/>
            <a:pathLst>
              <a:path w="189230" h="162560">
                <a:moveTo>
                  <a:pt x="106954" y="0"/>
                </a:moveTo>
                <a:cubicBezTo>
                  <a:pt x="86948" y="0"/>
                  <a:pt x="66655" y="7357"/>
                  <a:pt x="50362" y="23654"/>
                </a:cubicBezTo>
                <a:cubicBezTo>
                  <a:pt x="0" y="74030"/>
                  <a:pt x="35100" y="162536"/>
                  <a:pt x="108344" y="162536"/>
                </a:cubicBezTo>
                <a:cubicBezTo>
                  <a:pt x="152596" y="162536"/>
                  <a:pt x="189206" y="125916"/>
                  <a:pt x="189206" y="81651"/>
                </a:cubicBezTo>
                <a:cubicBezTo>
                  <a:pt x="189206" y="32114"/>
                  <a:pt x="148715" y="0"/>
                  <a:pt x="1069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14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R4PSI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B4MwAAvAAAAKA0AAC8AQAAEAAAACYAAAAIAAAA//////////8="/>
              </a:ext>
            </a:extLst>
          </p:cNvSpPr>
          <p:nvPr/>
        </p:nvSpPr>
        <p:spPr>
          <a:xfrm>
            <a:off x="8366760" y="119380"/>
            <a:ext cx="187960" cy="162560"/>
          </a:xfrm>
          <a:custGeom>
            <a:avLst/>
            <a:gdLst/>
            <a:ahLst/>
            <a:cxnLst/>
            <a:rect l="0" t="0" r="187960" b="162560"/>
            <a:pathLst>
              <a:path w="187960" h="162560">
                <a:moveTo>
                  <a:pt x="106048" y="0"/>
                </a:moveTo>
                <a:cubicBezTo>
                  <a:pt x="86470" y="0"/>
                  <a:pt x="66556" y="7229"/>
                  <a:pt x="50433" y="23391"/>
                </a:cubicBezTo>
                <a:cubicBezTo>
                  <a:pt x="0" y="75384"/>
                  <a:pt x="35150" y="162560"/>
                  <a:pt x="106960" y="162560"/>
                </a:cubicBezTo>
                <a:cubicBezTo>
                  <a:pt x="152810" y="162560"/>
                  <a:pt x="187936" y="125865"/>
                  <a:pt x="187936" y="81508"/>
                </a:cubicBezTo>
                <a:cubicBezTo>
                  <a:pt x="187936" y="32613"/>
                  <a:pt x="147676" y="0"/>
                  <a:pt x="1060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144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B2YW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fCQAAWhoAAJILAACUGwAAEAAAACYAAAAIAAAA//////////8="/>
              </a:ext>
            </a:extLst>
          </p:cNvSpPr>
          <p:nvPr/>
        </p:nvSpPr>
        <p:spPr>
          <a:xfrm>
            <a:off x="1604645" y="4283710"/>
            <a:ext cx="276225" cy="199390"/>
          </a:xfrm>
          <a:custGeom>
            <a:avLst/>
            <a:gdLst/>
            <a:ahLst/>
            <a:cxnLst/>
            <a:rect l="0" t="0" r="276225" b="199390"/>
            <a:pathLst>
              <a:path w="276225" h="199390">
                <a:moveTo>
                  <a:pt x="144088" y="37288"/>
                </a:moveTo>
                <a:cubicBezTo>
                  <a:pt x="176006" y="37288"/>
                  <a:pt x="206340" y="61939"/>
                  <a:pt x="206340" y="99299"/>
                </a:cubicBezTo>
                <a:cubicBezTo>
                  <a:pt x="206340" y="132895"/>
                  <a:pt x="178838" y="160375"/>
                  <a:pt x="145216" y="161910"/>
                </a:cubicBezTo>
                <a:cubicBezTo>
                  <a:pt x="90187" y="161910"/>
                  <a:pt x="62682" y="94719"/>
                  <a:pt x="100890" y="55009"/>
                </a:cubicBezTo>
                <a:cubicBezTo>
                  <a:pt x="113609" y="42780"/>
                  <a:pt x="129040" y="37288"/>
                  <a:pt x="144088" y="37288"/>
                </a:cubicBezTo>
                <a:close/>
                <a:moveTo>
                  <a:pt x="147112" y="24"/>
                </a:moveTo>
                <a:cubicBezTo>
                  <a:pt x="146488" y="24"/>
                  <a:pt x="145840" y="24"/>
                  <a:pt x="145216" y="48"/>
                </a:cubicBezTo>
                <a:cubicBezTo>
                  <a:pt x="96306" y="48"/>
                  <a:pt x="55029" y="33643"/>
                  <a:pt x="47397" y="80979"/>
                </a:cubicBezTo>
                <a:lnTo>
                  <a:pt x="25989" y="80979"/>
                </a:lnTo>
                <a:cubicBezTo>
                  <a:pt x="23" y="80979"/>
                  <a:pt x="23" y="119154"/>
                  <a:pt x="25989" y="119154"/>
                </a:cubicBezTo>
                <a:lnTo>
                  <a:pt x="47397" y="119154"/>
                </a:lnTo>
                <a:cubicBezTo>
                  <a:pt x="56802" y="170015"/>
                  <a:pt x="100530" y="199366"/>
                  <a:pt x="145216" y="199366"/>
                </a:cubicBezTo>
                <a:cubicBezTo>
                  <a:pt x="172982" y="199366"/>
                  <a:pt x="201109" y="188024"/>
                  <a:pt x="221627" y="163445"/>
                </a:cubicBezTo>
                <a:cubicBezTo>
                  <a:pt x="276225" y="98268"/>
                  <a:pt x="229979" y="24"/>
                  <a:pt x="147112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146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NBZn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tMgAAIQMAAPg2AACJBwAAEAAAACYAAAAIAAAA//////////8="/>
              </a:ext>
            </a:extLst>
          </p:cNvSpPr>
          <p:nvPr/>
        </p:nvSpPr>
        <p:spPr>
          <a:xfrm>
            <a:off x="8156575" y="508635"/>
            <a:ext cx="779145" cy="716280"/>
          </a:xfrm>
          <a:custGeom>
            <a:avLst/>
            <a:gdLst/>
            <a:ahLst/>
            <a:cxnLst/>
            <a:rect l="0" t="0" r="779145" b="716280"/>
            <a:pathLst>
              <a:path w="779145" h="716280">
                <a:moveTo>
                  <a:pt x="653877" y="38177"/>
                </a:moveTo>
                <a:cubicBezTo>
                  <a:pt x="701230" y="38177"/>
                  <a:pt x="740955" y="77889"/>
                  <a:pt x="740955" y="125227"/>
                </a:cubicBezTo>
                <a:lnTo>
                  <a:pt x="740955" y="386377"/>
                </a:lnTo>
                <a:cubicBezTo>
                  <a:pt x="740955" y="433715"/>
                  <a:pt x="701230" y="471917"/>
                  <a:pt x="653877" y="471917"/>
                </a:cubicBezTo>
                <a:lnTo>
                  <a:pt x="583591" y="471917"/>
                </a:lnTo>
                <a:lnTo>
                  <a:pt x="435414" y="620094"/>
                </a:lnTo>
                <a:lnTo>
                  <a:pt x="441531" y="471917"/>
                </a:lnTo>
                <a:lnTo>
                  <a:pt x="125291" y="471917"/>
                </a:lnTo>
                <a:cubicBezTo>
                  <a:pt x="77938" y="471917"/>
                  <a:pt x="38213" y="433715"/>
                  <a:pt x="38213" y="386377"/>
                </a:cubicBezTo>
                <a:lnTo>
                  <a:pt x="38213" y="125227"/>
                </a:lnTo>
                <a:cubicBezTo>
                  <a:pt x="38213" y="77889"/>
                  <a:pt x="77938" y="38177"/>
                  <a:pt x="125291" y="38177"/>
                </a:cubicBezTo>
                <a:close/>
                <a:moveTo>
                  <a:pt x="125291" y="0"/>
                </a:moveTo>
                <a:cubicBezTo>
                  <a:pt x="56540" y="0"/>
                  <a:pt x="23" y="56523"/>
                  <a:pt x="23" y="125227"/>
                </a:cubicBezTo>
                <a:lnTo>
                  <a:pt x="23" y="386377"/>
                </a:lnTo>
                <a:cubicBezTo>
                  <a:pt x="23" y="455106"/>
                  <a:pt x="56540" y="510094"/>
                  <a:pt x="125291" y="510094"/>
                </a:cubicBezTo>
                <a:lnTo>
                  <a:pt x="401806" y="510094"/>
                </a:lnTo>
                <a:lnTo>
                  <a:pt x="394154" y="716256"/>
                </a:lnTo>
                <a:lnTo>
                  <a:pt x="600407" y="510003"/>
                </a:lnTo>
                <a:lnTo>
                  <a:pt x="653877" y="510003"/>
                </a:lnTo>
                <a:cubicBezTo>
                  <a:pt x="724139" y="510094"/>
                  <a:pt x="779145" y="455106"/>
                  <a:pt x="779145" y="386377"/>
                </a:cubicBezTo>
                <a:lnTo>
                  <a:pt x="779145" y="125227"/>
                </a:lnTo>
                <a:cubicBezTo>
                  <a:pt x="779145" y="56523"/>
                  <a:pt x="722604" y="0"/>
                  <a:pt x="6538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14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J1U3oMAAAAEAAAAAAAAAAAAAAAAAAAAAAAAAAeAAAAaAAAAAAAAAAAAAAAAAAAAAAAAAAAAAAAECcAABAnAAAAAAAAAAAAAAAAAAAAAAAAAAAAAAAAAAAAAAAAAAAAABQAAAAAAAAAwMD/AAAAAABkAAAAMgAAAAAAAABkAAAAAAAAAH9/fwAKAAAAHwAAAFQAAABI/9UA////AQAAAAAAAAAAAAAAAAAAAAAAAAAAAAAAAAAAAAAAAAAAAAAAAn9/fwBZWVkDzMzMAMDA/wB/f38AAAAAAAAAAAAAAAAAAAAAAAAAAAAhAAAAGAAAABQAAADNAQAAygEAAIkHAABkBQAAEAAAACYAAAAIAAAA//////////8="/>
              </a:ext>
            </a:extLst>
          </p:cNvSpPr>
          <p:nvPr/>
        </p:nvSpPr>
        <p:spPr>
          <a:xfrm>
            <a:off x="292735" y="290830"/>
            <a:ext cx="932180" cy="585470"/>
          </a:xfrm>
          <a:custGeom>
            <a:avLst/>
            <a:gdLst/>
            <a:ahLst/>
            <a:cxnLst/>
            <a:rect l="0" t="0" r="932180" b="585470"/>
            <a:pathLst>
              <a:path w="932180" h="585470">
                <a:moveTo>
                  <a:pt x="806854" y="31225"/>
                </a:moveTo>
                <a:cubicBezTo>
                  <a:pt x="854220" y="31225"/>
                  <a:pt x="893956" y="63665"/>
                  <a:pt x="893956" y="102377"/>
                </a:cubicBezTo>
                <a:lnTo>
                  <a:pt x="893956" y="315835"/>
                </a:lnTo>
                <a:cubicBezTo>
                  <a:pt x="893956" y="354528"/>
                  <a:pt x="854220" y="385733"/>
                  <a:pt x="806854" y="386988"/>
                </a:cubicBezTo>
                <a:lnTo>
                  <a:pt x="736573" y="386988"/>
                </a:lnTo>
                <a:lnTo>
                  <a:pt x="588332" y="506810"/>
                </a:lnTo>
                <a:lnTo>
                  <a:pt x="594451" y="385733"/>
                </a:lnTo>
                <a:lnTo>
                  <a:pt x="125326" y="385733"/>
                </a:lnTo>
                <a:cubicBezTo>
                  <a:pt x="77960" y="385733"/>
                  <a:pt x="38224" y="354528"/>
                  <a:pt x="38224" y="315835"/>
                </a:cubicBezTo>
                <a:lnTo>
                  <a:pt x="38224" y="102377"/>
                </a:lnTo>
                <a:cubicBezTo>
                  <a:pt x="38224" y="63665"/>
                  <a:pt x="77960" y="31225"/>
                  <a:pt x="125326" y="31225"/>
                </a:cubicBezTo>
                <a:close/>
                <a:moveTo>
                  <a:pt x="125326" y="20"/>
                </a:moveTo>
                <a:cubicBezTo>
                  <a:pt x="56556" y="20"/>
                  <a:pt x="24" y="46200"/>
                  <a:pt x="24" y="102377"/>
                </a:cubicBezTo>
                <a:lnTo>
                  <a:pt x="24" y="315835"/>
                </a:lnTo>
                <a:cubicBezTo>
                  <a:pt x="24" y="371993"/>
                  <a:pt x="56556" y="418193"/>
                  <a:pt x="125326" y="418193"/>
                </a:cubicBezTo>
                <a:lnTo>
                  <a:pt x="554715" y="418193"/>
                </a:lnTo>
                <a:lnTo>
                  <a:pt x="547085" y="585450"/>
                </a:lnTo>
                <a:lnTo>
                  <a:pt x="753370" y="418193"/>
                </a:lnTo>
                <a:lnTo>
                  <a:pt x="806854" y="418193"/>
                </a:lnTo>
                <a:cubicBezTo>
                  <a:pt x="877160" y="416938"/>
                  <a:pt x="932156" y="371993"/>
                  <a:pt x="932156" y="315835"/>
                </a:cubicBezTo>
                <a:lnTo>
                  <a:pt x="932156" y="102377"/>
                </a:lnTo>
                <a:cubicBezTo>
                  <a:pt x="932156" y="46200"/>
                  <a:pt x="877160" y="20"/>
                  <a:pt x="806854" y="2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noProof="1">
                <a:solidFill>
                  <a:schemeClr val="accent1"/>
                </a:solidFill>
              </a:defRPr>
            </a:pPr>
          </a:p>
        </p:txBody>
      </p:sp>
      <p:sp>
        <p:nvSpPr>
          <p:cNvPr id="32" name="Google Shape;148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hOm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uFwAAmhUAAOMYAACqHgAAEAAAACYAAAAIAAAA//////////8="/>
              </a:ext>
            </a:extLst>
          </p:cNvSpPr>
          <p:nvPr/>
        </p:nvSpPr>
        <p:spPr>
          <a:xfrm>
            <a:off x="3808730" y="3511550"/>
            <a:ext cx="236855" cy="1473200"/>
          </a:xfrm>
          <a:custGeom>
            <a:avLst/>
            <a:gdLst/>
            <a:ahLst/>
            <a:cxnLst/>
            <a:rect l="0" t="0" r="236855" b="1473200"/>
            <a:pathLst>
              <a:path w="236855" h="1473200">
                <a:moveTo>
                  <a:pt x="161974" y="394288"/>
                </a:moveTo>
                <a:lnTo>
                  <a:pt x="174210" y="565432"/>
                </a:lnTo>
                <a:lnTo>
                  <a:pt x="64180" y="565432"/>
                </a:lnTo>
                <a:lnTo>
                  <a:pt x="74880" y="394288"/>
                </a:lnTo>
                <a:close/>
                <a:moveTo>
                  <a:pt x="108494" y="0"/>
                </a:moveTo>
                <a:cubicBezTo>
                  <a:pt x="79463" y="53488"/>
                  <a:pt x="23" y="207835"/>
                  <a:pt x="23" y="261323"/>
                </a:cubicBezTo>
                <a:cubicBezTo>
                  <a:pt x="23" y="299526"/>
                  <a:pt x="18354" y="334681"/>
                  <a:pt x="47385" y="357598"/>
                </a:cubicBezTo>
                <a:lnTo>
                  <a:pt x="39755" y="357598"/>
                </a:lnTo>
                <a:lnTo>
                  <a:pt x="24472" y="566968"/>
                </a:lnTo>
                <a:lnTo>
                  <a:pt x="22936" y="566968"/>
                </a:lnTo>
                <a:lnTo>
                  <a:pt x="22936" y="586837"/>
                </a:lnTo>
                <a:lnTo>
                  <a:pt x="22936" y="605171"/>
                </a:lnTo>
                <a:lnTo>
                  <a:pt x="24472" y="605171"/>
                </a:lnTo>
                <a:lnTo>
                  <a:pt x="38220" y="1473176"/>
                </a:lnTo>
                <a:lnTo>
                  <a:pt x="197123" y="1473176"/>
                </a:lnTo>
                <a:lnTo>
                  <a:pt x="212406" y="605171"/>
                </a:lnTo>
                <a:lnTo>
                  <a:pt x="213918" y="605171"/>
                </a:lnTo>
                <a:lnTo>
                  <a:pt x="212406" y="586837"/>
                </a:lnTo>
                <a:lnTo>
                  <a:pt x="212406" y="566968"/>
                </a:lnTo>
                <a:lnTo>
                  <a:pt x="210871" y="566968"/>
                </a:lnTo>
                <a:lnTo>
                  <a:pt x="197123" y="357598"/>
                </a:lnTo>
                <a:lnTo>
                  <a:pt x="187958" y="357598"/>
                </a:lnTo>
                <a:cubicBezTo>
                  <a:pt x="218524" y="334681"/>
                  <a:pt x="236855" y="299526"/>
                  <a:pt x="236855" y="261323"/>
                </a:cubicBezTo>
                <a:cubicBezTo>
                  <a:pt x="236855" y="207835"/>
                  <a:pt x="157391" y="53488"/>
                  <a:pt x="128360" y="0"/>
                </a:cubicBezTo>
                <a:lnTo>
                  <a:pt x="128360" y="229240"/>
                </a:lnTo>
                <a:cubicBezTo>
                  <a:pt x="174210" y="241454"/>
                  <a:pt x="165045" y="307181"/>
                  <a:pt x="117659" y="307181"/>
                </a:cubicBezTo>
                <a:cubicBezTo>
                  <a:pt x="71833" y="307181"/>
                  <a:pt x="62668" y="241454"/>
                  <a:pt x="108494" y="229240"/>
                </a:cubicBezTo>
                <a:lnTo>
                  <a:pt x="1084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149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JDbHI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BrHgAAxBAAADIfAAA0EQAAEAAAACYAAAAIAAAA//////////8="/>
              </a:ext>
            </a:extLst>
          </p:cNvSpPr>
          <p:nvPr/>
        </p:nvSpPr>
        <p:spPr>
          <a:xfrm>
            <a:off x="4944745" y="2725420"/>
            <a:ext cx="126365" cy="71120"/>
          </a:xfrm>
          <a:custGeom>
            <a:avLst/>
            <a:gdLst/>
            <a:ahLst/>
            <a:cxnLst/>
            <a:rect l="0" t="0" r="126365" b="71120"/>
            <a:pathLst>
              <a:path w="126365" h="71120">
                <a:moveTo>
                  <a:pt x="28286" y="24"/>
                </a:moveTo>
                <a:cubicBezTo>
                  <a:pt x="9500" y="24"/>
                  <a:pt x="0" y="29603"/>
                  <a:pt x="22456" y="37514"/>
                </a:cubicBezTo>
                <a:cubicBezTo>
                  <a:pt x="45368" y="46670"/>
                  <a:pt x="68280" y="55827"/>
                  <a:pt x="91216" y="68052"/>
                </a:cubicBezTo>
                <a:cubicBezTo>
                  <a:pt x="92728" y="69562"/>
                  <a:pt x="95799" y="71096"/>
                  <a:pt x="98846" y="71096"/>
                </a:cubicBezTo>
                <a:cubicBezTo>
                  <a:pt x="118711" y="71096"/>
                  <a:pt x="126341" y="43626"/>
                  <a:pt x="108011" y="34469"/>
                </a:cubicBezTo>
                <a:cubicBezTo>
                  <a:pt x="85099" y="22244"/>
                  <a:pt x="60651" y="11554"/>
                  <a:pt x="37739" y="2397"/>
                </a:cubicBezTo>
                <a:cubicBezTo>
                  <a:pt x="34404" y="743"/>
                  <a:pt x="31230" y="24"/>
                  <a:pt x="28286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150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eIQAASBUAAAwiAABTFgAAEAAAACYAAAAIAAAA//////////8="/>
              </a:ext>
            </a:extLst>
          </p:cNvSpPr>
          <p:nvPr/>
        </p:nvSpPr>
        <p:spPr>
          <a:xfrm>
            <a:off x="5383530" y="3459480"/>
            <a:ext cx="151130" cy="169545"/>
          </a:xfrm>
          <a:custGeom>
            <a:avLst/>
            <a:gdLst/>
            <a:ahLst/>
            <a:cxnLst/>
            <a:rect l="0" t="0" r="151130" b="169545"/>
            <a:pathLst>
              <a:path w="151130" h="169545">
                <a:moveTo>
                  <a:pt x="74810" y="0"/>
                </a:moveTo>
                <a:cubicBezTo>
                  <a:pt x="64119" y="0"/>
                  <a:pt x="54963" y="7649"/>
                  <a:pt x="54963" y="18345"/>
                </a:cubicBezTo>
                <a:lnTo>
                  <a:pt x="0" y="18345"/>
                </a:lnTo>
                <a:lnTo>
                  <a:pt x="0" y="169521"/>
                </a:lnTo>
                <a:lnTo>
                  <a:pt x="151130" y="169521"/>
                </a:lnTo>
                <a:lnTo>
                  <a:pt x="151130" y="19856"/>
                </a:lnTo>
                <a:lnTo>
                  <a:pt x="93123" y="19856"/>
                </a:lnTo>
                <a:lnTo>
                  <a:pt x="93123" y="18345"/>
                </a:lnTo>
                <a:cubicBezTo>
                  <a:pt x="93123" y="7649"/>
                  <a:pt x="85477" y="0"/>
                  <a:pt x="74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15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5vbmU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sHwAAQBEAAAYhAAAwEwAAEAAAACYAAAAIAAAA//////////8="/>
              </a:ext>
            </a:extLst>
          </p:cNvSpPr>
          <p:nvPr/>
        </p:nvSpPr>
        <p:spPr>
          <a:xfrm>
            <a:off x="5067300" y="2804160"/>
            <a:ext cx="300990" cy="314960"/>
          </a:xfrm>
          <a:custGeom>
            <a:avLst/>
            <a:gdLst/>
            <a:ahLst/>
            <a:cxnLst/>
            <a:rect l="0" t="0" r="300990" b="314960"/>
            <a:pathLst>
              <a:path w="300990" h="314960">
                <a:moveTo>
                  <a:pt x="22070" y="24"/>
                </a:moveTo>
                <a:cubicBezTo>
                  <a:pt x="15929" y="24"/>
                  <a:pt x="10075" y="3384"/>
                  <a:pt x="6141" y="9311"/>
                </a:cubicBezTo>
                <a:cubicBezTo>
                  <a:pt x="24" y="16966"/>
                  <a:pt x="3071" y="29180"/>
                  <a:pt x="12234" y="35300"/>
                </a:cubicBezTo>
                <a:cubicBezTo>
                  <a:pt x="32097" y="49050"/>
                  <a:pt x="51960" y="62800"/>
                  <a:pt x="71823" y="79622"/>
                </a:cubicBezTo>
                <a:cubicBezTo>
                  <a:pt x="74870" y="81134"/>
                  <a:pt x="79452" y="82670"/>
                  <a:pt x="84057" y="82670"/>
                </a:cubicBezTo>
                <a:lnTo>
                  <a:pt x="85569" y="82670"/>
                </a:lnTo>
                <a:lnTo>
                  <a:pt x="85569" y="217148"/>
                </a:lnTo>
                <a:lnTo>
                  <a:pt x="227656" y="217148"/>
                </a:lnTo>
                <a:cubicBezTo>
                  <a:pt x="220003" y="223268"/>
                  <a:pt x="218492" y="233970"/>
                  <a:pt x="223074" y="241601"/>
                </a:cubicBezTo>
                <a:cubicBezTo>
                  <a:pt x="238355" y="263007"/>
                  <a:pt x="250565" y="284388"/>
                  <a:pt x="262800" y="305793"/>
                </a:cubicBezTo>
                <a:cubicBezTo>
                  <a:pt x="265846" y="311912"/>
                  <a:pt x="271963" y="314960"/>
                  <a:pt x="279592" y="314960"/>
                </a:cubicBezTo>
                <a:cubicBezTo>
                  <a:pt x="282638" y="314960"/>
                  <a:pt x="285709" y="314960"/>
                  <a:pt x="288756" y="311912"/>
                </a:cubicBezTo>
                <a:cubicBezTo>
                  <a:pt x="297919" y="307329"/>
                  <a:pt x="300990" y="296626"/>
                  <a:pt x="296408" y="285924"/>
                </a:cubicBezTo>
                <a:cubicBezTo>
                  <a:pt x="284174" y="264518"/>
                  <a:pt x="270428" y="241601"/>
                  <a:pt x="255147" y="220220"/>
                </a:cubicBezTo>
                <a:cubicBezTo>
                  <a:pt x="250565" y="214101"/>
                  <a:pt x="244448" y="212565"/>
                  <a:pt x="236819" y="212565"/>
                </a:cubicBezTo>
                <a:lnTo>
                  <a:pt x="236819" y="65848"/>
                </a:lnTo>
                <a:lnTo>
                  <a:pt x="102385" y="65848"/>
                </a:lnTo>
                <a:cubicBezTo>
                  <a:pt x="102385" y="59752"/>
                  <a:pt x="100850" y="53633"/>
                  <a:pt x="96268" y="49050"/>
                </a:cubicBezTo>
                <a:cubicBezTo>
                  <a:pt x="74870" y="33764"/>
                  <a:pt x="53495" y="16966"/>
                  <a:pt x="32097" y="3192"/>
                </a:cubicBezTo>
                <a:cubicBezTo>
                  <a:pt x="28859" y="1032"/>
                  <a:pt x="25428" y="24"/>
                  <a:pt x="2207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15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VmPjw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8HAAA+g8AAK0dAADoEAAAEAAAACYAAAAIAAAA//////////8="/>
              </a:ext>
            </a:extLst>
          </p:cNvSpPr>
          <p:nvPr/>
        </p:nvSpPr>
        <p:spPr>
          <a:xfrm>
            <a:off x="4589780" y="2597150"/>
            <a:ext cx="234315" cy="151130"/>
          </a:xfrm>
          <a:custGeom>
            <a:avLst/>
            <a:gdLst/>
            <a:ahLst/>
            <a:cxnLst/>
            <a:rect l="0" t="0" r="234315" b="151130"/>
            <a:pathLst>
              <a:path w="234315" h="151130">
                <a:moveTo>
                  <a:pt x="0" y="0"/>
                </a:moveTo>
                <a:lnTo>
                  <a:pt x="0" y="151130"/>
                </a:lnTo>
                <a:lnTo>
                  <a:pt x="150935" y="151130"/>
                </a:lnTo>
                <a:lnTo>
                  <a:pt x="150935" y="99235"/>
                </a:lnTo>
                <a:cubicBezTo>
                  <a:pt x="170756" y="99235"/>
                  <a:pt x="187538" y="100745"/>
                  <a:pt x="205827" y="102279"/>
                </a:cubicBezTo>
                <a:lnTo>
                  <a:pt x="208867" y="102279"/>
                </a:lnTo>
                <a:cubicBezTo>
                  <a:pt x="209346" y="102303"/>
                  <a:pt x="209825" y="102327"/>
                  <a:pt x="210280" y="102327"/>
                </a:cubicBezTo>
                <a:cubicBezTo>
                  <a:pt x="233309" y="102327"/>
                  <a:pt x="234315" y="65606"/>
                  <a:pt x="210399" y="64119"/>
                </a:cubicBezTo>
                <a:cubicBezTo>
                  <a:pt x="190578" y="62585"/>
                  <a:pt x="170756" y="61075"/>
                  <a:pt x="150935" y="61075"/>
                </a:cubicBezTo>
                <a:lnTo>
                  <a:pt x="150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15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0iUm8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BPIQAAVRQAAKghAAAHFQAAEAAAACYAAAAIAAAA//////////8="/>
              </a:ext>
            </a:extLst>
          </p:cNvSpPr>
          <p:nvPr/>
        </p:nvSpPr>
        <p:spPr>
          <a:xfrm>
            <a:off x="5414645" y="3305175"/>
            <a:ext cx="56515" cy="113030"/>
          </a:xfrm>
          <a:custGeom>
            <a:avLst/>
            <a:gdLst/>
            <a:ahLst/>
            <a:cxnLst/>
            <a:rect l="0" t="0" r="56515" b="113030"/>
            <a:pathLst>
              <a:path w="56515" h="113030">
                <a:moveTo>
                  <a:pt x="23249" y="24"/>
                </a:moveTo>
                <a:cubicBezTo>
                  <a:pt x="11792" y="24"/>
                  <a:pt x="24" y="9453"/>
                  <a:pt x="4491" y="24626"/>
                </a:cubicBezTo>
                <a:cubicBezTo>
                  <a:pt x="9078" y="47481"/>
                  <a:pt x="13664" y="71867"/>
                  <a:pt x="16740" y="96254"/>
                </a:cubicBezTo>
                <a:cubicBezTo>
                  <a:pt x="18253" y="105396"/>
                  <a:pt x="25915" y="113006"/>
                  <a:pt x="36603" y="113006"/>
                </a:cubicBezTo>
                <a:lnTo>
                  <a:pt x="38141" y="113006"/>
                </a:lnTo>
                <a:cubicBezTo>
                  <a:pt x="48853" y="111498"/>
                  <a:pt x="56490" y="102332"/>
                  <a:pt x="54977" y="91683"/>
                </a:cubicBezTo>
                <a:cubicBezTo>
                  <a:pt x="51903" y="65765"/>
                  <a:pt x="47316" y="41378"/>
                  <a:pt x="41215" y="15460"/>
                </a:cubicBezTo>
                <a:cubicBezTo>
                  <a:pt x="39293" y="4739"/>
                  <a:pt x="31367" y="24"/>
                  <a:pt x="23249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154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0+PG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tHQAAbhAAAGQeAADIEAAAEAAAACYAAAAIAAAA//////////8="/>
              </a:ext>
            </a:extLst>
          </p:cNvSpPr>
          <p:nvPr/>
        </p:nvSpPr>
        <p:spPr>
          <a:xfrm>
            <a:off x="4824095" y="2670810"/>
            <a:ext cx="116205" cy="57150"/>
          </a:xfrm>
          <a:custGeom>
            <a:avLst/>
            <a:gdLst/>
            <a:ahLst/>
            <a:cxnLst/>
            <a:rect l="0" t="0" r="116205" b="57150"/>
            <a:pathLst>
              <a:path w="116205" h="57150">
                <a:moveTo>
                  <a:pt x="18219" y="0"/>
                </a:moveTo>
                <a:cubicBezTo>
                  <a:pt x="9649" y="0"/>
                  <a:pt x="2832" y="6874"/>
                  <a:pt x="1536" y="15952"/>
                </a:cubicBezTo>
                <a:cubicBezTo>
                  <a:pt x="24" y="26611"/>
                  <a:pt x="6121" y="37294"/>
                  <a:pt x="16827" y="38827"/>
                </a:cubicBezTo>
                <a:cubicBezTo>
                  <a:pt x="41287" y="43401"/>
                  <a:pt x="65747" y="49509"/>
                  <a:pt x="88672" y="57126"/>
                </a:cubicBezTo>
                <a:lnTo>
                  <a:pt x="94793" y="57126"/>
                </a:lnTo>
                <a:cubicBezTo>
                  <a:pt x="102450" y="55593"/>
                  <a:pt x="110083" y="51018"/>
                  <a:pt x="113132" y="43401"/>
                </a:cubicBezTo>
                <a:cubicBezTo>
                  <a:pt x="116205" y="32719"/>
                  <a:pt x="110083" y="22036"/>
                  <a:pt x="99377" y="18994"/>
                </a:cubicBezTo>
                <a:cubicBezTo>
                  <a:pt x="74917" y="11377"/>
                  <a:pt x="50457" y="5269"/>
                  <a:pt x="22948" y="695"/>
                </a:cubicBezTo>
                <a:cubicBezTo>
                  <a:pt x="21339" y="240"/>
                  <a:pt x="19755" y="0"/>
                  <a:pt x="182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155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EIQAAZRMAAHghAAAUFAAAEAAAACYAAAAIAAAA//////////8="/>
              </a:ext>
            </a:extLst>
          </p:cNvSpPr>
          <p:nvPr/>
        </p:nvSpPr>
        <p:spPr>
          <a:xfrm>
            <a:off x="5367020" y="3152775"/>
            <a:ext cx="73660" cy="111125"/>
          </a:xfrm>
          <a:custGeom>
            <a:avLst/>
            <a:gdLst/>
            <a:ahLst/>
            <a:cxnLst/>
            <a:rect l="0" t="0" r="73660" b="111125"/>
            <a:pathLst>
              <a:path w="73660" h="111125">
                <a:moveTo>
                  <a:pt x="25170" y="24"/>
                </a:moveTo>
                <a:cubicBezTo>
                  <a:pt x="12441" y="24"/>
                  <a:pt x="0" y="12625"/>
                  <a:pt x="7902" y="28424"/>
                </a:cubicBezTo>
                <a:cubicBezTo>
                  <a:pt x="17076" y="49875"/>
                  <a:pt x="26251" y="74355"/>
                  <a:pt x="33888" y="97345"/>
                </a:cubicBezTo>
                <a:cubicBezTo>
                  <a:pt x="36962" y="104992"/>
                  <a:pt x="44599" y="111125"/>
                  <a:pt x="52237" y="111125"/>
                </a:cubicBezTo>
                <a:cubicBezTo>
                  <a:pt x="53774" y="111125"/>
                  <a:pt x="56824" y="111125"/>
                  <a:pt x="58361" y="109585"/>
                </a:cubicBezTo>
                <a:cubicBezTo>
                  <a:pt x="67536" y="106531"/>
                  <a:pt x="73660" y="95806"/>
                  <a:pt x="70610" y="85081"/>
                </a:cubicBezTo>
                <a:cubicBezTo>
                  <a:pt x="62948" y="60576"/>
                  <a:pt x="53774" y="36071"/>
                  <a:pt x="43062" y="13106"/>
                </a:cubicBezTo>
                <a:cubicBezTo>
                  <a:pt x="39268" y="3847"/>
                  <a:pt x="32183" y="24"/>
                  <a:pt x="2517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170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uGQAA6woAABobAABWDAAAEAAAACYAAAAIAAAA//////////8="/>
              </a:ext>
            </a:extLst>
          </p:cNvSpPr>
          <p:nvPr/>
        </p:nvSpPr>
        <p:spPr>
          <a:xfrm>
            <a:off x="4174490" y="1774825"/>
            <a:ext cx="231140" cy="230505"/>
          </a:xfrm>
          <a:custGeom>
            <a:avLst/>
            <a:gdLst/>
            <a:ahLst/>
            <a:cxnLst/>
            <a:rect l="0" t="0" r="231140" b="230505"/>
            <a:pathLst>
              <a:path w="231140" h="230505">
                <a:moveTo>
                  <a:pt x="24" y="23"/>
                </a:moveTo>
                <a:lnTo>
                  <a:pt x="24" y="230481"/>
                </a:lnTo>
                <a:lnTo>
                  <a:pt x="231116" y="230481"/>
                </a:lnTo>
                <a:lnTo>
                  <a:pt x="231116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17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mDAAAdw8AABEOAADiEAAAEAAAACYAAAAIAAAA//////////8="/>
              </a:ext>
            </a:extLst>
          </p:cNvSpPr>
          <p:nvPr/>
        </p:nvSpPr>
        <p:spPr>
          <a:xfrm>
            <a:off x="2056130" y="2513965"/>
            <a:ext cx="230505" cy="230505"/>
          </a:xfrm>
          <a:custGeom>
            <a:avLst/>
            <a:gdLst/>
            <a:ahLst/>
            <a:cxnLst/>
            <a:rect l="0" t="0" r="230505" b="230505"/>
            <a:pathLst>
              <a:path w="230505" h="230505">
                <a:moveTo>
                  <a:pt x="23" y="23"/>
                </a:moveTo>
                <a:lnTo>
                  <a:pt x="23" y="230481"/>
                </a:lnTo>
                <a:lnTo>
                  <a:pt x="230505" y="230481"/>
                </a:lnTo>
                <a:lnTo>
                  <a:pt x="230505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17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uEgAAkA8AANkTAAD8EAAAEAAAACYAAAAIAAAA//////////8="/>
              </a:ext>
            </a:extLst>
          </p:cNvSpPr>
          <p:nvPr/>
        </p:nvSpPr>
        <p:spPr>
          <a:xfrm>
            <a:off x="2995930" y="2529840"/>
            <a:ext cx="230505" cy="231140"/>
          </a:xfrm>
          <a:custGeom>
            <a:avLst/>
            <a:gdLst/>
            <a:ahLst/>
            <a:cxnLst/>
            <a:rect l="0" t="0" r="230505" b="231140"/>
            <a:pathLst>
              <a:path w="230505" h="231140">
                <a:moveTo>
                  <a:pt x="0" y="24"/>
                </a:moveTo>
                <a:lnTo>
                  <a:pt x="0" y="231116"/>
                </a:lnTo>
                <a:lnTo>
                  <a:pt x="230505" y="231116"/>
                </a:lnTo>
                <a:lnTo>
                  <a:pt x="230505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17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ALgAAiwUAAJ4wAAAtCAAAEAAAACYAAAAIAAAA//////////8="/>
              </a:ext>
            </a:extLst>
          </p:cNvSpPr>
          <p:nvPr/>
        </p:nvSpPr>
        <p:spPr>
          <a:xfrm>
            <a:off x="7518400" y="901065"/>
            <a:ext cx="384810" cy="427990"/>
          </a:xfrm>
          <a:custGeom>
            <a:avLst/>
            <a:gdLst/>
            <a:ahLst/>
            <a:cxnLst/>
            <a:rect l="0" t="0" r="384810" b="427990"/>
            <a:pathLst>
              <a:path w="384810" h="427990">
                <a:moveTo>
                  <a:pt x="192393" y="51984"/>
                </a:moveTo>
                <a:lnTo>
                  <a:pt x="346614" y="197183"/>
                </a:lnTo>
                <a:lnTo>
                  <a:pt x="346614" y="389758"/>
                </a:lnTo>
                <a:lnTo>
                  <a:pt x="265691" y="389758"/>
                </a:lnTo>
                <a:lnTo>
                  <a:pt x="265691" y="236927"/>
                </a:lnTo>
                <a:lnTo>
                  <a:pt x="119119" y="236927"/>
                </a:lnTo>
                <a:lnTo>
                  <a:pt x="119119" y="389758"/>
                </a:lnTo>
                <a:lnTo>
                  <a:pt x="38172" y="389758"/>
                </a:lnTo>
                <a:lnTo>
                  <a:pt x="38172" y="197183"/>
                </a:lnTo>
                <a:lnTo>
                  <a:pt x="192393" y="51984"/>
                </a:lnTo>
                <a:close/>
                <a:moveTo>
                  <a:pt x="192393" y="24"/>
                </a:moveTo>
                <a:lnTo>
                  <a:pt x="0" y="180359"/>
                </a:lnTo>
                <a:lnTo>
                  <a:pt x="0" y="427966"/>
                </a:lnTo>
                <a:lnTo>
                  <a:pt x="157290" y="427966"/>
                </a:lnTo>
                <a:lnTo>
                  <a:pt x="157290" y="275135"/>
                </a:lnTo>
                <a:lnTo>
                  <a:pt x="227520" y="275135"/>
                </a:lnTo>
                <a:lnTo>
                  <a:pt x="227520" y="427966"/>
                </a:lnTo>
                <a:lnTo>
                  <a:pt x="384810" y="427966"/>
                </a:lnTo>
                <a:lnTo>
                  <a:pt x="384810" y="180359"/>
                </a:lnTo>
                <a:lnTo>
                  <a:pt x="192393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178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fHAAAMwUAAHkfAADbBwAAEAAAACYAAAAIAAAA//////////8="/>
              </a:ext>
            </a:extLst>
          </p:cNvSpPr>
          <p:nvPr/>
        </p:nvSpPr>
        <p:spPr>
          <a:xfrm>
            <a:off x="4612005" y="845185"/>
            <a:ext cx="504190" cy="431800"/>
          </a:xfrm>
          <a:custGeom>
            <a:avLst/>
            <a:gdLst/>
            <a:ahLst/>
            <a:cxnLst/>
            <a:rect l="0" t="0" r="504190" b="431800"/>
            <a:pathLst>
              <a:path w="504190" h="431800">
                <a:moveTo>
                  <a:pt x="215437" y="39217"/>
                </a:moveTo>
                <a:cubicBezTo>
                  <a:pt x="374328" y="39217"/>
                  <a:pt x="452250" y="230148"/>
                  <a:pt x="340717" y="341660"/>
                </a:cubicBezTo>
                <a:cubicBezTo>
                  <a:pt x="304707" y="377663"/>
                  <a:pt x="260420" y="393758"/>
                  <a:pt x="216949" y="393758"/>
                </a:cubicBezTo>
                <a:cubicBezTo>
                  <a:pt x="125760" y="393758"/>
                  <a:pt x="38193" y="322951"/>
                  <a:pt x="38193" y="216404"/>
                </a:cubicBezTo>
                <a:cubicBezTo>
                  <a:pt x="38193" y="117125"/>
                  <a:pt x="117651" y="39217"/>
                  <a:pt x="215437" y="39217"/>
                </a:cubicBezTo>
                <a:close/>
                <a:moveTo>
                  <a:pt x="217212" y="0"/>
                </a:moveTo>
                <a:cubicBezTo>
                  <a:pt x="106327" y="0"/>
                  <a:pt x="0" y="86183"/>
                  <a:pt x="0" y="216404"/>
                </a:cubicBezTo>
                <a:cubicBezTo>
                  <a:pt x="0" y="334032"/>
                  <a:pt x="96251" y="431776"/>
                  <a:pt x="215437" y="431776"/>
                </a:cubicBezTo>
                <a:cubicBezTo>
                  <a:pt x="407939" y="431776"/>
                  <a:pt x="504190" y="199613"/>
                  <a:pt x="368210" y="63659"/>
                </a:cubicBezTo>
                <a:cubicBezTo>
                  <a:pt x="324235" y="19693"/>
                  <a:pt x="270208" y="0"/>
                  <a:pt x="2172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179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SHQAA5wUAAOwdAABLBwAAEAAAACYAAAAIAAAA//////////8="/>
              </a:ext>
            </a:extLst>
          </p:cNvSpPr>
          <p:nvPr/>
        </p:nvSpPr>
        <p:spPr>
          <a:xfrm>
            <a:off x="4766310" y="959485"/>
            <a:ext cx="97790" cy="226060"/>
          </a:xfrm>
          <a:custGeom>
            <a:avLst/>
            <a:gdLst/>
            <a:ahLst/>
            <a:cxnLst/>
            <a:rect l="0" t="0" r="97790" b="226060"/>
            <a:pathLst>
              <a:path w="97790" h="226060">
                <a:moveTo>
                  <a:pt x="59595" y="24"/>
                </a:moveTo>
                <a:lnTo>
                  <a:pt x="59595" y="135933"/>
                </a:lnTo>
                <a:lnTo>
                  <a:pt x="0" y="198552"/>
                </a:lnTo>
                <a:lnTo>
                  <a:pt x="27494" y="226046"/>
                </a:lnTo>
                <a:lnTo>
                  <a:pt x="97790" y="151210"/>
                </a:lnTo>
                <a:lnTo>
                  <a:pt x="97790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18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aNgAAZwAAAL03AABLAQAAEAAAACYAAAAIAAAA//////////8="/>
              </a:ext>
            </a:extLst>
          </p:cNvSpPr>
          <p:nvPr/>
        </p:nvSpPr>
        <p:spPr>
          <a:xfrm>
            <a:off x="8916670" y="65405"/>
            <a:ext cx="144145" cy="144780"/>
          </a:xfrm>
          <a:custGeom>
            <a:avLst/>
            <a:gdLst/>
            <a:ahLst/>
            <a:cxnLst/>
            <a:rect l="0" t="0" r="144145" b="144780"/>
            <a:pathLst>
              <a:path w="144145" h="144780">
                <a:moveTo>
                  <a:pt x="26094" y="24"/>
                </a:moveTo>
                <a:lnTo>
                  <a:pt x="24" y="27444"/>
                </a:lnTo>
                <a:lnTo>
                  <a:pt x="44485" y="73144"/>
                </a:lnTo>
                <a:lnTo>
                  <a:pt x="24" y="117605"/>
                </a:lnTo>
                <a:lnTo>
                  <a:pt x="26094" y="144780"/>
                </a:lnTo>
                <a:lnTo>
                  <a:pt x="72072" y="98802"/>
                </a:lnTo>
                <a:lnTo>
                  <a:pt x="118074" y="144804"/>
                </a:lnTo>
                <a:lnTo>
                  <a:pt x="144120" y="117336"/>
                </a:lnTo>
                <a:lnTo>
                  <a:pt x="99659" y="72875"/>
                </a:lnTo>
                <a:lnTo>
                  <a:pt x="144120" y="27444"/>
                </a:lnTo>
                <a:lnTo>
                  <a:pt x="118074" y="24"/>
                </a:lnTo>
                <a:lnTo>
                  <a:pt x="72072" y="46026"/>
                </a:lnTo>
                <a:lnTo>
                  <a:pt x="26094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184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LAQAA1QgAAA8CAADbCQAAEAAAACYAAAAIAAAA//////////8="/>
              </a:ext>
            </a:extLst>
          </p:cNvSpPr>
          <p:nvPr/>
        </p:nvSpPr>
        <p:spPr>
          <a:xfrm>
            <a:off x="169545" y="1435735"/>
            <a:ext cx="165100" cy="166370"/>
          </a:xfrm>
          <a:custGeom>
            <a:avLst/>
            <a:gdLst/>
            <a:ahLst/>
            <a:cxnLst/>
            <a:rect l="0" t="0" r="165100" b="166370"/>
            <a:pathLst>
              <a:path w="165100" h="166370">
                <a:moveTo>
                  <a:pt x="62690" y="24"/>
                </a:moveTo>
                <a:lnTo>
                  <a:pt x="62690" y="64123"/>
                </a:lnTo>
                <a:lnTo>
                  <a:pt x="24" y="64123"/>
                </a:lnTo>
                <a:lnTo>
                  <a:pt x="24" y="102271"/>
                </a:lnTo>
                <a:lnTo>
                  <a:pt x="62690" y="102271"/>
                </a:lnTo>
                <a:lnTo>
                  <a:pt x="62690" y="166346"/>
                </a:lnTo>
                <a:lnTo>
                  <a:pt x="100898" y="166346"/>
                </a:lnTo>
                <a:lnTo>
                  <a:pt x="100898" y="102271"/>
                </a:lnTo>
                <a:lnTo>
                  <a:pt x="165100" y="102271"/>
                </a:lnTo>
                <a:lnTo>
                  <a:pt x="165100" y="64123"/>
                </a:lnTo>
                <a:lnTo>
                  <a:pt x="100898" y="64123"/>
                </a:lnTo>
                <a:lnTo>
                  <a:pt x="1008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185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HEAAAigkAADcZAABXCgAAEAAAACYAAAAIAAAA//////////8="/>
              </a:ext>
            </a:extLst>
          </p:cNvSpPr>
          <p:nvPr/>
        </p:nvSpPr>
        <p:spPr>
          <a:xfrm>
            <a:off x="2646045" y="1550670"/>
            <a:ext cx="1452880" cy="130175"/>
          </a:xfrm>
          <a:custGeom>
            <a:avLst/>
            <a:gdLst/>
            <a:ahLst/>
            <a:cxnLst/>
            <a:rect l="0" t="0" r="1452880" b="130175"/>
            <a:pathLst>
              <a:path w="1452880" h="130175">
                <a:moveTo>
                  <a:pt x="1339819" y="24"/>
                </a:moveTo>
                <a:lnTo>
                  <a:pt x="1339819" y="45963"/>
                </a:lnTo>
                <a:lnTo>
                  <a:pt x="25980" y="45963"/>
                </a:lnTo>
                <a:cubicBezTo>
                  <a:pt x="0" y="45963"/>
                  <a:pt x="0" y="84235"/>
                  <a:pt x="25980" y="84235"/>
                </a:cubicBezTo>
                <a:lnTo>
                  <a:pt x="1339819" y="84235"/>
                </a:lnTo>
                <a:lnTo>
                  <a:pt x="1339819" y="130150"/>
                </a:lnTo>
                <a:lnTo>
                  <a:pt x="1452880" y="64330"/>
                </a:lnTo>
                <a:lnTo>
                  <a:pt x="1339819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186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DmCQAANQIAAE4WAADZBQAAEAAAACYAAAAIAAAA//////////8="/>
              </a:ext>
            </a:extLst>
          </p:cNvSpPr>
          <p:nvPr/>
        </p:nvSpPr>
        <p:spPr>
          <a:xfrm>
            <a:off x="1609090" y="358775"/>
            <a:ext cx="2016760" cy="591820"/>
          </a:xfrm>
          <a:custGeom>
            <a:avLst/>
            <a:gdLst/>
            <a:ahLst/>
            <a:cxnLst/>
            <a:rect l="0" t="0" r="2016760" b="591820"/>
            <a:pathLst>
              <a:path w="2016760" h="591820">
                <a:moveTo>
                  <a:pt x="565294" y="24"/>
                </a:moveTo>
                <a:lnTo>
                  <a:pt x="565294" y="56596"/>
                </a:lnTo>
                <a:lnTo>
                  <a:pt x="189455" y="56596"/>
                </a:lnTo>
                <a:cubicBezTo>
                  <a:pt x="84040" y="56596"/>
                  <a:pt x="0" y="140709"/>
                  <a:pt x="0" y="246217"/>
                </a:cubicBezTo>
                <a:lnTo>
                  <a:pt x="0" y="573451"/>
                </a:lnTo>
                <a:cubicBezTo>
                  <a:pt x="0" y="582647"/>
                  <a:pt x="9188" y="591820"/>
                  <a:pt x="19864" y="591820"/>
                </a:cubicBezTo>
                <a:cubicBezTo>
                  <a:pt x="30564" y="591820"/>
                  <a:pt x="38217" y="582647"/>
                  <a:pt x="38217" y="573451"/>
                </a:cubicBezTo>
                <a:lnTo>
                  <a:pt x="38217" y="244681"/>
                </a:lnTo>
                <a:cubicBezTo>
                  <a:pt x="38217" y="162104"/>
                  <a:pt x="105439" y="94823"/>
                  <a:pt x="189455" y="94823"/>
                </a:cubicBezTo>
                <a:lnTo>
                  <a:pt x="565294" y="94823"/>
                </a:lnTo>
                <a:lnTo>
                  <a:pt x="565294" y="152931"/>
                </a:lnTo>
                <a:lnTo>
                  <a:pt x="716556" y="152931"/>
                </a:lnTo>
                <a:lnTo>
                  <a:pt x="716556" y="94823"/>
                </a:lnTo>
                <a:lnTo>
                  <a:pt x="1905203" y="94823"/>
                </a:lnTo>
                <a:lnTo>
                  <a:pt x="1905203" y="140709"/>
                </a:lnTo>
                <a:lnTo>
                  <a:pt x="2016736" y="76478"/>
                </a:lnTo>
                <a:lnTo>
                  <a:pt x="1905203" y="10733"/>
                </a:lnTo>
                <a:lnTo>
                  <a:pt x="1905203" y="56596"/>
                </a:lnTo>
                <a:lnTo>
                  <a:pt x="716556" y="56596"/>
                </a:lnTo>
                <a:lnTo>
                  <a:pt x="71655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18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MIgAA6wEAAAgnAAB7CAAAEAAAACYAAAAIAAAA//////////8="/>
              </a:ext>
            </a:extLst>
          </p:cNvSpPr>
          <p:nvPr/>
        </p:nvSpPr>
        <p:spPr>
          <a:xfrm>
            <a:off x="5534660" y="311785"/>
            <a:ext cx="810260" cy="1066800"/>
          </a:xfrm>
          <a:custGeom>
            <a:avLst/>
            <a:gdLst/>
            <a:ahLst/>
            <a:cxnLst/>
            <a:rect l="0" t="0" r="810260" b="1066800"/>
            <a:pathLst>
              <a:path w="810260" h="1066800">
                <a:moveTo>
                  <a:pt x="0" y="24"/>
                </a:moveTo>
                <a:lnTo>
                  <a:pt x="0" y="151313"/>
                </a:lnTo>
                <a:lnTo>
                  <a:pt x="151355" y="151313"/>
                </a:lnTo>
                <a:lnTo>
                  <a:pt x="151355" y="93236"/>
                </a:lnTo>
                <a:lnTo>
                  <a:pt x="582471" y="93236"/>
                </a:lnTo>
                <a:cubicBezTo>
                  <a:pt x="661978" y="93236"/>
                  <a:pt x="726168" y="157433"/>
                  <a:pt x="727705" y="238429"/>
                </a:cubicBezTo>
                <a:lnTo>
                  <a:pt x="727705" y="955229"/>
                </a:lnTo>
                <a:lnTo>
                  <a:pt x="681830" y="955229"/>
                </a:lnTo>
                <a:lnTo>
                  <a:pt x="746045" y="1066800"/>
                </a:lnTo>
                <a:lnTo>
                  <a:pt x="810260" y="955229"/>
                </a:lnTo>
                <a:lnTo>
                  <a:pt x="765922" y="955229"/>
                </a:lnTo>
                <a:lnTo>
                  <a:pt x="765922" y="238429"/>
                </a:lnTo>
                <a:cubicBezTo>
                  <a:pt x="764385" y="139098"/>
                  <a:pt x="683367" y="56565"/>
                  <a:pt x="582471" y="56565"/>
                </a:cubicBezTo>
                <a:lnTo>
                  <a:pt x="151355" y="56565"/>
                </a:lnTo>
                <a:lnTo>
                  <a:pt x="151355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188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A////AQAAAAAAAAAAAAAAAAAAAAAAAAAAAAAAAAAAAAAAAAAAAAAAAn9/fwBZWVkDzMzMAMDA/wB/f38AAAAAAAAAAAAAAAAAAAAAAAAAAAAhAAAAGAAAABQAAAAHAgAAGAYAANQCAAD0BwAAEAAAACYAAAAIAAAA//////////8="/>
              </a:ext>
            </a:extLst>
          </p:cNvSpPr>
          <p:nvPr/>
        </p:nvSpPr>
        <p:spPr>
          <a:xfrm>
            <a:off x="329565" y="990600"/>
            <a:ext cx="130175" cy="302260"/>
          </a:xfrm>
          <a:custGeom>
            <a:avLst/>
            <a:gdLst/>
            <a:ahLst/>
            <a:cxnLst/>
            <a:rect l="0" t="0" r="130175" b="302260"/>
            <a:pathLst>
              <a:path w="130175" h="302260">
                <a:moveTo>
                  <a:pt x="64342" y="24"/>
                </a:moveTo>
                <a:lnTo>
                  <a:pt x="24" y="113129"/>
                </a:lnTo>
                <a:lnTo>
                  <a:pt x="45948" y="113129"/>
                </a:lnTo>
                <a:lnTo>
                  <a:pt x="45948" y="282773"/>
                </a:lnTo>
                <a:cubicBezTo>
                  <a:pt x="45948" y="295756"/>
                  <a:pt x="55517" y="302236"/>
                  <a:pt x="65087" y="302236"/>
                </a:cubicBezTo>
                <a:cubicBezTo>
                  <a:pt x="74657" y="302236"/>
                  <a:pt x="84226" y="295756"/>
                  <a:pt x="84226" y="282773"/>
                </a:cubicBezTo>
                <a:lnTo>
                  <a:pt x="84226" y="113129"/>
                </a:lnTo>
                <a:lnTo>
                  <a:pt x="130175" y="113129"/>
                </a:lnTo>
                <a:lnTo>
                  <a:pt x="64342" y="24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190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A////AQAAAAAAAAAAAAAAAAAAAAAAAAAAAAAAAAAAAAAAAAAAAAAAAn9/fwBZWVkDzMzMAMDA/wB/f38AAAAAAAAAAAAAAAAAAAAAAAAAAAAhAAAAGAAAABQAAABgBgAAHAYAACoHAAD4BwAAEAAAACYAAAAIAAAA//////////8="/>
              </a:ext>
            </a:extLst>
          </p:cNvSpPr>
          <p:nvPr/>
        </p:nvSpPr>
        <p:spPr>
          <a:xfrm>
            <a:off x="1036320" y="993140"/>
            <a:ext cx="128270" cy="302260"/>
          </a:xfrm>
          <a:custGeom>
            <a:avLst/>
            <a:gdLst/>
            <a:ahLst/>
            <a:cxnLst/>
            <a:rect l="0" t="0" r="128270" b="302260"/>
            <a:pathLst>
              <a:path w="128270" h="302260">
                <a:moveTo>
                  <a:pt x="64135" y="24"/>
                </a:moveTo>
                <a:lnTo>
                  <a:pt x="0" y="113129"/>
                </a:lnTo>
                <a:lnTo>
                  <a:pt x="45818" y="113129"/>
                </a:lnTo>
                <a:lnTo>
                  <a:pt x="45818" y="282773"/>
                </a:lnTo>
                <a:cubicBezTo>
                  <a:pt x="44283" y="295756"/>
                  <a:pt x="53825" y="302236"/>
                  <a:pt x="63368" y="302236"/>
                </a:cubicBezTo>
                <a:cubicBezTo>
                  <a:pt x="72910" y="302236"/>
                  <a:pt x="82452" y="295756"/>
                  <a:pt x="82452" y="282773"/>
                </a:cubicBezTo>
                <a:lnTo>
                  <a:pt x="82452" y="113129"/>
                </a:lnTo>
                <a:lnTo>
                  <a:pt x="128270" y="113129"/>
                </a:lnTo>
                <a:lnTo>
                  <a:pt x="64135" y="24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19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LHgAAxB0AADokAAC0HgAAEAAAACYAAAAIAAAA//////////8="/>
              </a:ext>
            </a:extLst>
          </p:cNvSpPr>
          <p:nvPr/>
        </p:nvSpPr>
        <p:spPr>
          <a:xfrm>
            <a:off x="4883785" y="4838700"/>
            <a:ext cx="1005205" cy="152400"/>
          </a:xfrm>
          <a:custGeom>
            <a:avLst/>
            <a:gdLst/>
            <a:ahLst/>
            <a:cxnLst/>
            <a:rect l="0" t="0" r="1005205" b="152400"/>
            <a:pathLst>
              <a:path w="1005205" h="152400">
                <a:moveTo>
                  <a:pt x="601899" y="24"/>
                </a:moveTo>
                <a:lnTo>
                  <a:pt x="601899" y="56399"/>
                </a:lnTo>
                <a:lnTo>
                  <a:pt x="24443" y="56399"/>
                </a:lnTo>
                <a:cubicBezTo>
                  <a:pt x="0" y="56399"/>
                  <a:pt x="0" y="94493"/>
                  <a:pt x="24443" y="94493"/>
                </a:cubicBezTo>
                <a:lnTo>
                  <a:pt x="601899" y="94493"/>
                </a:lnTo>
                <a:lnTo>
                  <a:pt x="601899" y="152400"/>
                </a:lnTo>
                <a:lnTo>
                  <a:pt x="753142" y="152400"/>
                </a:lnTo>
                <a:lnTo>
                  <a:pt x="753142" y="94493"/>
                </a:lnTo>
                <a:lnTo>
                  <a:pt x="893686" y="94493"/>
                </a:lnTo>
                <a:lnTo>
                  <a:pt x="893686" y="140197"/>
                </a:lnTo>
                <a:lnTo>
                  <a:pt x="1005181" y="76212"/>
                </a:lnTo>
                <a:lnTo>
                  <a:pt x="893686" y="10672"/>
                </a:lnTo>
                <a:lnTo>
                  <a:pt x="893686" y="56399"/>
                </a:lnTo>
                <a:lnTo>
                  <a:pt x="753142" y="56399"/>
                </a:lnTo>
                <a:lnTo>
                  <a:pt x="753142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19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LAQAAVxwAAM4IAACqHgAAEAAAACYAAAAIAAAA//////////8="/>
              </a:ext>
            </a:extLst>
          </p:cNvSpPr>
          <p:nvPr/>
        </p:nvSpPr>
        <p:spPr>
          <a:xfrm>
            <a:off x="250825" y="4606925"/>
            <a:ext cx="1180465" cy="377825"/>
          </a:xfrm>
          <a:custGeom>
            <a:avLst/>
            <a:gdLst/>
            <a:ahLst/>
            <a:cxnLst/>
            <a:rect l="0" t="0" r="1180465" b="377825"/>
            <a:pathLst>
              <a:path w="1180465" h="377825">
                <a:moveTo>
                  <a:pt x="1116294" y="23"/>
                </a:moveTo>
                <a:lnTo>
                  <a:pt x="1050613" y="111520"/>
                </a:lnTo>
                <a:lnTo>
                  <a:pt x="1096432" y="111520"/>
                </a:lnTo>
                <a:lnTo>
                  <a:pt x="1096432" y="209249"/>
                </a:lnTo>
                <a:cubicBezTo>
                  <a:pt x="1096432" y="248965"/>
                  <a:pt x="1064359" y="281054"/>
                  <a:pt x="1024633" y="281054"/>
                </a:cubicBezTo>
                <a:lnTo>
                  <a:pt x="783258" y="281054"/>
                </a:lnTo>
                <a:lnTo>
                  <a:pt x="783258" y="221481"/>
                </a:lnTo>
                <a:lnTo>
                  <a:pt x="632009" y="221481"/>
                </a:lnTo>
                <a:lnTo>
                  <a:pt x="632009" y="281054"/>
                </a:lnTo>
                <a:lnTo>
                  <a:pt x="164539" y="281054"/>
                </a:lnTo>
                <a:cubicBezTo>
                  <a:pt x="155855" y="236158"/>
                  <a:pt x="120375" y="214598"/>
                  <a:pt x="84824" y="214598"/>
                </a:cubicBezTo>
                <a:cubicBezTo>
                  <a:pt x="45386" y="214598"/>
                  <a:pt x="5829" y="241123"/>
                  <a:pt x="2614" y="291726"/>
                </a:cubicBezTo>
                <a:cubicBezTo>
                  <a:pt x="0" y="346335"/>
                  <a:pt x="42652" y="377825"/>
                  <a:pt x="85352" y="377825"/>
                </a:cubicBezTo>
                <a:cubicBezTo>
                  <a:pt x="117904" y="377825"/>
                  <a:pt x="150457" y="359526"/>
                  <a:pt x="163003" y="319235"/>
                </a:cubicBezTo>
                <a:lnTo>
                  <a:pt x="632009" y="319235"/>
                </a:lnTo>
                <a:lnTo>
                  <a:pt x="632009" y="372692"/>
                </a:lnTo>
                <a:lnTo>
                  <a:pt x="783258" y="372692"/>
                </a:lnTo>
                <a:lnTo>
                  <a:pt x="783258" y="319235"/>
                </a:lnTo>
                <a:lnTo>
                  <a:pt x="1023122" y="319235"/>
                </a:lnTo>
                <a:cubicBezTo>
                  <a:pt x="1085757" y="319235"/>
                  <a:pt x="1134622" y="270358"/>
                  <a:pt x="1134622" y="209249"/>
                </a:cubicBezTo>
                <a:lnTo>
                  <a:pt x="1134622" y="111520"/>
                </a:lnTo>
                <a:lnTo>
                  <a:pt x="1180465" y="111520"/>
                </a:lnTo>
                <a:lnTo>
                  <a:pt x="11162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196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WHgAALRkAAGEfAADeGwAAEAAAACYAAAAIAAAA//////////8="/>
              </a:ext>
            </a:extLst>
          </p:cNvSpPr>
          <p:nvPr/>
        </p:nvSpPr>
        <p:spPr>
          <a:xfrm>
            <a:off x="4931410" y="4092575"/>
            <a:ext cx="169545" cy="437515"/>
          </a:xfrm>
          <a:custGeom>
            <a:avLst/>
            <a:gdLst/>
            <a:ahLst/>
            <a:cxnLst/>
            <a:rect l="0" t="0" r="169545" b="437515"/>
            <a:pathLst>
              <a:path w="169545" h="437515">
                <a:moveTo>
                  <a:pt x="0" y="0"/>
                </a:moveTo>
                <a:cubicBezTo>
                  <a:pt x="0" y="68839"/>
                  <a:pt x="45827" y="114741"/>
                  <a:pt x="84005" y="151442"/>
                </a:cubicBezTo>
                <a:cubicBezTo>
                  <a:pt x="108441" y="175918"/>
                  <a:pt x="129808" y="198857"/>
                  <a:pt x="132878" y="218745"/>
                </a:cubicBezTo>
                <a:cubicBezTo>
                  <a:pt x="129808" y="238633"/>
                  <a:pt x="108441" y="261572"/>
                  <a:pt x="84005" y="284534"/>
                </a:cubicBezTo>
                <a:cubicBezTo>
                  <a:pt x="45827" y="322773"/>
                  <a:pt x="0" y="368651"/>
                  <a:pt x="0" y="437490"/>
                </a:cubicBezTo>
                <a:lnTo>
                  <a:pt x="38177" y="437490"/>
                </a:lnTo>
                <a:cubicBezTo>
                  <a:pt x="38177" y="385488"/>
                  <a:pt x="74844" y="348762"/>
                  <a:pt x="109952" y="313598"/>
                </a:cubicBezTo>
                <a:cubicBezTo>
                  <a:pt x="140504" y="284534"/>
                  <a:pt x="167986" y="255471"/>
                  <a:pt x="169521" y="221819"/>
                </a:cubicBezTo>
                <a:lnTo>
                  <a:pt x="169521" y="218745"/>
                </a:lnTo>
                <a:lnTo>
                  <a:pt x="169521" y="217232"/>
                </a:lnTo>
                <a:cubicBezTo>
                  <a:pt x="167986" y="182043"/>
                  <a:pt x="140504" y="154517"/>
                  <a:pt x="109952" y="125453"/>
                </a:cubicBezTo>
                <a:cubicBezTo>
                  <a:pt x="74844" y="88727"/>
                  <a:pt x="38177" y="52026"/>
                  <a:pt x="381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197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QHwAAERkAAN0gAADDGwAAEAAAACYAAAAIAAAA//////////8="/>
              </a:ext>
            </a:extLst>
          </p:cNvSpPr>
          <p:nvPr/>
        </p:nvSpPr>
        <p:spPr>
          <a:xfrm>
            <a:off x="5171440" y="4074795"/>
            <a:ext cx="170815" cy="438150"/>
          </a:xfrm>
          <a:custGeom>
            <a:avLst/>
            <a:gdLst/>
            <a:ahLst/>
            <a:cxnLst/>
            <a:rect l="0" t="0" r="170815" b="438150"/>
            <a:pathLst>
              <a:path w="170815" h="438150">
                <a:moveTo>
                  <a:pt x="132672" y="24"/>
                </a:moveTo>
                <a:cubicBezTo>
                  <a:pt x="132672" y="53453"/>
                  <a:pt x="96086" y="90080"/>
                  <a:pt x="59476" y="125196"/>
                </a:cubicBezTo>
                <a:cubicBezTo>
                  <a:pt x="30503" y="154200"/>
                  <a:pt x="3064" y="183204"/>
                  <a:pt x="23" y="216786"/>
                </a:cubicBezTo>
                <a:lnTo>
                  <a:pt x="23" y="219830"/>
                </a:lnTo>
                <a:lnTo>
                  <a:pt x="23" y="221364"/>
                </a:lnTo>
                <a:cubicBezTo>
                  <a:pt x="3064" y="256480"/>
                  <a:pt x="30503" y="283950"/>
                  <a:pt x="59476" y="312954"/>
                </a:cubicBezTo>
                <a:cubicBezTo>
                  <a:pt x="96086" y="348070"/>
                  <a:pt x="132672" y="386231"/>
                  <a:pt x="132672" y="438126"/>
                </a:cubicBezTo>
                <a:lnTo>
                  <a:pt x="170791" y="438126"/>
                </a:lnTo>
                <a:cubicBezTo>
                  <a:pt x="170791" y="369428"/>
                  <a:pt x="123526" y="323645"/>
                  <a:pt x="86939" y="285484"/>
                </a:cubicBezTo>
                <a:cubicBezTo>
                  <a:pt x="62541" y="261059"/>
                  <a:pt x="39650" y="238143"/>
                  <a:pt x="38142" y="218320"/>
                </a:cubicBezTo>
                <a:cubicBezTo>
                  <a:pt x="39650" y="198473"/>
                  <a:pt x="62541" y="177091"/>
                  <a:pt x="86939" y="152666"/>
                </a:cubicBezTo>
                <a:cubicBezTo>
                  <a:pt x="125058" y="114505"/>
                  <a:pt x="170791" y="68722"/>
                  <a:pt x="170791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198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1HgAAuhkAAAwgAABqGgAAEAAAACYAAAAIAAAA//////////8="/>
              </a:ext>
            </a:extLst>
          </p:cNvSpPr>
          <p:nvPr/>
        </p:nvSpPr>
        <p:spPr>
          <a:xfrm>
            <a:off x="5032375" y="4182110"/>
            <a:ext cx="177165" cy="111760"/>
          </a:xfrm>
          <a:custGeom>
            <a:avLst/>
            <a:gdLst/>
            <a:ahLst/>
            <a:cxnLst/>
            <a:rect l="0" t="0" r="177165" b="111760"/>
            <a:pathLst>
              <a:path w="177165" h="111760">
                <a:moveTo>
                  <a:pt x="23" y="0"/>
                </a:moveTo>
                <a:cubicBezTo>
                  <a:pt x="13764" y="15310"/>
                  <a:pt x="30550" y="32158"/>
                  <a:pt x="47360" y="47468"/>
                </a:cubicBezTo>
                <a:cubicBezTo>
                  <a:pt x="61101" y="61240"/>
                  <a:pt x="73307" y="78064"/>
                  <a:pt x="82467" y="96450"/>
                </a:cubicBezTo>
                <a:cubicBezTo>
                  <a:pt x="85537" y="101041"/>
                  <a:pt x="87047" y="107145"/>
                  <a:pt x="88582" y="111736"/>
                </a:cubicBezTo>
                <a:cubicBezTo>
                  <a:pt x="88582" y="110222"/>
                  <a:pt x="90117" y="107145"/>
                  <a:pt x="90117" y="105631"/>
                </a:cubicBezTo>
                <a:cubicBezTo>
                  <a:pt x="93162" y="96450"/>
                  <a:pt x="97742" y="88783"/>
                  <a:pt x="102323" y="81140"/>
                </a:cubicBezTo>
                <a:cubicBezTo>
                  <a:pt x="113018" y="67368"/>
                  <a:pt x="123713" y="53573"/>
                  <a:pt x="135919" y="41339"/>
                </a:cubicBezTo>
                <a:cubicBezTo>
                  <a:pt x="149683" y="27567"/>
                  <a:pt x="164935" y="13796"/>
                  <a:pt x="177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200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uHgAAnxgAANIgAADbGAAAEAAAACYAAAAIAAAA//////////8="/>
              </a:ext>
            </a:extLst>
          </p:cNvSpPr>
          <p:nvPr/>
        </p:nvSpPr>
        <p:spPr>
          <a:xfrm>
            <a:off x="4906010" y="4002405"/>
            <a:ext cx="429260" cy="38100"/>
          </a:xfrm>
          <a:custGeom>
            <a:avLst/>
            <a:gdLst/>
            <a:ahLst/>
            <a:cxnLst/>
            <a:rect l="0" t="0" r="429260" b="38100"/>
            <a:pathLst>
              <a:path w="429260" h="38100">
                <a:moveTo>
                  <a:pt x="0" y="24"/>
                </a:moveTo>
                <a:lnTo>
                  <a:pt x="0" y="38100"/>
                </a:lnTo>
                <a:lnTo>
                  <a:pt x="429236" y="38100"/>
                </a:lnTo>
                <a:lnTo>
                  <a:pt x="429236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20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9HgAA6xsAAOEgAAAnHAAAEAAAACYAAAAIAAAA//////////8="/>
              </a:ext>
            </a:extLst>
          </p:cNvSpPr>
          <p:nvPr/>
        </p:nvSpPr>
        <p:spPr>
          <a:xfrm>
            <a:off x="4915535" y="4538345"/>
            <a:ext cx="429260" cy="38100"/>
          </a:xfrm>
          <a:custGeom>
            <a:avLst/>
            <a:gdLst/>
            <a:ahLst/>
            <a:cxnLst/>
            <a:rect l="0" t="0" r="429260" b="38100"/>
            <a:pathLst>
              <a:path w="429260" h="38100">
                <a:moveTo>
                  <a:pt x="0" y="24"/>
                </a:moveTo>
                <a:lnTo>
                  <a:pt x="0" y="38100"/>
                </a:lnTo>
                <a:lnTo>
                  <a:pt x="429236" y="38100"/>
                </a:lnTo>
                <a:lnTo>
                  <a:pt x="429236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211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MAQAAqRoAAF0CAAAnHAAAEAAAACYAAAAIAAAA//////////8="/>
              </a:ext>
            </a:extLst>
          </p:cNvSpPr>
          <p:nvPr/>
        </p:nvSpPr>
        <p:spPr>
          <a:xfrm>
            <a:off x="170180" y="4333875"/>
            <a:ext cx="213995" cy="242570"/>
          </a:xfrm>
          <a:custGeom>
            <a:avLst/>
            <a:gdLst/>
            <a:ahLst/>
            <a:cxnLst/>
            <a:rect l="0" t="0" r="213995" b="242570"/>
            <a:pathLst>
              <a:path w="213995" h="242570">
                <a:moveTo>
                  <a:pt x="213962" y="0"/>
                </a:moveTo>
                <a:lnTo>
                  <a:pt x="0" y="87538"/>
                </a:lnTo>
                <a:lnTo>
                  <a:pt x="0" y="155003"/>
                </a:lnTo>
                <a:lnTo>
                  <a:pt x="213962" y="242541"/>
                </a:lnTo>
                <a:lnTo>
                  <a:pt x="213962" y="187848"/>
                </a:lnTo>
                <a:lnTo>
                  <a:pt x="46178" y="122187"/>
                </a:lnTo>
                <a:lnTo>
                  <a:pt x="213962" y="54722"/>
                </a:lnTo>
                <a:lnTo>
                  <a:pt x="2139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212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GBAAANhoAAH8FAAB1HAAAEAAAACYAAAAIAAAA//////////8="/>
              </a:ext>
            </a:extLst>
          </p:cNvSpPr>
          <p:nvPr/>
        </p:nvSpPr>
        <p:spPr>
          <a:xfrm>
            <a:off x="694690" y="4260850"/>
            <a:ext cx="198755" cy="365125"/>
          </a:xfrm>
          <a:custGeom>
            <a:avLst/>
            <a:gdLst/>
            <a:ahLst/>
            <a:cxnLst/>
            <a:rect l="0" t="0" r="198755" b="365125"/>
            <a:pathLst>
              <a:path w="198755" h="365125">
                <a:moveTo>
                  <a:pt x="146761" y="23"/>
                </a:moveTo>
                <a:lnTo>
                  <a:pt x="0" y="365101"/>
                </a:lnTo>
                <a:lnTo>
                  <a:pt x="51968" y="365101"/>
                </a:lnTo>
                <a:lnTo>
                  <a:pt x="198730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213;p2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1GwAA0BkAAGAdAAA7GwAAEAAAACYAAAAIAAAA//////////8="/>
              </a:ext>
            </a:extLst>
          </p:cNvSpPr>
          <p:nvPr/>
        </p:nvSpPr>
        <p:spPr>
          <a:xfrm>
            <a:off x="4544695" y="4196080"/>
            <a:ext cx="230505" cy="230505"/>
          </a:xfrm>
          <a:custGeom>
            <a:avLst/>
            <a:gdLst/>
            <a:ahLst/>
            <a:cxnLst/>
            <a:rect l="0" t="0" r="230505" b="230505"/>
            <a:pathLst>
              <a:path w="230505" h="230505">
                <a:moveTo>
                  <a:pt x="23" y="23"/>
                </a:moveTo>
                <a:lnTo>
                  <a:pt x="23" y="230481"/>
                </a:lnTo>
                <a:lnTo>
                  <a:pt x="230505" y="230481"/>
                </a:lnTo>
                <a:lnTo>
                  <a:pt x="230505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SubtítuloDoSlide1"/>
          <p:cNvSpPr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wJQAAnAwAAEk2AACUFwAAEAAAACYAAAAIAAAA//////////8="/>
              </a:ext>
            </a:extLst>
          </p:cNvSpPr>
          <p:nvPr/>
        </p:nvSpPr>
        <p:spPr>
          <a:xfrm>
            <a:off x="6045200" y="2049780"/>
            <a:ext cx="2779395" cy="1783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algn="ctr">
              <a:buNone/>
              <a:defRPr sz="20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Projeto Integrador</a:t>
            </a:r>
          </a:p>
          <a:p>
            <a:pPr algn="ctr">
              <a:buNone/>
              <a:defRPr sz="20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rPr sz="1100"/>
              <a:t>TDS-03 Noite</a:t>
            </a:r>
            <a:endParaRPr sz="1100"/>
          </a:p>
          <a:p>
            <a:pPr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  <a:p>
            <a:pPr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  <a:p>
            <a:pPr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Angelo Gimenes</a:t>
            </a:r>
          </a:p>
          <a:p>
            <a:pPr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Lucas William</a:t>
            </a:r>
          </a:p>
          <a:p>
            <a:pPr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Mark Frank</a:t>
            </a:r>
          </a:p>
          <a:p>
            <a:pPr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Maycon Liberato Garrido</a:t>
            </a:r>
          </a:p>
          <a:p>
            <a:pPr algn="ctr">
              <a:buNone/>
              <a:defRPr sz="18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64" name="Curva1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I+PG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MBgAAShUAACoKAABbGQAAEAAAACYAAAAIAAAA//////////8="/>
              </a:ext>
            </a:extLst>
          </p:cNvSpPr>
          <p:nvPr/>
        </p:nvSpPr>
        <p:spPr>
          <a:xfrm>
            <a:off x="982980" y="3460750"/>
            <a:ext cx="669290" cy="661035"/>
          </a:xfrm>
          <a:custGeom>
            <a:avLst/>
            <a:gdLst/>
            <a:ahLst/>
            <a:cxnLst/>
            <a:rect l="0" t="0" r="669290" b="661035"/>
            <a:pathLst>
              <a:path w="669290" h="661035">
                <a:moveTo>
                  <a:pt x="334657" y="134852"/>
                </a:moveTo>
                <a:cubicBezTo>
                  <a:pt x="352988" y="134852"/>
                  <a:pt x="369783" y="137900"/>
                  <a:pt x="388114" y="142485"/>
                </a:cubicBezTo>
                <a:cubicBezTo>
                  <a:pt x="472162" y="166945"/>
                  <a:pt x="530225" y="243372"/>
                  <a:pt x="530225" y="332041"/>
                </a:cubicBezTo>
                <a:cubicBezTo>
                  <a:pt x="530225" y="348844"/>
                  <a:pt x="527178" y="367206"/>
                  <a:pt x="522596" y="385545"/>
                </a:cubicBezTo>
                <a:cubicBezTo>
                  <a:pt x="499106" y="471214"/>
                  <a:pt x="420697" y="528151"/>
                  <a:pt x="334777" y="528151"/>
                </a:cubicBezTo>
                <a:cubicBezTo>
                  <a:pt x="325636" y="528151"/>
                  <a:pt x="316398" y="527503"/>
                  <a:pt x="307137" y="526182"/>
                </a:cubicBezTo>
                <a:cubicBezTo>
                  <a:pt x="209341" y="513940"/>
                  <a:pt x="137529" y="429880"/>
                  <a:pt x="137529" y="332041"/>
                </a:cubicBezTo>
                <a:cubicBezTo>
                  <a:pt x="137529" y="313702"/>
                  <a:pt x="140600" y="295340"/>
                  <a:pt x="145183" y="278537"/>
                </a:cubicBezTo>
                <a:cubicBezTo>
                  <a:pt x="169632" y="192939"/>
                  <a:pt x="246026" y="134852"/>
                  <a:pt x="334657" y="134852"/>
                </a:cubicBezTo>
                <a:close/>
                <a:moveTo>
                  <a:pt x="334177" y="0"/>
                </a:moveTo>
                <a:cubicBezTo>
                  <a:pt x="313327" y="0"/>
                  <a:pt x="292525" y="2088"/>
                  <a:pt x="271987" y="6432"/>
                </a:cubicBezTo>
                <a:lnTo>
                  <a:pt x="279641" y="44646"/>
                </a:lnTo>
                <a:cubicBezTo>
                  <a:pt x="249073" y="50767"/>
                  <a:pt x="220042" y="59936"/>
                  <a:pt x="194081" y="75226"/>
                </a:cubicBezTo>
                <a:lnTo>
                  <a:pt x="174215" y="41598"/>
                </a:lnTo>
                <a:cubicBezTo>
                  <a:pt x="128364" y="66057"/>
                  <a:pt x="90166" y="101223"/>
                  <a:pt x="59599" y="144021"/>
                </a:cubicBezTo>
                <a:lnTo>
                  <a:pt x="93214" y="166945"/>
                </a:lnTo>
                <a:cubicBezTo>
                  <a:pt x="74883" y="191404"/>
                  <a:pt x="62670" y="218912"/>
                  <a:pt x="55016" y="249493"/>
                </a:cubicBezTo>
                <a:lnTo>
                  <a:pt x="16819" y="238787"/>
                </a:lnTo>
                <a:lnTo>
                  <a:pt x="16819" y="240323"/>
                </a:lnTo>
                <a:cubicBezTo>
                  <a:pt x="1536" y="289243"/>
                  <a:pt x="24" y="341210"/>
                  <a:pt x="9189" y="391666"/>
                </a:cubicBezTo>
                <a:lnTo>
                  <a:pt x="47387" y="384009"/>
                </a:lnTo>
                <a:cubicBezTo>
                  <a:pt x="53505" y="414590"/>
                  <a:pt x="62670" y="443634"/>
                  <a:pt x="77954" y="469606"/>
                </a:cubicBezTo>
                <a:lnTo>
                  <a:pt x="44339" y="489481"/>
                </a:lnTo>
                <a:cubicBezTo>
                  <a:pt x="68764" y="535352"/>
                  <a:pt x="103915" y="575102"/>
                  <a:pt x="146694" y="604146"/>
                </a:cubicBezTo>
                <a:lnTo>
                  <a:pt x="169632" y="572029"/>
                </a:lnTo>
                <a:cubicBezTo>
                  <a:pt x="194081" y="588856"/>
                  <a:pt x="221577" y="601074"/>
                  <a:pt x="250609" y="610243"/>
                </a:cubicBezTo>
                <a:lnTo>
                  <a:pt x="241443" y="648457"/>
                </a:lnTo>
                <a:lnTo>
                  <a:pt x="244491" y="648457"/>
                </a:lnTo>
                <a:cubicBezTo>
                  <a:pt x="274386" y="656618"/>
                  <a:pt x="304809" y="661010"/>
                  <a:pt x="335449" y="661010"/>
                </a:cubicBezTo>
                <a:cubicBezTo>
                  <a:pt x="356491" y="661010"/>
                  <a:pt x="377653" y="658946"/>
                  <a:pt x="398815" y="654578"/>
                </a:cubicBezTo>
                <a:lnTo>
                  <a:pt x="391185" y="616364"/>
                </a:lnTo>
                <a:cubicBezTo>
                  <a:pt x="420217" y="610243"/>
                  <a:pt x="449248" y="599561"/>
                  <a:pt x="476745" y="585783"/>
                </a:cubicBezTo>
                <a:lnTo>
                  <a:pt x="495075" y="619412"/>
                </a:lnTo>
                <a:cubicBezTo>
                  <a:pt x="540926" y="593440"/>
                  <a:pt x="579124" y="558275"/>
                  <a:pt x="608155" y="515477"/>
                </a:cubicBezTo>
                <a:lnTo>
                  <a:pt x="576076" y="494065"/>
                </a:lnTo>
                <a:cubicBezTo>
                  <a:pt x="592872" y="468094"/>
                  <a:pt x="606620" y="440561"/>
                  <a:pt x="614274" y="411517"/>
                </a:cubicBezTo>
                <a:lnTo>
                  <a:pt x="652471" y="422223"/>
                </a:lnTo>
                <a:cubicBezTo>
                  <a:pt x="666219" y="371791"/>
                  <a:pt x="669266" y="319799"/>
                  <a:pt x="658589" y="269368"/>
                </a:cubicBezTo>
                <a:lnTo>
                  <a:pt x="620368" y="275489"/>
                </a:lnTo>
                <a:cubicBezTo>
                  <a:pt x="614274" y="246444"/>
                  <a:pt x="605108" y="217400"/>
                  <a:pt x="589825" y="189868"/>
                </a:cubicBezTo>
                <a:lnTo>
                  <a:pt x="623439" y="171528"/>
                </a:lnTo>
                <a:cubicBezTo>
                  <a:pt x="598990" y="125682"/>
                  <a:pt x="563840" y="85932"/>
                  <a:pt x="519525" y="56888"/>
                </a:cubicBezTo>
                <a:lnTo>
                  <a:pt x="498147" y="88981"/>
                </a:lnTo>
                <a:cubicBezTo>
                  <a:pt x="473698" y="72177"/>
                  <a:pt x="444666" y="59936"/>
                  <a:pt x="415634" y="50767"/>
                </a:cubicBezTo>
                <a:lnTo>
                  <a:pt x="426335" y="12553"/>
                </a:lnTo>
                <a:lnTo>
                  <a:pt x="424799" y="12553"/>
                </a:lnTo>
                <a:cubicBezTo>
                  <a:pt x="394904" y="4392"/>
                  <a:pt x="364481" y="0"/>
                  <a:pt x="3341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Curva2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2DQAAaQoAADEOAABLDgAAEAAAACYAAAAIAAAA//////////8="/>
              </a:ext>
            </a:extLst>
          </p:cNvSpPr>
          <p:nvPr/>
        </p:nvSpPr>
        <p:spPr>
          <a:xfrm>
            <a:off x="2147570" y="1692275"/>
            <a:ext cx="159385" cy="631190"/>
          </a:xfrm>
          <a:custGeom>
            <a:avLst/>
            <a:gdLst/>
            <a:ahLst/>
            <a:cxnLst/>
            <a:rect l="0" t="0" r="159385" b="631190"/>
            <a:pathLst>
              <a:path w="159385" h="631190">
                <a:moveTo>
                  <a:pt x="108995" y="168932"/>
                </a:moveTo>
                <a:lnTo>
                  <a:pt x="117229" y="242258"/>
                </a:lnTo>
                <a:lnTo>
                  <a:pt x="43188" y="242258"/>
                </a:lnTo>
                <a:lnTo>
                  <a:pt x="50388" y="168932"/>
                </a:lnTo>
                <a:close/>
                <a:moveTo>
                  <a:pt x="73008" y="0"/>
                </a:moveTo>
                <a:cubicBezTo>
                  <a:pt x="53472" y="22917"/>
                  <a:pt x="15" y="89047"/>
                  <a:pt x="15" y="111963"/>
                </a:cubicBezTo>
                <a:cubicBezTo>
                  <a:pt x="15" y="128331"/>
                  <a:pt x="12350" y="143393"/>
                  <a:pt x="31886" y="153212"/>
                </a:cubicBezTo>
                <a:lnTo>
                  <a:pt x="26752" y="153212"/>
                </a:lnTo>
                <a:lnTo>
                  <a:pt x="16467" y="242916"/>
                </a:lnTo>
                <a:lnTo>
                  <a:pt x="15434" y="242916"/>
                </a:lnTo>
                <a:lnTo>
                  <a:pt x="15434" y="251429"/>
                </a:lnTo>
                <a:lnTo>
                  <a:pt x="15434" y="259284"/>
                </a:lnTo>
                <a:lnTo>
                  <a:pt x="16467" y="259284"/>
                </a:lnTo>
                <a:lnTo>
                  <a:pt x="25719" y="631180"/>
                </a:lnTo>
                <a:lnTo>
                  <a:pt x="132648" y="631180"/>
                </a:lnTo>
                <a:lnTo>
                  <a:pt x="142932" y="259284"/>
                </a:lnTo>
                <a:lnTo>
                  <a:pt x="143950" y="259284"/>
                </a:lnTo>
                <a:lnTo>
                  <a:pt x="142932" y="251429"/>
                </a:lnTo>
                <a:lnTo>
                  <a:pt x="142932" y="242916"/>
                </a:lnTo>
                <a:lnTo>
                  <a:pt x="141899" y="242916"/>
                </a:lnTo>
                <a:lnTo>
                  <a:pt x="132648" y="153212"/>
                </a:lnTo>
                <a:lnTo>
                  <a:pt x="126481" y="153212"/>
                </a:lnTo>
                <a:cubicBezTo>
                  <a:pt x="147049" y="143393"/>
                  <a:pt x="159385" y="128331"/>
                  <a:pt x="159385" y="111963"/>
                </a:cubicBezTo>
                <a:cubicBezTo>
                  <a:pt x="159385" y="89047"/>
                  <a:pt x="105911" y="22917"/>
                  <a:pt x="86376" y="0"/>
                </a:cubicBezTo>
                <a:lnTo>
                  <a:pt x="86376" y="98217"/>
                </a:lnTo>
                <a:cubicBezTo>
                  <a:pt x="117229" y="103451"/>
                  <a:pt x="111062" y="131611"/>
                  <a:pt x="79175" y="131611"/>
                </a:cubicBezTo>
                <a:cubicBezTo>
                  <a:pt x="48338" y="131611"/>
                  <a:pt x="42170" y="103451"/>
                  <a:pt x="73008" y="98217"/>
                </a:cubicBezTo>
                <a:lnTo>
                  <a:pt x="73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Curva3"/>
          <p:cNvSpPr>
            <a:extLst>
              <a:ext uri="smNativeData">
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4Azg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DmCQAANQIAAE4WAADZBQAAEAAAACYAAAAIAAAA//////////8="/>
              </a:ext>
            </a:extLst>
          </p:cNvSpPr>
          <p:nvPr/>
        </p:nvSpPr>
        <p:spPr>
          <a:xfrm>
            <a:off x="1609090" y="358775"/>
            <a:ext cx="2016760" cy="591820"/>
          </a:xfrm>
          <a:custGeom>
            <a:avLst/>
            <a:gdLst/>
            <a:ahLst/>
            <a:cxnLst/>
            <a:rect l="0" t="0" r="2016760" b="591820"/>
            <a:pathLst>
              <a:path w="2016760" h="591820">
                <a:moveTo>
                  <a:pt x="565294" y="24"/>
                </a:moveTo>
                <a:lnTo>
                  <a:pt x="565294" y="56596"/>
                </a:lnTo>
                <a:lnTo>
                  <a:pt x="189455" y="56596"/>
                </a:lnTo>
                <a:cubicBezTo>
                  <a:pt x="84040" y="56596"/>
                  <a:pt x="0" y="140709"/>
                  <a:pt x="0" y="246217"/>
                </a:cubicBezTo>
                <a:lnTo>
                  <a:pt x="0" y="573451"/>
                </a:lnTo>
                <a:cubicBezTo>
                  <a:pt x="0" y="582647"/>
                  <a:pt x="9188" y="591820"/>
                  <a:pt x="19864" y="591820"/>
                </a:cubicBezTo>
                <a:cubicBezTo>
                  <a:pt x="30564" y="591820"/>
                  <a:pt x="38217" y="582647"/>
                  <a:pt x="38217" y="573451"/>
                </a:cubicBezTo>
                <a:lnTo>
                  <a:pt x="38217" y="244681"/>
                </a:lnTo>
                <a:cubicBezTo>
                  <a:pt x="38217" y="162104"/>
                  <a:pt x="105439" y="94823"/>
                  <a:pt x="189455" y="94823"/>
                </a:cubicBezTo>
                <a:lnTo>
                  <a:pt x="565294" y="94823"/>
                </a:lnTo>
                <a:lnTo>
                  <a:pt x="565294" y="152931"/>
                </a:lnTo>
                <a:lnTo>
                  <a:pt x="716556" y="152931"/>
                </a:lnTo>
                <a:lnTo>
                  <a:pt x="716556" y="94823"/>
                </a:lnTo>
                <a:lnTo>
                  <a:pt x="1905203" y="94823"/>
                </a:lnTo>
                <a:lnTo>
                  <a:pt x="1905203" y="140709"/>
                </a:lnTo>
                <a:lnTo>
                  <a:pt x="2016736" y="76478"/>
                </a:lnTo>
                <a:lnTo>
                  <a:pt x="1905203" y="10733"/>
                </a:lnTo>
                <a:lnTo>
                  <a:pt x="1905203" y="56596"/>
                </a:lnTo>
                <a:lnTo>
                  <a:pt x="716556" y="56596"/>
                </a:lnTo>
                <a:lnTo>
                  <a:pt x="71655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AQAA9wMAAFU2AACyBwAAEAAAACYAAAAIAAAA/fD///////8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t>Plano de Apresentação</a:t>
            </a:r>
          </a:p>
        </p:txBody>
      </p:sp>
      <p:sp>
        <p:nvSpPr>
          <p:cNvPr id="3" name="Google Shape;226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iEgAA2AwAAOUZAAAOEAAAEAAAACYAAAAIAAAA/fD///////8="/>
              </a:ext>
            </a:extLst>
          </p:cNvSpPr>
          <p:nvPr>
            <p:ph type="title"/>
          </p:nvPr>
        </p:nvSpPr>
        <p:spPr>
          <a:xfrm>
            <a:off x="3028950" y="2087880"/>
            <a:ext cx="1180465" cy="52197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" name="Google Shape;230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SEgAAIBIAANUZAABWFQAAEAAAACYAAAAIAAAA/fD///////8="/>
              </a:ext>
            </a:extLst>
          </p:cNvSpPr>
          <p:nvPr>
            <p:ph type="title"/>
          </p:nvPr>
        </p:nvSpPr>
        <p:spPr>
          <a:xfrm>
            <a:off x="3018790" y="2946400"/>
            <a:ext cx="1180465" cy="52197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" name="Google Shape;231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PFgAAWA4AAP4lAACRDwAAEAAAACYAAAAIAAAA/fD///////8="/>
              </a:ext>
            </a:extLst>
          </p:cNvSpPr>
          <p:nvPr>
            <p:ph type="ctrTitle"/>
          </p:nvPr>
        </p:nvSpPr>
        <p:spPr>
          <a:xfrm>
            <a:off x="3667125" y="2331720"/>
            <a:ext cx="2508885" cy="19875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t>Projeto Speed Service - Java</a:t>
            </a:r>
          </a:p>
        </p:txBody>
      </p:sp>
      <p:sp>
        <p:nvSpPr>
          <p:cNvPr id="6" name="Google Shape;233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zFgAAXBMAAIckAADyFAAAAAAAACYAAAAIAAAA/fD///////8="/>
              </a:ext>
            </a:extLst>
          </p:cNvSpPr>
          <p:nvPr>
            <p:ph type="ctrTitle"/>
          </p:nvPr>
        </p:nvSpPr>
        <p:spPr>
          <a:xfrm>
            <a:off x="3649345" y="3147060"/>
            <a:ext cx="2288540" cy="257810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t>Banco de dados - SQL</a:t>
            </a:r>
          </a:p>
        </p:txBody>
      </p:sp>
      <p:cxnSp>
        <p:nvCxnSpPr>
          <p:cNvPr id="7" name="Google Shape;257;p23"/>
          <p:cNvCxnSpPr>
            <a:extLst>
              <a:ext uri="smNativeData">
                <pr:smNativeData xmlns:pr="smNativeData" val="SMDATA_13_L0faYBMAAAAlAAAADQAAAA0AAAAAkAAAAEgAAACQAAAASAAAAAAAAAAAAAAAAAAAAAEAAABQAAAAAAAAAAAA8L8AAAAAAAAAAAAAAAAAAP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Ej/1Q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M7AAAMAAAAEAAAAAAAAAAAAAAAAAAAAAAAAAAeAAAAaAAAAAAAAAAAAAAAAAAAAAAAAAAAAAAAECcAABAnAAAAAAAAAAAAAAAAAAAAAAAAAAAAAAAAAAAAAAAAAAAAABQAAAAAAAAAwMD/AAAAAABkAAAAMgAAAAAAAABkAAAAAAAAAH9/fwAKAAAAHwAAAFQAAABI/9UF////AQAAAAAAAAAAAAAAAAAAAAAAAAAAAAAAAAAAAAAAAAAASP/VAH9/fwBZWVkDzMzMAMDA/wB/f38AAAAAAAAAAAAAAAAAAAAAAAAAAAAhAAAAGAAAABQAAADrAQAAVAcAAFU2AABVBwAAEAAAACYAAAAIAAAA//////////8="/>
              </a:ext>
            </a:extLst>
          </p:cNvCxnSpPr>
          <p:nvPr/>
        </p:nvCxnSpPr>
        <p:spPr>
          <a:xfrm rot="5400000">
            <a:off x="4571365" y="-3068320"/>
            <a:ext cx="635" cy="8520430"/>
          </a:xfrm>
          <a:prstGeom prst="straightConnector1">
            <a:avLst/>
          </a:prstGeom>
          <a:noFill/>
          <a:ln w="9525" cap="flat" cmpd="sng" algn="ctr">
            <a:solidFill>
              <a:srgbClr val="48FFD5"/>
            </a:solidFill>
            <a:prstDash val="solid"/>
            <a:headEnd type="none"/>
            <a:tailEnd type="none"/>
          </a:ln>
          <a:effectLst/>
        </p:spPr>
      </p:cxnSp>
      <p:sp>
        <p:nvSpPr>
          <p:cNvPr id="8" name="TítuloDoSlide1"/>
          <p:cNvSpPr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c9Ij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FEgAAWBcAAMgZAACOGgAAEAAAACYAAAAIAAAA//////////8="/>
              </a:ext>
            </a:extLst>
          </p:cNvSpPr>
          <p:nvPr/>
        </p:nvSpPr>
        <p:spPr>
          <a:xfrm>
            <a:off x="3010535" y="3794760"/>
            <a:ext cx="118046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algn="ctr">
              <a:defRPr sz="2800">
                <a:solidFill>
                  <a:schemeClr val="accent1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pPr>
            <a:r>
              <a:t>03</a:t>
            </a:r>
          </a:p>
        </p:txBody>
      </p:sp>
      <p:sp>
        <p:nvSpPr>
          <p:cNvPr id="9" name="TítuloDoSlide2"/>
          <p:cNvSpPr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ZFgAAlBgAAAQoAAAqGgAAEAAAACYAAAAIAAAA//////////8="/>
              </a:ext>
            </a:extLst>
          </p:cNvSpPr>
          <p:nvPr/>
        </p:nvSpPr>
        <p:spPr>
          <a:xfrm>
            <a:off x="3673475" y="3995420"/>
            <a:ext cx="2831465" cy="257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algn="ctr">
              <a:defRPr sz="12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pPr>
            <a:r>
              <a:t>Projeto Biblioteca Virtual -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AQAA9wMAAFU2AACyBwAAEAAAACYAAAAIAAAA/fD///////8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t>Projeto Speed Service - Java</a:t>
            </a:r>
          </a:p>
        </p:txBody>
      </p:sp>
      <p:cxnSp>
        <p:nvCxnSpPr>
          <p:cNvPr id="3" name="Google Shape;257;p23"/>
          <p:cNvCxnSpPr>
            <a:extLst>
              <a:ext uri="smNativeData">
                <pr:smNativeData xmlns:pr="smNativeData" val="SMDATA_13_L0faYBMAAAAlAAAADQAAAA0AAAAAkAAAAEgAAACQAAAASAAAAAAAAAAAAAAAAAAAAAEAAABQAAAAAAAAAAAA8L8AAAAAAAAAAAAAAAAAAP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Ej/1Q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M7AAAMAAAAEAAAAAAAAAAAAAAAAAAAAAAAAAAeAAAAaAAAAAAAAAAAAAAAAAAAAAAAAAAAAAAAECcAABAnAAAAAAAAAAAAAAAAAAAAAAAAAAAAAAAAAAAAAAAAAAAAABQAAAAAAAAAwMD/AAAAAABkAAAAMgAAAAAAAABkAAAAAAAAAH9/fwAKAAAAHwAAAFQAAABI/9UF////AQAAAAAAAAAAAAAAAAAAAAAAAAAAAAAAAAAAAAAAAAAASP/VAH9/fwBZWVkDzMzMAMDA/wB/f38AAAAAAAAAAAAAAAAAAAAAAAAAAAAhAAAAGAAAABQAAADrAQAAVAcAAFU2AABVBwAAEAAAACYAAAAIAAAA//////////8="/>
              </a:ext>
            </a:extLst>
          </p:cNvCxnSpPr>
          <p:nvPr/>
        </p:nvCxnSpPr>
        <p:spPr>
          <a:xfrm rot="5400000">
            <a:off x="4571365" y="-3068320"/>
            <a:ext cx="635" cy="8520430"/>
          </a:xfrm>
          <a:prstGeom prst="straightConnector1">
            <a:avLst/>
          </a:prstGeom>
          <a:noFill/>
          <a:ln w="9525" cap="flat" cmpd="sng" algn="ctr">
            <a:solidFill>
              <a:srgbClr val="48FFD5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ítuloDoSlide2"/>
          <p:cNvSpPr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RFgAANiUAAGUkAADMJgAAEAAAACYAAAAIAAAA//////////8="/>
              </a:ext>
            </a:extLst>
          </p:cNvSpPr>
          <p:nvPr/>
        </p:nvSpPr>
        <p:spPr>
          <a:xfrm>
            <a:off x="3627755" y="6049010"/>
            <a:ext cx="2288540" cy="257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algn="ctr">
              <a:defRPr sz="12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5" name="SubtítuloDoSlide1"/>
          <p:cNvSpPr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c9Ij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iCQAAYAwAAJcwAAC+DwAAAAAAACYAAAAIAAAA//////////8="/>
              </a:ext>
            </a:extLst>
          </p:cNvSpPr>
          <p:nvPr/>
        </p:nvSpPr>
        <p:spPr>
          <a:xfrm>
            <a:off x="1484630" y="2011680"/>
            <a:ext cx="6414135" cy="547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algn="l"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O projeto consiste na criação, leitura, atualização e exclusão de clientes e abertura de chamados.</a:t>
            </a:r>
          </a:p>
          <a:p>
            <a:pPr algn="l"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  <a:p>
            <a:pPr algn="l">
              <a:buSzTx/>
              <a:buFont typeface="Wingdings" pitchFamily="2" charset="2"/>
              <a:buChar char=""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  <a:p>
            <a:pPr algn="l">
              <a:buSzTx/>
              <a:buFont typeface="Wingdings" pitchFamily="2" charset="2"/>
              <a:buChar char=""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 Camada MVC</a:t>
            </a:r>
          </a:p>
          <a:p>
            <a:pPr algn="l">
              <a:buSzTx/>
              <a:buFont typeface="Wingdings" pitchFamily="2" charset="2"/>
              <a:buChar char=""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  <a:p>
            <a:pPr algn="l">
              <a:buSzTx/>
              <a:buFont typeface="Wingdings" pitchFamily="2" charset="2"/>
              <a:buChar char=""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 JDBC Oracle</a:t>
            </a:r>
          </a:p>
          <a:p>
            <a:pPr algn="l">
              <a:buSzTx/>
              <a:buFont typeface="Wingdings" pitchFamily="2" charset="2"/>
              <a:buChar char=""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  <a:p>
            <a:pPr algn="l">
              <a:buSzTx/>
              <a:buFont typeface="Wingdings" pitchFamily="2" charset="2"/>
              <a:buChar char=""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 WildFly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AQAA9wMAAFU2AACyBwAAEAAAACYAAAAIAAAA/fD///////8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t>Banco de Dados - Oracle</a:t>
            </a:r>
          </a:p>
        </p:txBody>
      </p:sp>
      <p:cxnSp>
        <p:nvCxnSpPr>
          <p:cNvPr id="3" name="Google Shape;257;p23"/>
          <p:cNvCxnSpPr>
            <a:extLst>
              <a:ext uri="smNativeData">
                <pr:smNativeData xmlns:pr="smNativeData" val="SMDATA_13_L0faYBMAAAAlAAAADQAAAA0AAAAAkAAAAEgAAACQAAAASAAAAAAAAAAAAAAAAAAAAAEAAABQAAAAAAAAAAAA8L8AAAAAAAAAAAAAAAAAAP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Ej/1Q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M7AAAMAAAAEAAAAAAAAAAAAAAAAAAAAAAAAAAeAAAAaAAAAAAAAAAAAAAAAAAAAAAAAAAAAAAAECcAABAnAAAAAAAAAAAAAAAAAAAAAAAAAAAAAAAAAAAAAAAAAAAAABQAAAAAAAAAwMD/AAAAAABkAAAAMgAAAAAAAABkAAAAAAAAAH9/fwAKAAAAHwAAAFQAAABI/9UF////AQAAAAAAAAAAAAAAAAAAAAAAAAAAAAAAAAAAAAAAAAAASP/VAH9/fwBZWVkDzMzMAMDA/wB/f38AAAAAAAAAAAAAAAAAAAAAAAAAAAAhAAAAGAAAABQAAADrAQAAVAcAAFU2AABVBwAAEAAAACYAAAAIAAAA//////////8="/>
              </a:ext>
            </a:extLst>
          </p:cNvCxnSpPr>
          <p:nvPr/>
        </p:nvCxnSpPr>
        <p:spPr>
          <a:xfrm rot="5400000">
            <a:off x="4571365" y="-3068320"/>
            <a:ext cx="635" cy="8520430"/>
          </a:xfrm>
          <a:prstGeom prst="straightConnector1">
            <a:avLst/>
          </a:prstGeom>
          <a:noFill/>
          <a:ln w="9525" cap="flat" cmpd="sng" algn="ctr">
            <a:solidFill>
              <a:srgbClr val="48FFD5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ítuloDoSlide2"/>
          <p:cNvSpPr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RFgAANiUAAGUkAADMJgAAEAAAACYAAAAIAAAA//////////8="/>
              </a:ext>
            </a:extLst>
          </p:cNvSpPr>
          <p:nvPr/>
        </p:nvSpPr>
        <p:spPr>
          <a:xfrm>
            <a:off x="3627755" y="6049010"/>
            <a:ext cx="2288540" cy="257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algn="ctr">
              <a:defRPr sz="12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5" name="SubtítuloDoSlide1"/>
          <p:cNvSpPr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c9Ij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NCgAAUQkAAMgsAACvDAAAEAAAACYAAAAIAAAA//////////8="/>
              </a:ext>
            </a:extLst>
          </p:cNvSpPr>
          <p:nvPr/>
        </p:nvSpPr>
        <p:spPr>
          <a:xfrm>
            <a:off x="1715135" y="1514475"/>
            <a:ext cx="5564505" cy="547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algn="ctr"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O modelo de backup Diferencial foi escolhido, pois a execução do Restore será mais rápido em comparação com o modelo Incremental.</a:t>
            </a:r>
          </a:p>
          <a:p>
            <a:pPr algn="ctr"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</p:txBody>
      </p:sp>
      <p:pic>
        <p:nvPicPr>
          <p:cNvPr id="6" name="Imagem1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RQ8AABUOAADWKQAAuh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5" y="2289175"/>
            <a:ext cx="4318635" cy="2218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AQAA9wMAAFU2AACyBwAAEAAAACYAAAAIAAAAPbAAAAAAAAA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sz="2400" noProof="1"/>
            </a:pPr>
            <a:r>
              <a:t>Performance Tuning</a:t>
            </a:r>
          </a:p>
        </p:txBody>
      </p:sp>
      <p:cxnSp>
        <p:nvCxnSpPr>
          <p:cNvPr id="3" name="Google Shape;257;p23"/>
          <p:cNvCxnSpPr>
            <a:extLst>
              <a:ext uri="smNativeData">
                <pr:smNativeData xmlns:pr="smNativeData" val="SMDATA_13_L0faYBMAAAAlAAAADQAAAA0AAAAAkAAAAEgAAACQAAAASAAAAAAAAAAAAAAAAAAAAAEAAABQAAAAAAAAAAAA8L8AAAAAAAAAAAAAAAAAAP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Ej/1Q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M7AAAMAAAAEAAAAAAAAAAAAAAAAAAAAAAAAAAeAAAAaAAAAAAAAAAAAAAAAAAAAAAAAAAAAAAAECcAABAnAAAAAAAAAAAAAAAAAAAAAAAAAAAAAAAAAAAAAAAAAAAAABQAAAAAAAAAwMD/AAAAAABkAAAAMgAAAAAAAABkAAAAAAAAAH9/fwAKAAAAHwAAAFQAAABI/9UF////AQAAAAAAAAAAAAAAAAAAAAAAAAAAAAAAAAAAAAAAAAAASP/VAH9/fwBZWVkDzMzMAMDA/wB/f38AAAAAAAAAAAAAAAAAAAAAAAAAAAAhAAAAGAAAABQAAADrAQAAVAcAAFU2AABVBwAAEAAAACYAAAAIAAAA//////////8="/>
              </a:ext>
            </a:extLst>
          </p:cNvCxnSpPr>
          <p:nvPr/>
        </p:nvCxnSpPr>
        <p:spPr>
          <a:xfrm rot="5400000">
            <a:off x="4571365" y="-3068320"/>
            <a:ext cx="635" cy="8520430"/>
          </a:xfrm>
          <a:prstGeom prst="straightConnector1">
            <a:avLst/>
          </a:prstGeom>
          <a:noFill/>
          <a:ln w="9525" cap="flat" cmpd="sng" algn="ctr">
            <a:solidFill>
              <a:srgbClr val="48FFD5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ítuloDoSlide2"/>
          <p:cNvSpPr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RFgAANiUAAGUkAADMJgAAEAAAACYAAAAIAAAA//////////8="/>
              </a:ext>
            </a:extLst>
          </p:cNvSpPr>
          <p:nvPr/>
        </p:nvSpPr>
        <p:spPr>
          <a:xfrm>
            <a:off x="3627755" y="6049010"/>
            <a:ext cx="2288540" cy="257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algn="ctr">
              <a:defRPr sz="1200" noProof="1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5" name="SubtítuloDoSlide1"/>
          <p:cNvSpPr>
            <a:extLst>
              <a:ext uri="smNativeData">
                <pr:smNativeData xmlns:pr="smNativeData" val="SMDATA_13_L0faYBMAAAAlAAAAZAAAAA0AAAAAkAAAAJAAAACQAAAAk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c9Ij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5CgAACQkAAAwuAABnDAAAEAAAACYAAAAIAAAA//////////8="/>
              </a:ext>
            </a:extLst>
          </p:cNvSpPr>
          <p:nvPr/>
        </p:nvSpPr>
        <p:spPr>
          <a:xfrm>
            <a:off x="1661795" y="1468755"/>
            <a:ext cx="5823585" cy="547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algn="l"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  <a:r>
              <a:t>Inserção de índices nas tabelas pessoa, clienteinterno, terceiro e tecnico. O resultado apresentado foi de 4 segundos mais rápido em comparação como select convencional.</a:t>
            </a:r>
          </a:p>
          <a:p>
            <a:pPr algn="ctr">
              <a:buNone/>
              <a:defRPr sz="1100">
                <a:solidFill>
                  <a:srgbClr val="FFFFFF"/>
                </a:solidFill>
                <a:latin typeface="Roboto Light" pitchFamily="0" charset="0"/>
                <a:ea typeface="Arial" pitchFamily="2" charset="0"/>
                <a:cs typeface="Arial" pitchFamily="2" charset="0"/>
              </a:defRPr>
            </a:pPr>
          </a:p>
        </p:txBody>
      </p:sp>
      <p:pic>
        <p:nvPicPr>
          <p:cNvPr id="6" name="Imagem1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hOnBhDAAAABAAAAAAAAAAAAAAAAAAAAAAAAAA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owUAAHsMAADjMgAAwh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2028825"/>
            <a:ext cx="7355840" cy="29711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WAIAAOMFAACANQAAkx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6945"/>
            <a:ext cx="8315960" cy="33629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3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AQAA9wMAAFU2AACyBwAAEAAAACYAAAAIAAAA/fD///////8="/>
              </a:ext>
            </a:extLst>
          </p:cNvSpPr>
          <p:nvPr>
            <p:ph type="ctrTitle"/>
          </p:nvPr>
        </p:nvSpPr>
        <p:spPr>
          <a:xfrm>
            <a:off x="311785" y="644525"/>
            <a:ext cx="8520430" cy="606425"/>
          </a:xfr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BFBFB"/>
                </a:solidFill>
                <a:latin typeface="Bree Serif" pitchFamily="0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t>Biblioteca Virtual - Python</a:t>
            </a:r>
          </a:p>
        </p:txBody>
      </p:sp>
      <p:cxnSp>
        <p:nvCxnSpPr>
          <p:cNvPr id="3" name="Google Shape;257;p23"/>
          <p:cNvCxnSpPr>
            <a:extLst>
              <a:ext uri="smNativeData">
                <pr:smNativeData xmlns:pr="smNativeData" val="SMDATA_13_L0faYBMAAAAlAAAADQAAAA0AAAAAkAAAAEgAAACQAAAASAAAAAAAAAAAAAAAAAAAAAEAAABQAAAAAAAAAAAA8L8AAAAAAAAAAAAAAAAAAP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BAAAAAAAAAEj/1Q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M7AAAMAAAAEAAAAAAAAAAAAAAAAAAAAAAAAAAeAAAAaAAAAAAAAAAAAAAAAAAAAAAAAAAAAAAAECcAABAnAAAAAAAAAAAAAAAAAAAAAAAAAAAAAAAAAAAAAAAAAAAAABQAAAAAAAAAwMD/AAAAAABkAAAAMgAAAAAAAABkAAAAAAAAAH9/fwAKAAAAHwAAAFQAAABI/9UF////AQAAAAAAAAAAAAAAAAAAAAAAAAAAAAAAAAAAAAAAAAAASP/VAH9/fwBZWVkDzMzMAMDA/wB/f38AAAAAAAAAAAAAAAAAAAAAAAAAAAAhAAAAGAAAABQAAADrAQAAVAcAAFU2AABVBwAAEAAAACYAAAAIAAAA//////////8="/>
              </a:ext>
            </a:extLst>
          </p:cNvCxnSpPr>
          <p:nvPr/>
        </p:nvCxnSpPr>
        <p:spPr>
          <a:xfrm rot="5400000">
            <a:off x="4571365" y="-3068320"/>
            <a:ext cx="635" cy="8520430"/>
          </a:xfrm>
          <a:prstGeom prst="straightConnector1">
            <a:avLst/>
          </a:prstGeom>
          <a:noFill/>
          <a:ln w="9525" cap="flat" cmpd="sng" algn="ctr">
            <a:solidFill>
              <a:srgbClr val="48FFD5"/>
            </a:solidFill>
            <a:prstDash val="solid"/>
            <a:headEnd type="none"/>
            <a:tailEnd type="none"/>
          </a:ln>
          <a:effectLst/>
        </p:spPr>
      </p:cxnSp>
      <p:sp>
        <p:nvSpPr>
          <p:cNvPr id="4" name="TítuloDoSlide2"/>
          <p:cNvSpPr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RFgAANiUAAGUkAADMJgAAEAAAACYAAAAIAAAA//////////8="/>
              </a:ext>
            </a:extLst>
          </p:cNvSpPr>
          <p:nvPr/>
        </p:nvSpPr>
        <p:spPr>
          <a:xfrm>
            <a:off x="3627755" y="6049010"/>
            <a:ext cx="2288540" cy="257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/>
          <a:p>
            <a:pPr algn="ctr">
              <a:defRPr sz="1200">
                <a:solidFill>
                  <a:srgbClr val="FFFFFF"/>
                </a:solidFill>
                <a:latin typeface="Roboto Black" pitchFamily="0" charset="0"/>
                <a:ea typeface="Arial" pitchFamily="2" charset="0"/>
                <a:cs typeface="Arial" pitchFamily="2" charset="0"/>
              </a:defRPr>
            </a:pPr>
          </a:p>
        </p:txBody>
      </p:sp>
      <p:pic>
        <p:nvPicPr>
          <p:cNvPr id="5" name="Imagem1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9Ijg3DAAAABAAAAAAAAAAAAAAAHEpJN3uXve/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mwAAANUKAADODQAAK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760855"/>
            <a:ext cx="2145665" cy="23298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2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DAAAABAAAAB7Ic73Yi0AQKCWNLlk5to/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gw4AANAKAADrGwAAKB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59025" y="1757680"/>
            <a:ext cx="2179320" cy="23317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3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mBwAAMMKAAAsKQAALB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49425"/>
            <a:ext cx="2044700" cy="2342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m4"/>
          <p:cNvPicPr>
            <a:picLocks noChangeAspect="1"/>
            <a:extLst>
              <a:ext uri="smNativeData">
                <pr:smNativeData xmlns:pr="smNativeData" val="SMDATA_15_L0faYBMAAAAlAAAAEQAAAC8BAAAAkAAAAEgAAACQAAAASAAAAAAAAAAA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SP/VBf///wEAAAAAAAAAAAAAAAAAAAAAAAAAAAAAAAAAAAAAAAAAAAAAAAJ/f38AWVlZA8zMzADAwP8Af39/AAAAAAAAAAAAAAAAAP///wAAAAAAIQAAABgAAAAUAAAA0SkAAL4KAACFNwAAHBk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797675" y="1746250"/>
            <a:ext cx="2227580" cy="2335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052643"/>
            </a:gs>
            <a:gs pos="100000">
              <a:srgbClr val="041523"/>
            </a:gs>
          </a:gsLst>
          <a:path path="circl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6;p40"/>
          <p:cNvSpPr>
            <a:spLocks noGrp="1" noChangeArrowheads="1"/>
            <a:extLst>
              <a:ext uri="smNativeData">
                <pr:smNativeData xmlns:pr="smNativeData" val="SMDATA_13_L0faYBMAAAAlAAAAZAAAAA0AAAAAkAAAAJAAAACQAAAAkAAAAAAAAAACAAAAAAAAAAEAAABQAAAAAAAAAAAA4D8AAAAAAADgPwAAAAAAAOA/AAAAAAAA4D8AAAAAAADgPwAAAAAAAOA/AAAAAAAA4D8AAAAAAADgPwAAAAAAAOA/AAAAAAAA4D8CAAAAjAAAAAAAAAAAAAAASP/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1KgYg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GGAAAywgAAIkuAACGDAAAEAAAACYAAAAIAAAAPDAAAAAAAAA="/>
              </a:ext>
            </a:extLst>
          </p:cNvSpPr>
          <p:nvPr>
            <p:ph type="ctrTitle"/>
          </p:nvPr>
        </p:nvSpPr>
        <p:spPr/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noProof="1"/>
            </a:pPr>
            <a:r>
              <a:t>Obrigado!</a:t>
            </a:r>
          </a:p>
        </p:txBody>
      </p:sp>
      <p:grpSp>
        <p:nvGrpSpPr>
          <p:cNvPr id="3" name="Google Shape;1128;p40"/>
          <p:cNvGrpSpPr>
            <a:extLst>
              <a:ext uri="smNativeData">
                <pr:smNativeData xmlns:pr="smNativeData" val="SMDATA_7_L0faY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CDk//9H////LhEAAF0gAAAQAAAAJgAAAAgAAAD/////AAAAAA=="/>
              </a:ext>
            </a:extLst>
          </p:cNvGrpSpPr>
          <p:nvPr/>
        </p:nvGrpSpPr>
        <p:grpSpPr>
          <a:xfrm flipH="1">
            <a:off x="-4531360" y="-117475"/>
            <a:ext cx="7324090" cy="5378450"/>
            <a:chOff x="-4531360" y="-117475"/>
            <a:chExt cx="7324090" cy="5378450"/>
          </a:xfrm>
        </p:grpSpPr>
        <p:sp>
          <p:nvSpPr>
            <p:cNvPr id="137" name="Google Shape;112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TqO2U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d////phwAAAMFAACDHwAAAAAAACYAAAAIAAAA//////////8="/>
                </a:ext>
              </a:extLst>
            </p:cNvSpPr>
            <p:nvPr/>
          </p:nvSpPr>
          <p:spPr>
            <a:xfrm>
              <a:off x="-62865" y="4657090"/>
              <a:ext cx="877570" cy="465455"/>
            </a:xfrm>
            <a:custGeom>
              <a:avLst/>
              <a:gdLst/>
              <a:ahLst/>
              <a:cxnLst/>
              <a:rect l="0" t="0" r="877570" b="465455"/>
              <a:pathLst>
                <a:path w="877570" h="465455">
                  <a:moveTo>
                    <a:pt x="108458" y="0"/>
                  </a:moveTo>
                  <a:cubicBezTo>
                    <a:pt x="47661" y="0"/>
                    <a:pt x="0" y="48210"/>
                    <a:pt x="0" y="109707"/>
                  </a:cubicBezTo>
                  <a:lnTo>
                    <a:pt x="0" y="355747"/>
                  </a:lnTo>
                  <a:cubicBezTo>
                    <a:pt x="0" y="415573"/>
                    <a:pt x="47661" y="465455"/>
                    <a:pt x="108458" y="465455"/>
                  </a:cubicBezTo>
                  <a:lnTo>
                    <a:pt x="769087" y="465455"/>
                  </a:lnTo>
                  <a:cubicBezTo>
                    <a:pt x="829883" y="465455"/>
                    <a:pt x="877544" y="415573"/>
                    <a:pt x="877544" y="355747"/>
                  </a:cubicBezTo>
                  <a:lnTo>
                    <a:pt x="877544" y="109707"/>
                  </a:lnTo>
                  <a:cubicBezTo>
                    <a:pt x="877544" y="48210"/>
                    <a:pt x="829883" y="0"/>
                    <a:pt x="769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13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d/9V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EBwAAvgYAAHQKAACYBwAAAAAAACYAAAAIAAAA//////////8="/>
                </a:ext>
              </a:extLst>
            </p:cNvSpPr>
            <p:nvPr/>
          </p:nvSpPr>
          <p:spPr>
            <a:xfrm>
              <a:off x="1262380" y="1096010"/>
              <a:ext cx="436880" cy="138430"/>
            </a:xfrm>
            <a:custGeom>
              <a:avLst/>
              <a:gdLst/>
              <a:ahLst/>
              <a:cxnLst/>
              <a:rect l="0" t="0" r="436880" b="138430"/>
              <a:pathLst>
                <a:path w="436880" h="138430">
                  <a:moveTo>
                    <a:pt x="218427" y="0"/>
                  </a:moveTo>
                  <a:cubicBezTo>
                    <a:pt x="139592" y="0"/>
                    <a:pt x="60783" y="29524"/>
                    <a:pt x="0" y="88545"/>
                  </a:cubicBezTo>
                  <a:lnTo>
                    <a:pt x="45981" y="138404"/>
                  </a:lnTo>
                  <a:cubicBezTo>
                    <a:pt x="94437" y="91025"/>
                    <a:pt x="156845" y="67349"/>
                    <a:pt x="219252" y="67349"/>
                  </a:cubicBezTo>
                  <a:cubicBezTo>
                    <a:pt x="281660" y="67349"/>
                    <a:pt x="344068" y="91025"/>
                    <a:pt x="392524" y="138404"/>
                  </a:cubicBezTo>
                  <a:lnTo>
                    <a:pt x="436854" y="88545"/>
                  </a:lnTo>
                  <a:cubicBezTo>
                    <a:pt x="376097" y="29524"/>
                    <a:pt x="297262" y="0"/>
                    <a:pt x="218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13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Xta8U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aCAAAmAcAAN4JAAA1CAAAAAAAACYAAAAIAAAA//////////8="/>
                </a:ext>
              </a:extLst>
            </p:cNvSpPr>
            <p:nvPr/>
          </p:nvSpPr>
          <p:spPr>
            <a:xfrm>
              <a:off x="1357630" y="1234440"/>
              <a:ext cx="246380" cy="99695"/>
            </a:xfrm>
            <a:custGeom>
              <a:avLst/>
              <a:gdLst/>
              <a:ahLst/>
              <a:cxnLst/>
              <a:rect l="0" t="0" r="246380" b="99695"/>
              <a:pathLst>
                <a:path w="246380" h="99695">
                  <a:moveTo>
                    <a:pt x="122558" y="26"/>
                  </a:moveTo>
                  <a:cubicBezTo>
                    <a:pt x="78017" y="26"/>
                    <a:pt x="33683" y="17126"/>
                    <a:pt x="0" y="51300"/>
                  </a:cubicBezTo>
                  <a:lnTo>
                    <a:pt x="45985" y="99668"/>
                  </a:lnTo>
                  <a:cubicBezTo>
                    <a:pt x="67340" y="78823"/>
                    <a:pt x="94859" y="68401"/>
                    <a:pt x="122352" y="68401"/>
                  </a:cubicBezTo>
                  <a:cubicBezTo>
                    <a:pt x="149871" y="68401"/>
                    <a:pt x="177389" y="78823"/>
                    <a:pt x="198744" y="99668"/>
                  </a:cubicBezTo>
                  <a:lnTo>
                    <a:pt x="246380" y="51300"/>
                  </a:lnTo>
                  <a:cubicBezTo>
                    <a:pt x="211872" y="17126"/>
                    <a:pt x="167125" y="26"/>
                    <a:pt x="12255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13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RPvU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JCAAAYQgAAIsJAAAKCQAAAAAAACYAAAAIAAAA//////////8="/>
                </a:ext>
              </a:extLst>
            </p:cNvSpPr>
            <p:nvPr/>
          </p:nvSpPr>
          <p:spPr>
            <a:xfrm>
              <a:off x="1428115" y="1362075"/>
              <a:ext cx="123190" cy="107315"/>
            </a:xfrm>
            <a:custGeom>
              <a:avLst/>
              <a:gdLst/>
              <a:ahLst/>
              <a:cxnLst/>
              <a:rect l="0" t="0" r="123190" b="107315"/>
              <a:pathLst>
                <a:path w="123190" h="107315">
                  <a:moveTo>
                    <a:pt x="52556" y="26"/>
                  </a:moveTo>
                  <a:cubicBezTo>
                    <a:pt x="23003" y="26"/>
                    <a:pt x="0" y="23341"/>
                    <a:pt x="0" y="53356"/>
                  </a:cubicBezTo>
                  <a:cubicBezTo>
                    <a:pt x="0" y="86040"/>
                    <a:pt x="25582" y="107315"/>
                    <a:pt x="52788" y="107315"/>
                  </a:cubicBezTo>
                  <a:cubicBezTo>
                    <a:pt x="65811" y="107315"/>
                    <a:pt x="79195" y="102447"/>
                    <a:pt x="90336" y="91666"/>
                  </a:cubicBezTo>
                  <a:cubicBezTo>
                    <a:pt x="123190" y="56679"/>
                    <a:pt x="100187" y="26"/>
                    <a:pt x="5255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13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R9oQ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oBwAA2gUAABALAADzBgAAAAAAACYAAAAIAAAA//////////8="/>
                </a:ext>
              </a:extLst>
            </p:cNvSpPr>
            <p:nvPr/>
          </p:nvSpPr>
          <p:spPr>
            <a:xfrm>
              <a:off x="1163320" y="951230"/>
              <a:ext cx="635000" cy="178435"/>
            </a:xfrm>
            <a:custGeom>
              <a:avLst/>
              <a:gdLst/>
              <a:ahLst/>
              <a:cxnLst/>
              <a:rect l="0" t="0" r="635000" b="178435"/>
              <a:pathLst>
                <a:path w="635000" h="178435">
                  <a:moveTo>
                    <a:pt x="317487" y="26"/>
                  </a:moveTo>
                  <a:cubicBezTo>
                    <a:pt x="203160" y="26"/>
                    <a:pt x="88832" y="42865"/>
                    <a:pt x="0" y="128517"/>
                  </a:cubicBezTo>
                  <a:lnTo>
                    <a:pt x="46056" y="178435"/>
                  </a:lnTo>
                  <a:cubicBezTo>
                    <a:pt x="121741" y="104407"/>
                    <a:pt x="219614" y="67393"/>
                    <a:pt x="317487" y="67393"/>
                  </a:cubicBezTo>
                  <a:cubicBezTo>
                    <a:pt x="415386" y="67393"/>
                    <a:pt x="513259" y="104407"/>
                    <a:pt x="588918" y="178435"/>
                  </a:cubicBezTo>
                  <a:lnTo>
                    <a:pt x="634974" y="128517"/>
                  </a:lnTo>
                  <a:cubicBezTo>
                    <a:pt x="546142" y="42865"/>
                    <a:pt x="431814" y="26"/>
                    <a:pt x="31748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13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+9S/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N7///pgQAACAGAAA3HwAAAAAAACYAAAAIAAAA//////////8="/>
                </a:ext>
              </a:extLst>
            </p:cNvSpPr>
            <p:nvPr/>
          </p:nvSpPr>
          <p:spPr>
            <a:xfrm>
              <a:off x="-2714625" y="755650"/>
              <a:ext cx="3710305" cy="4318635"/>
            </a:xfrm>
            <a:custGeom>
              <a:avLst/>
              <a:gdLst/>
              <a:ahLst/>
              <a:cxnLst/>
              <a:rect l="0" t="0" r="3710305" b="4318635"/>
              <a:pathLst>
                <a:path w="3710305" h="4318635">
                  <a:moveTo>
                    <a:pt x="1938168" y="2518366"/>
                  </a:moveTo>
                  <a:cubicBezTo>
                    <a:pt x="1936516" y="2520036"/>
                    <a:pt x="1934889" y="2521707"/>
                    <a:pt x="1933237" y="2521707"/>
                  </a:cubicBezTo>
                  <a:cubicBezTo>
                    <a:pt x="1934889" y="2520036"/>
                    <a:pt x="1936516" y="2520036"/>
                    <a:pt x="1938168" y="2518366"/>
                  </a:cubicBezTo>
                  <a:close/>
                  <a:moveTo>
                    <a:pt x="1910185" y="2541727"/>
                  </a:moveTo>
                  <a:cubicBezTo>
                    <a:pt x="1908560" y="2544990"/>
                    <a:pt x="1906933" y="2546661"/>
                    <a:pt x="1906933" y="2549949"/>
                  </a:cubicBezTo>
                  <a:lnTo>
                    <a:pt x="1906933" y="2548305"/>
                  </a:lnTo>
                  <a:cubicBezTo>
                    <a:pt x="1906933" y="2546634"/>
                    <a:pt x="1908560" y="2544990"/>
                    <a:pt x="1910185" y="2541727"/>
                  </a:cubicBezTo>
                  <a:close/>
                  <a:moveTo>
                    <a:pt x="1900325" y="2566655"/>
                  </a:moveTo>
                  <a:cubicBezTo>
                    <a:pt x="1898725" y="2569970"/>
                    <a:pt x="1898725" y="2574929"/>
                    <a:pt x="1898725" y="2579889"/>
                  </a:cubicBezTo>
                  <a:lnTo>
                    <a:pt x="1898725" y="2578218"/>
                  </a:lnTo>
                  <a:cubicBezTo>
                    <a:pt x="1898725" y="2574929"/>
                    <a:pt x="1898725" y="2569970"/>
                    <a:pt x="1900325" y="2566655"/>
                  </a:cubicBezTo>
                  <a:close/>
                  <a:moveTo>
                    <a:pt x="2255439" y="2837543"/>
                  </a:moveTo>
                  <a:cubicBezTo>
                    <a:pt x="2253787" y="2837543"/>
                    <a:pt x="2252161" y="2839188"/>
                    <a:pt x="2250509" y="2840858"/>
                  </a:cubicBezTo>
                  <a:lnTo>
                    <a:pt x="2248857" y="2839188"/>
                  </a:lnTo>
                  <a:cubicBezTo>
                    <a:pt x="2250509" y="2839188"/>
                    <a:pt x="2253787" y="2837543"/>
                    <a:pt x="2255439" y="2837543"/>
                  </a:cubicBezTo>
                  <a:close/>
                  <a:moveTo>
                    <a:pt x="2243927" y="2840858"/>
                  </a:moveTo>
                  <a:cubicBezTo>
                    <a:pt x="2242300" y="2842529"/>
                    <a:pt x="2240648" y="2844173"/>
                    <a:pt x="2238996" y="2844173"/>
                  </a:cubicBezTo>
                  <a:lnTo>
                    <a:pt x="2237370" y="2844173"/>
                  </a:lnTo>
                  <a:cubicBezTo>
                    <a:pt x="2238996" y="2844173"/>
                    <a:pt x="2240648" y="2842529"/>
                    <a:pt x="2243927" y="2840858"/>
                  </a:cubicBezTo>
                  <a:close/>
                  <a:moveTo>
                    <a:pt x="2214345" y="2864142"/>
                  </a:moveTo>
                  <a:cubicBezTo>
                    <a:pt x="2214345" y="2867457"/>
                    <a:pt x="2212692" y="2869127"/>
                    <a:pt x="2212692" y="2872442"/>
                  </a:cubicBezTo>
                  <a:lnTo>
                    <a:pt x="2211066" y="2872442"/>
                  </a:lnTo>
                  <a:cubicBezTo>
                    <a:pt x="2212692" y="2869127"/>
                    <a:pt x="2212692" y="2867457"/>
                    <a:pt x="2214345" y="2864142"/>
                  </a:cubicBezTo>
                  <a:close/>
                  <a:moveTo>
                    <a:pt x="2209414" y="2875757"/>
                  </a:moveTo>
                  <a:cubicBezTo>
                    <a:pt x="2207762" y="2879098"/>
                    <a:pt x="2207762" y="2882413"/>
                    <a:pt x="2207762" y="2884084"/>
                  </a:cubicBezTo>
                  <a:lnTo>
                    <a:pt x="2206136" y="2884084"/>
                  </a:lnTo>
                  <a:cubicBezTo>
                    <a:pt x="2206136" y="2882413"/>
                    <a:pt x="2207762" y="2879098"/>
                    <a:pt x="2209414" y="2875757"/>
                  </a:cubicBezTo>
                  <a:close/>
                  <a:moveTo>
                    <a:pt x="2204484" y="2889069"/>
                  </a:moveTo>
                  <a:cubicBezTo>
                    <a:pt x="2204484" y="2892384"/>
                    <a:pt x="2204484" y="2897370"/>
                    <a:pt x="2204484" y="2902355"/>
                  </a:cubicBezTo>
                  <a:lnTo>
                    <a:pt x="2202832" y="2900703"/>
                  </a:lnTo>
                  <a:cubicBezTo>
                    <a:pt x="2202832" y="2897370"/>
                    <a:pt x="2204484" y="2892384"/>
                    <a:pt x="2204484" y="2889069"/>
                  </a:cubicBezTo>
                  <a:close/>
                  <a:moveTo>
                    <a:pt x="2485591" y="2927518"/>
                  </a:moveTo>
                  <a:cubicBezTo>
                    <a:pt x="2485668" y="2930859"/>
                    <a:pt x="2487243" y="2935688"/>
                    <a:pt x="2487243" y="2938924"/>
                  </a:cubicBezTo>
                  <a:lnTo>
                    <a:pt x="2487243" y="2940595"/>
                  </a:lnTo>
                  <a:cubicBezTo>
                    <a:pt x="2487243" y="2935714"/>
                    <a:pt x="2485668" y="2930859"/>
                    <a:pt x="2485591" y="2927518"/>
                  </a:cubicBezTo>
                  <a:close/>
                  <a:moveTo>
                    <a:pt x="2334351" y="2969334"/>
                  </a:moveTo>
                  <a:cubicBezTo>
                    <a:pt x="2334351" y="2972492"/>
                    <a:pt x="2334506" y="2975572"/>
                    <a:pt x="2337629" y="2977164"/>
                  </a:cubicBezTo>
                  <a:lnTo>
                    <a:pt x="2337629" y="2978835"/>
                  </a:lnTo>
                  <a:cubicBezTo>
                    <a:pt x="2334506" y="2975676"/>
                    <a:pt x="2334351" y="2972492"/>
                    <a:pt x="2334351" y="2969334"/>
                  </a:cubicBezTo>
                  <a:close/>
                  <a:moveTo>
                    <a:pt x="2355724" y="2968864"/>
                  </a:moveTo>
                  <a:cubicBezTo>
                    <a:pt x="2355724" y="2975494"/>
                    <a:pt x="2352420" y="2980479"/>
                    <a:pt x="2345863" y="2980479"/>
                  </a:cubicBezTo>
                  <a:lnTo>
                    <a:pt x="2344211" y="2980479"/>
                  </a:lnTo>
                  <a:cubicBezTo>
                    <a:pt x="2350794" y="2980479"/>
                    <a:pt x="2355724" y="2975494"/>
                    <a:pt x="2355724" y="2968864"/>
                  </a:cubicBezTo>
                  <a:close/>
                  <a:moveTo>
                    <a:pt x="1898725" y="3188827"/>
                  </a:moveTo>
                  <a:cubicBezTo>
                    <a:pt x="1898725" y="3191959"/>
                    <a:pt x="1898622" y="3195118"/>
                    <a:pt x="1897073" y="3198250"/>
                  </a:cubicBezTo>
                  <a:lnTo>
                    <a:pt x="1897073" y="3196579"/>
                  </a:lnTo>
                  <a:cubicBezTo>
                    <a:pt x="1898622" y="3195013"/>
                    <a:pt x="1898725" y="3191959"/>
                    <a:pt x="1898725" y="3188827"/>
                  </a:cubicBezTo>
                  <a:close/>
                  <a:moveTo>
                    <a:pt x="1890465" y="3206602"/>
                  </a:moveTo>
                  <a:cubicBezTo>
                    <a:pt x="1888838" y="3208247"/>
                    <a:pt x="1887186" y="3209891"/>
                    <a:pt x="1883934" y="3211536"/>
                  </a:cubicBezTo>
                  <a:lnTo>
                    <a:pt x="1883934" y="3209891"/>
                  </a:lnTo>
                  <a:cubicBezTo>
                    <a:pt x="1887186" y="3209891"/>
                    <a:pt x="1888838" y="3208247"/>
                    <a:pt x="1890465" y="3206602"/>
                  </a:cubicBezTo>
                  <a:close/>
                  <a:moveTo>
                    <a:pt x="3669184" y="493697"/>
                  </a:moveTo>
                  <a:lnTo>
                    <a:pt x="3669184" y="3181623"/>
                  </a:lnTo>
                  <a:cubicBezTo>
                    <a:pt x="3669184" y="3259747"/>
                    <a:pt x="3605089" y="3324584"/>
                    <a:pt x="3527830" y="3324584"/>
                  </a:cubicBezTo>
                  <a:lnTo>
                    <a:pt x="2528338" y="3324584"/>
                  </a:lnTo>
                  <a:lnTo>
                    <a:pt x="2528338" y="3061944"/>
                  </a:lnTo>
                  <a:lnTo>
                    <a:pt x="3102039" y="3061944"/>
                  </a:lnTo>
                  <a:lnTo>
                    <a:pt x="3102039" y="3020389"/>
                  </a:lnTo>
                  <a:lnTo>
                    <a:pt x="2528338" y="3020389"/>
                  </a:lnTo>
                  <a:lnTo>
                    <a:pt x="2528338" y="2938924"/>
                  </a:lnTo>
                  <a:cubicBezTo>
                    <a:pt x="2528338" y="2932294"/>
                    <a:pt x="2526686" y="2925638"/>
                    <a:pt x="2525034" y="2918982"/>
                  </a:cubicBezTo>
                  <a:lnTo>
                    <a:pt x="3450545" y="2918982"/>
                  </a:lnTo>
                  <a:lnTo>
                    <a:pt x="3450545" y="2877428"/>
                  </a:lnTo>
                  <a:lnTo>
                    <a:pt x="2506964" y="2877428"/>
                  </a:lnTo>
                  <a:cubicBezTo>
                    <a:pt x="2487243" y="2849159"/>
                    <a:pt x="2456009" y="2834202"/>
                    <a:pt x="2423123" y="2834202"/>
                  </a:cubicBezTo>
                  <a:lnTo>
                    <a:pt x="2419844" y="2834202"/>
                  </a:lnTo>
                  <a:cubicBezTo>
                    <a:pt x="2398471" y="2834202"/>
                    <a:pt x="2378750" y="2840858"/>
                    <a:pt x="2362307" y="2854144"/>
                  </a:cubicBezTo>
                  <a:cubicBezTo>
                    <a:pt x="2344211" y="2819246"/>
                    <a:pt x="2309699" y="2797633"/>
                    <a:pt x="2271882" y="2795963"/>
                  </a:cubicBezTo>
                  <a:lnTo>
                    <a:pt x="2268604" y="2795963"/>
                  </a:lnTo>
                  <a:cubicBezTo>
                    <a:pt x="2248857" y="2795963"/>
                    <a:pt x="2227509" y="2802619"/>
                    <a:pt x="2211066" y="2814260"/>
                  </a:cubicBezTo>
                  <a:cubicBezTo>
                    <a:pt x="2192403" y="2776517"/>
                    <a:pt x="2154690" y="2754669"/>
                    <a:pt x="2115583" y="2754669"/>
                  </a:cubicBezTo>
                  <a:cubicBezTo>
                    <a:pt x="2099553" y="2754669"/>
                    <a:pt x="2083315" y="2758323"/>
                    <a:pt x="2068035" y="2766050"/>
                  </a:cubicBezTo>
                  <a:lnTo>
                    <a:pt x="2068035" y="2583204"/>
                  </a:lnTo>
                  <a:cubicBezTo>
                    <a:pt x="2068035" y="2525022"/>
                    <a:pt x="2023661" y="2476811"/>
                    <a:pt x="1966124" y="2473496"/>
                  </a:cubicBezTo>
                  <a:lnTo>
                    <a:pt x="1962819" y="2473496"/>
                  </a:lnTo>
                  <a:cubicBezTo>
                    <a:pt x="1903654" y="2473496"/>
                    <a:pt x="1857630" y="2521707"/>
                    <a:pt x="1857630" y="2579889"/>
                  </a:cubicBezTo>
                  <a:lnTo>
                    <a:pt x="1857630" y="3158366"/>
                  </a:lnTo>
                  <a:lnTo>
                    <a:pt x="1750763" y="3093528"/>
                  </a:lnTo>
                  <a:cubicBezTo>
                    <a:pt x="1731042" y="3083557"/>
                    <a:pt x="1709668" y="3076901"/>
                    <a:pt x="1688295" y="3076901"/>
                  </a:cubicBezTo>
                  <a:cubicBezTo>
                    <a:pt x="1591314" y="3076901"/>
                    <a:pt x="1537054" y="3193264"/>
                    <a:pt x="1601175" y="3268073"/>
                  </a:cubicBezTo>
                  <a:lnTo>
                    <a:pt x="1602827" y="3269725"/>
                  </a:lnTo>
                  <a:lnTo>
                    <a:pt x="1604453" y="3269725"/>
                  </a:lnTo>
                  <a:lnTo>
                    <a:pt x="1658713" y="3324584"/>
                  </a:lnTo>
                  <a:lnTo>
                    <a:pt x="182500" y="3324584"/>
                  </a:lnTo>
                  <a:cubicBezTo>
                    <a:pt x="105240" y="3324584"/>
                    <a:pt x="41120" y="3261417"/>
                    <a:pt x="41120" y="3181623"/>
                  </a:cubicBezTo>
                  <a:lnTo>
                    <a:pt x="41120" y="493697"/>
                  </a:lnTo>
                  <a:close/>
                  <a:moveTo>
                    <a:pt x="182500" y="0"/>
                  </a:moveTo>
                  <a:cubicBezTo>
                    <a:pt x="82215" y="0"/>
                    <a:pt x="25" y="83109"/>
                    <a:pt x="25" y="184516"/>
                  </a:cubicBezTo>
                  <a:lnTo>
                    <a:pt x="25" y="3181623"/>
                  </a:lnTo>
                  <a:cubicBezTo>
                    <a:pt x="25" y="3283030"/>
                    <a:pt x="82215" y="3366139"/>
                    <a:pt x="182500" y="3366139"/>
                  </a:cubicBezTo>
                  <a:lnTo>
                    <a:pt x="1701459" y="3366139"/>
                  </a:lnTo>
                  <a:lnTo>
                    <a:pt x="1905307" y="3567283"/>
                  </a:lnTo>
                  <a:cubicBezTo>
                    <a:pt x="1910238" y="3572268"/>
                    <a:pt x="1913516" y="3578924"/>
                    <a:pt x="1913516" y="3585554"/>
                  </a:cubicBezTo>
                  <a:lnTo>
                    <a:pt x="1913516" y="3748458"/>
                  </a:lnTo>
                  <a:lnTo>
                    <a:pt x="1893795" y="3748458"/>
                  </a:lnTo>
                  <a:lnTo>
                    <a:pt x="1893795" y="4277080"/>
                  </a:lnTo>
                  <a:lnTo>
                    <a:pt x="1913516" y="4277080"/>
                  </a:lnTo>
                  <a:lnTo>
                    <a:pt x="1913516" y="4318635"/>
                  </a:lnTo>
                  <a:lnTo>
                    <a:pt x="2444496" y="4318635"/>
                  </a:lnTo>
                  <a:lnTo>
                    <a:pt x="2444496" y="4277080"/>
                  </a:lnTo>
                  <a:lnTo>
                    <a:pt x="2505312" y="4277080"/>
                  </a:lnTo>
                  <a:lnTo>
                    <a:pt x="2505312" y="3748458"/>
                  </a:lnTo>
                  <a:lnTo>
                    <a:pt x="2444496" y="3748458"/>
                  </a:lnTo>
                  <a:lnTo>
                    <a:pt x="2444496" y="3580569"/>
                  </a:lnTo>
                  <a:cubicBezTo>
                    <a:pt x="2444496" y="3572268"/>
                    <a:pt x="2446148" y="3565612"/>
                    <a:pt x="2451079" y="3558956"/>
                  </a:cubicBezTo>
                  <a:lnTo>
                    <a:pt x="2508616" y="3465876"/>
                  </a:lnTo>
                  <a:cubicBezTo>
                    <a:pt x="2521755" y="3445934"/>
                    <a:pt x="2528338" y="3424321"/>
                    <a:pt x="2528338" y="3401038"/>
                  </a:cubicBezTo>
                  <a:lnTo>
                    <a:pt x="2528338" y="3366139"/>
                  </a:lnTo>
                  <a:lnTo>
                    <a:pt x="3527830" y="3366139"/>
                  </a:lnTo>
                  <a:cubicBezTo>
                    <a:pt x="3628089" y="3366139"/>
                    <a:pt x="3708652" y="3283030"/>
                    <a:pt x="3710305" y="3181623"/>
                  </a:cubicBezTo>
                  <a:lnTo>
                    <a:pt x="3710305" y="184516"/>
                  </a:lnTo>
                  <a:cubicBezTo>
                    <a:pt x="3708652" y="81464"/>
                    <a:pt x="3628089" y="0"/>
                    <a:pt x="3527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13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pWnG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K8f//ZhAAAED3//+qFgAAAAAAACYAAAAIAAAA//////////8="/>
                </a:ext>
              </a:extLst>
            </p:cNvSpPr>
            <p:nvPr/>
          </p:nvSpPr>
          <p:spPr>
            <a:xfrm>
              <a:off x="-2432050" y="2665730"/>
              <a:ext cx="1009650" cy="1018540"/>
            </a:xfrm>
            <a:custGeom>
              <a:avLst/>
              <a:gdLst/>
              <a:ahLst/>
              <a:cxnLst/>
              <a:rect l="0" t="0" r="1009650" b="1018540"/>
              <a:pathLst>
                <a:path w="1009650" h="1018540">
                  <a:moveTo>
                    <a:pt x="504812" y="166165"/>
                  </a:moveTo>
                  <a:cubicBezTo>
                    <a:pt x="536055" y="166165"/>
                    <a:pt x="567297" y="169504"/>
                    <a:pt x="596913" y="179471"/>
                  </a:cubicBezTo>
                  <a:cubicBezTo>
                    <a:pt x="777784" y="229302"/>
                    <a:pt x="883027" y="420383"/>
                    <a:pt x="832058" y="603141"/>
                  </a:cubicBezTo>
                  <a:cubicBezTo>
                    <a:pt x="790926" y="751017"/>
                    <a:pt x="657746" y="852375"/>
                    <a:pt x="504812" y="854019"/>
                  </a:cubicBezTo>
                  <a:cubicBezTo>
                    <a:pt x="473570" y="852375"/>
                    <a:pt x="442327" y="849036"/>
                    <a:pt x="412737" y="840739"/>
                  </a:cubicBezTo>
                  <a:cubicBezTo>
                    <a:pt x="248314" y="794221"/>
                    <a:pt x="144723" y="631396"/>
                    <a:pt x="167728" y="461917"/>
                  </a:cubicBezTo>
                  <a:cubicBezTo>
                    <a:pt x="190760" y="292439"/>
                    <a:pt x="335457" y="166165"/>
                    <a:pt x="504812" y="166165"/>
                  </a:cubicBezTo>
                  <a:close/>
                  <a:moveTo>
                    <a:pt x="476875" y="26"/>
                  </a:moveTo>
                  <a:lnTo>
                    <a:pt x="480154" y="63163"/>
                  </a:lnTo>
                  <a:cubicBezTo>
                    <a:pt x="414390" y="66476"/>
                    <a:pt x="348599" y="84765"/>
                    <a:pt x="291072" y="118003"/>
                  </a:cubicBezTo>
                  <a:lnTo>
                    <a:pt x="259829" y="64833"/>
                  </a:lnTo>
                  <a:cubicBezTo>
                    <a:pt x="210487" y="91418"/>
                    <a:pt x="166102" y="127970"/>
                    <a:pt x="128275" y="171148"/>
                  </a:cubicBezTo>
                  <a:lnTo>
                    <a:pt x="174313" y="212683"/>
                  </a:lnTo>
                  <a:cubicBezTo>
                    <a:pt x="129902" y="262540"/>
                    <a:pt x="98659" y="322364"/>
                    <a:pt x="80585" y="385501"/>
                  </a:cubicBezTo>
                  <a:lnTo>
                    <a:pt x="19753" y="368882"/>
                  </a:lnTo>
                  <a:lnTo>
                    <a:pt x="19753" y="370525"/>
                  </a:lnTo>
                  <a:cubicBezTo>
                    <a:pt x="6584" y="415399"/>
                    <a:pt x="1652" y="461917"/>
                    <a:pt x="0" y="508435"/>
                  </a:cubicBezTo>
                  <a:lnTo>
                    <a:pt x="0" y="538360"/>
                  </a:lnTo>
                  <a:lnTo>
                    <a:pt x="62485" y="535020"/>
                  </a:lnTo>
                  <a:cubicBezTo>
                    <a:pt x="65790" y="601497"/>
                    <a:pt x="85517" y="666278"/>
                    <a:pt x="116759" y="726101"/>
                  </a:cubicBezTo>
                  <a:lnTo>
                    <a:pt x="62485" y="756000"/>
                  </a:lnTo>
                  <a:cubicBezTo>
                    <a:pt x="90448" y="805857"/>
                    <a:pt x="126623" y="850705"/>
                    <a:pt x="167728" y="888927"/>
                  </a:cubicBezTo>
                  <a:lnTo>
                    <a:pt x="208834" y="842409"/>
                  </a:lnTo>
                  <a:cubicBezTo>
                    <a:pt x="258177" y="887257"/>
                    <a:pt x="317357" y="920495"/>
                    <a:pt x="381494" y="938758"/>
                  </a:cubicBezTo>
                  <a:lnTo>
                    <a:pt x="366699" y="998581"/>
                  </a:lnTo>
                  <a:lnTo>
                    <a:pt x="368352" y="998581"/>
                  </a:lnTo>
                  <a:cubicBezTo>
                    <a:pt x="412737" y="1011861"/>
                    <a:pt x="458775" y="1018514"/>
                    <a:pt x="506465" y="1018514"/>
                  </a:cubicBezTo>
                  <a:lnTo>
                    <a:pt x="536055" y="1018514"/>
                  </a:lnTo>
                  <a:lnTo>
                    <a:pt x="532775" y="955377"/>
                  </a:lnTo>
                  <a:cubicBezTo>
                    <a:pt x="598540" y="952064"/>
                    <a:pt x="662677" y="932131"/>
                    <a:pt x="721883" y="898893"/>
                  </a:cubicBezTo>
                  <a:lnTo>
                    <a:pt x="751473" y="955377"/>
                  </a:lnTo>
                  <a:cubicBezTo>
                    <a:pt x="800816" y="927148"/>
                    <a:pt x="845201" y="890596"/>
                    <a:pt x="883027" y="847392"/>
                  </a:cubicBezTo>
                  <a:lnTo>
                    <a:pt x="836990" y="805857"/>
                  </a:lnTo>
                  <a:cubicBezTo>
                    <a:pt x="879722" y="756000"/>
                    <a:pt x="912617" y="696202"/>
                    <a:pt x="930717" y="633065"/>
                  </a:cubicBezTo>
                  <a:lnTo>
                    <a:pt x="991550" y="649658"/>
                  </a:lnTo>
                  <a:cubicBezTo>
                    <a:pt x="1003066" y="604810"/>
                    <a:pt x="1009624" y="558292"/>
                    <a:pt x="1009624" y="510105"/>
                  </a:cubicBezTo>
                  <a:cubicBezTo>
                    <a:pt x="1009624" y="500139"/>
                    <a:pt x="1009624" y="490172"/>
                    <a:pt x="1009624" y="480206"/>
                  </a:cubicBezTo>
                  <a:lnTo>
                    <a:pt x="945512" y="481850"/>
                  </a:lnTo>
                  <a:cubicBezTo>
                    <a:pt x="942207" y="415399"/>
                    <a:pt x="922481" y="350593"/>
                    <a:pt x="891238" y="292439"/>
                  </a:cubicBezTo>
                  <a:lnTo>
                    <a:pt x="945512" y="262540"/>
                  </a:lnTo>
                  <a:cubicBezTo>
                    <a:pt x="917549" y="211039"/>
                    <a:pt x="883027" y="166165"/>
                    <a:pt x="840269" y="127970"/>
                  </a:cubicBezTo>
                  <a:lnTo>
                    <a:pt x="799163" y="176131"/>
                  </a:lnTo>
                  <a:cubicBezTo>
                    <a:pt x="749821" y="131283"/>
                    <a:pt x="690641" y="98045"/>
                    <a:pt x="626503" y="79782"/>
                  </a:cubicBezTo>
                  <a:lnTo>
                    <a:pt x="642951" y="19959"/>
                  </a:lnTo>
                  <a:cubicBezTo>
                    <a:pt x="598540" y="6679"/>
                    <a:pt x="552502" y="26"/>
                    <a:pt x="5064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13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NXZ9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g9///sw8AAA78//8fFAAAAAAAACYAAAAIAAAA//////////8="/>
                </a:ext>
              </a:extLst>
            </p:cNvSpPr>
            <p:nvPr/>
          </p:nvSpPr>
          <p:spPr>
            <a:xfrm>
              <a:off x="-1361440" y="2552065"/>
              <a:ext cx="720090" cy="718820"/>
            </a:xfrm>
            <a:custGeom>
              <a:avLst/>
              <a:gdLst/>
              <a:ahLst/>
              <a:cxnLst/>
              <a:rect l="0" t="0" r="720090" b="718820"/>
              <a:pathLst>
                <a:path w="720090" h="718820">
                  <a:moveTo>
                    <a:pt x="360058" y="146640"/>
                  </a:moveTo>
                  <a:cubicBezTo>
                    <a:pt x="379780" y="146640"/>
                    <a:pt x="397850" y="149955"/>
                    <a:pt x="417572" y="154941"/>
                  </a:cubicBezTo>
                  <a:cubicBezTo>
                    <a:pt x="508000" y="181539"/>
                    <a:pt x="570470" y="264647"/>
                    <a:pt x="570470" y="361067"/>
                  </a:cubicBezTo>
                  <a:cubicBezTo>
                    <a:pt x="570470" y="379339"/>
                    <a:pt x="567192" y="399307"/>
                    <a:pt x="562261" y="419249"/>
                  </a:cubicBezTo>
                  <a:cubicBezTo>
                    <a:pt x="536989" y="512406"/>
                    <a:pt x="452628" y="574320"/>
                    <a:pt x="360187" y="574320"/>
                  </a:cubicBezTo>
                  <a:cubicBezTo>
                    <a:pt x="350352" y="574320"/>
                    <a:pt x="340413" y="573615"/>
                    <a:pt x="330449" y="572180"/>
                  </a:cubicBezTo>
                  <a:cubicBezTo>
                    <a:pt x="225230" y="558868"/>
                    <a:pt x="147968" y="467459"/>
                    <a:pt x="147968" y="361067"/>
                  </a:cubicBezTo>
                  <a:cubicBezTo>
                    <a:pt x="147968" y="341126"/>
                    <a:pt x="151272" y="321158"/>
                    <a:pt x="156202" y="302886"/>
                  </a:cubicBezTo>
                  <a:cubicBezTo>
                    <a:pt x="182507" y="209807"/>
                    <a:pt x="264700" y="146640"/>
                    <a:pt x="360058" y="146640"/>
                  </a:cubicBezTo>
                  <a:close/>
                  <a:moveTo>
                    <a:pt x="359542" y="0"/>
                  </a:moveTo>
                  <a:cubicBezTo>
                    <a:pt x="337109" y="0"/>
                    <a:pt x="314728" y="2271"/>
                    <a:pt x="292631" y="6995"/>
                  </a:cubicBezTo>
                  <a:lnTo>
                    <a:pt x="300866" y="48550"/>
                  </a:lnTo>
                  <a:cubicBezTo>
                    <a:pt x="267978" y="55206"/>
                    <a:pt x="236743" y="65176"/>
                    <a:pt x="208812" y="81803"/>
                  </a:cubicBezTo>
                  <a:lnTo>
                    <a:pt x="187438" y="45235"/>
                  </a:lnTo>
                  <a:cubicBezTo>
                    <a:pt x="138107" y="71832"/>
                    <a:pt x="97010" y="110072"/>
                    <a:pt x="64123" y="156611"/>
                  </a:cubicBezTo>
                  <a:lnTo>
                    <a:pt x="100289" y="181539"/>
                  </a:lnTo>
                  <a:cubicBezTo>
                    <a:pt x="80566" y="208136"/>
                    <a:pt x="67427" y="238049"/>
                    <a:pt x="59192" y="271303"/>
                  </a:cubicBezTo>
                  <a:lnTo>
                    <a:pt x="18096" y="259662"/>
                  </a:lnTo>
                  <a:lnTo>
                    <a:pt x="18096" y="261332"/>
                  </a:lnTo>
                  <a:cubicBezTo>
                    <a:pt x="1652" y="314528"/>
                    <a:pt x="26" y="371038"/>
                    <a:pt x="9887" y="425905"/>
                  </a:cubicBezTo>
                  <a:lnTo>
                    <a:pt x="50983" y="417578"/>
                  </a:lnTo>
                  <a:cubicBezTo>
                    <a:pt x="57566" y="450832"/>
                    <a:pt x="67427" y="482415"/>
                    <a:pt x="83871" y="510657"/>
                  </a:cubicBezTo>
                  <a:lnTo>
                    <a:pt x="47705" y="532270"/>
                  </a:lnTo>
                  <a:cubicBezTo>
                    <a:pt x="73984" y="582150"/>
                    <a:pt x="111802" y="625375"/>
                    <a:pt x="157829" y="656959"/>
                  </a:cubicBezTo>
                  <a:lnTo>
                    <a:pt x="182507" y="622034"/>
                  </a:lnTo>
                  <a:cubicBezTo>
                    <a:pt x="208812" y="640332"/>
                    <a:pt x="238395" y="653617"/>
                    <a:pt x="269630" y="663588"/>
                  </a:cubicBezTo>
                  <a:lnTo>
                    <a:pt x="259769" y="705143"/>
                  </a:lnTo>
                  <a:lnTo>
                    <a:pt x="263048" y="705143"/>
                  </a:lnTo>
                  <a:cubicBezTo>
                    <a:pt x="295212" y="714017"/>
                    <a:pt x="327945" y="718794"/>
                    <a:pt x="360910" y="718794"/>
                  </a:cubicBezTo>
                  <a:cubicBezTo>
                    <a:pt x="383549" y="718794"/>
                    <a:pt x="406317" y="716549"/>
                    <a:pt x="429085" y="711799"/>
                  </a:cubicBezTo>
                  <a:lnTo>
                    <a:pt x="420876" y="670244"/>
                  </a:lnTo>
                  <a:cubicBezTo>
                    <a:pt x="452112" y="663588"/>
                    <a:pt x="483347" y="651973"/>
                    <a:pt x="512930" y="636991"/>
                  </a:cubicBezTo>
                  <a:lnTo>
                    <a:pt x="532652" y="673559"/>
                  </a:lnTo>
                  <a:cubicBezTo>
                    <a:pt x="581983" y="645317"/>
                    <a:pt x="623080" y="607078"/>
                    <a:pt x="654315" y="560538"/>
                  </a:cubicBezTo>
                  <a:lnTo>
                    <a:pt x="619801" y="537255"/>
                  </a:lnTo>
                  <a:cubicBezTo>
                    <a:pt x="637871" y="509013"/>
                    <a:pt x="652663" y="479074"/>
                    <a:pt x="660898" y="447491"/>
                  </a:cubicBezTo>
                  <a:lnTo>
                    <a:pt x="701994" y="459132"/>
                  </a:lnTo>
                  <a:cubicBezTo>
                    <a:pt x="716786" y="404292"/>
                    <a:pt x="720064" y="347756"/>
                    <a:pt x="708577" y="292915"/>
                  </a:cubicBezTo>
                  <a:lnTo>
                    <a:pt x="667455" y="299571"/>
                  </a:lnTo>
                  <a:cubicBezTo>
                    <a:pt x="660898" y="267988"/>
                    <a:pt x="651037" y="236405"/>
                    <a:pt x="634593" y="206466"/>
                  </a:cubicBezTo>
                  <a:lnTo>
                    <a:pt x="670759" y="186524"/>
                  </a:lnTo>
                  <a:cubicBezTo>
                    <a:pt x="644454" y="136670"/>
                    <a:pt x="606636" y="93445"/>
                    <a:pt x="558957" y="61861"/>
                  </a:cubicBezTo>
                  <a:lnTo>
                    <a:pt x="535957" y="96760"/>
                  </a:lnTo>
                  <a:cubicBezTo>
                    <a:pt x="509652" y="78488"/>
                    <a:pt x="478416" y="65176"/>
                    <a:pt x="447181" y="55206"/>
                  </a:cubicBezTo>
                  <a:lnTo>
                    <a:pt x="458694" y="13651"/>
                  </a:lnTo>
                  <a:lnTo>
                    <a:pt x="457042" y="13651"/>
                  </a:lnTo>
                  <a:cubicBezTo>
                    <a:pt x="424878" y="4777"/>
                    <a:pt x="392145" y="0"/>
                    <a:pt x="359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13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RjaeE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m8v//6xEAAOr1//8jFQAAAAAAACYAAAAIAAAA//////////8="/>
                </a:ext>
              </a:extLst>
            </p:cNvSpPr>
            <p:nvPr/>
          </p:nvSpPr>
          <p:spPr>
            <a:xfrm>
              <a:off x="-2251710" y="2912745"/>
              <a:ext cx="612140" cy="523240"/>
            </a:xfrm>
            <a:custGeom>
              <a:avLst/>
              <a:gdLst/>
              <a:ahLst/>
              <a:cxnLst/>
              <a:rect l="0" t="0" r="612140" b="523240"/>
              <a:pathLst>
                <a:path w="612140" h="523240">
                  <a:moveTo>
                    <a:pt x="322755" y="26"/>
                  </a:moveTo>
                  <a:cubicBezTo>
                    <a:pt x="135621" y="26"/>
                    <a:pt x="0" y="209181"/>
                    <a:pt x="99335" y="389434"/>
                  </a:cubicBezTo>
                  <a:cubicBezTo>
                    <a:pt x="149273" y="480057"/>
                    <a:pt x="236608" y="523240"/>
                    <a:pt x="323529" y="523240"/>
                  </a:cubicBezTo>
                  <a:cubicBezTo>
                    <a:pt x="431148" y="523240"/>
                    <a:pt x="538123" y="457081"/>
                    <a:pt x="572680" y="332909"/>
                  </a:cubicBezTo>
                  <a:cubicBezTo>
                    <a:pt x="612114" y="194900"/>
                    <a:pt x="531593" y="50233"/>
                    <a:pt x="395172" y="10339"/>
                  </a:cubicBezTo>
                  <a:cubicBezTo>
                    <a:pt x="370474" y="3316"/>
                    <a:pt x="346214" y="26"/>
                    <a:pt x="32275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13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v6FZk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6+P//CBEAANn6///OEgAAAAAAACYAAAAIAAAA//////////8="/>
                </a:ext>
              </a:extLst>
            </p:cNvSpPr>
            <p:nvPr/>
          </p:nvSpPr>
          <p:spPr>
            <a:xfrm>
              <a:off x="-1182370" y="2768600"/>
              <a:ext cx="344805" cy="288290"/>
            </a:xfrm>
            <a:custGeom>
              <a:avLst/>
              <a:gdLst/>
              <a:ahLst/>
              <a:cxnLst/>
              <a:rect l="0" t="0" r="344805" b="288290"/>
              <a:pathLst>
                <a:path w="344805" h="288290">
                  <a:moveTo>
                    <a:pt x="179787" y="26"/>
                  </a:moveTo>
                  <a:cubicBezTo>
                    <a:pt x="156884" y="26"/>
                    <a:pt x="133155" y="5720"/>
                    <a:pt x="110175" y="18363"/>
                  </a:cubicBezTo>
                  <a:cubicBezTo>
                    <a:pt x="0" y="81574"/>
                    <a:pt x="19726" y="247908"/>
                    <a:pt x="141418" y="282857"/>
                  </a:cubicBezTo>
                  <a:cubicBezTo>
                    <a:pt x="154276" y="286514"/>
                    <a:pt x="167238" y="288290"/>
                    <a:pt x="179993" y="288290"/>
                  </a:cubicBezTo>
                  <a:cubicBezTo>
                    <a:pt x="242246" y="288290"/>
                    <a:pt x="299619" y="246550"/>
                    <a:pt x="317357" y="183051"/>
                  </a:cubicBezTo>
                  <a:cubicBezTo>
                    <a:pt x="344805" y="85231"/>
                    <a:pt x="268428" y="26"/>
                    <a:pt x="17978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14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/dKX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s5v//zgsAAH/p//+mDgAAAAAAACYAAAAIAAAA//////////8="/>
                </a:ext>
              </a:extLst>
            </p:cNvSpPr>
            <p:nvPr/>
          </p:nvSpPr>
          <p:spPr>
            <a:xfrm>
              <a:off x="-4117340" y="1918970"/>
              <a:ext cx="459105" cy="462280"/>
            </a:xfrm>
            <a:custGeom>
              <a:avLst/>
              <a:gdLst/>
              <a:ahLst/>
              <a:cxnLst/>
              <a:rect l="0" t="0" r="459105" b="462280"/>
              <a:pathLst>
                <a:path w="459105" h="462280">
                  <a:moveTo>
                    <a:pt x="230365" y="74858"/>
                  </a:moveTo>
                  <a:cubicBezTo>
                    <a:pt x="243543" y="74858"/>
                    <a:pt x="258348" y="76503"/>
                    <a:pt x="273153" y="79845"/>
                  </a:cubicBezTo>
                  <a:cubicBezTo>
                    <a:pt x="338961" y="99793"/>
                    <a:pt x="385029" y="161308"/>
                    <a:pt x="385029" y="231153"/>
                  </a:cubicBezTo>
                  <a:cubicBezTo>
                    <a:pt x="385029" y="246114"/>
                    <a:pt x="383401" y="259430"/>
                    <a:pt x="378466" y="274391"/>
                  </a:cubicBezTo>
                  <a:cubicBezTo>
                    <a:pt x="360354" y="340894"/>
                    <a:pt x="299481" y="387448"/>
                    <a:pt x="230365" y="387448"/>
                  </a:cubicBezTo>
                  <a:cubicBezTo>
                    <a:pt x="144818" y="387448"/>
                    <a:pt x="75703" y="317604"/>
                    <a:pt x="75703" y="231153"/>
                  </a:cubicBezTo>
                  <a:cubicBezTo>
                    <a:pt x="75703" y="216192"/>
                    <a:pt x="77357" y="202876"/>
                    <a:pt x="80637" y="187915"/>
                  </a:cubicBezTo>
                  <a:cubicBezTo>
                    <a:pt x="100378" y="121412"/>
                    <a:pt x="159623" y="74858"/>
                    <a:pt x="228712" y="74858"/>
                  </a:cubicBezTo>
                  <a:close/>
                  <a:moveTo>
                    <a:pt x="215561" y="26"/>
                  </a:moveTo>
                  <a:lnTo>
                    <a:pt x="217215" y="28277"/>
                  </a:lnTo>
                  <a:cubicBezTo>
                    <a:pt x="187579" y="29948"/>
                    <a:pt x="157969" y="39922"/>
                    <a:pt x="131641" y="54884"/>
                  </a:cubicBezTo>
                  <a:lnTo>
                    <a:pt x="118490" y="28277"/>
                  </a:lnTo>
                  <a:cubicBezTo>
                    <a:pt x="95443" y="41593"/>
                    <a:pt x="75703" y="58226"/>
                    <a:pt x="59245" y="76503"/>
                  </a:cubicBezTo>
                  <a:lnTo>
                    <a:pt x="78984" y="96477"/>
                  </a:lnTo>
                  <a:cubicBezTo>
                    <a:pt x="59245" y="118070"/>
                    <a:pt x="44440" y="146347"/>
                    <a:pt x="36198" y="174625"/>
                  </a:cubicBezTo>
                  <a:lnTo>
                    <a:pt x="8242" y="167967"/>
                  </a:lnTo>
                  <a:cubicBezTo>
                    <a:pt x="3307" y="187915"/>
                    <a:pt x="0" y="207863"/>
                    <a:pt x="0" y="229482"/>
                  </a:cubicBezTo>
                  <a:lnTo>
                    <a:pt x="0" y="242798"/>
                  </a:lnTo>
                  <a:lnTo>
                    <a:pt x="27981" y="241127"/>
                  </a:lnTo>
                  <a:cubicBezTo>
                    <a:pt x="29635" y="272720"/>
                    <a:pt x="37851" y="300998"/>
                    <a:pt x="52656" y="329249"/>
                  </a:cubicBezTo>
                  <a:lnTo>
                    <a:pt x="27981" y="342565"/>
                  </a:lnTo>
                  <a:cubicBezTo>
                    <a:pt x="41133" y="365829"/>
                    <a:pt x="57590" y="385803"/>
                    <a:pt x="75703" y="402409"/>
                  </a:cubicBezTo>
                  <a:lnTo>
                    <a:pt x="95443" y="382461"/>
                  </a:lnTo>
                  <a:cubicBezTo>
                    <a:pt x="118490" y="402409"/>
                    <a:pt x="144818" y="417397"/>
                    <a:pt x="174428" y="425700"/>
                  </a:cubicBezTo>
                  <a:lnTo>
                    <a:pt x="166186" y="453977"/>
                  </a:lnTo>
                  <a:cubicBezTo>
                    <a:pt x="185951" y="458964"/>
                    <a:pt x="207345" y="462280"/>
                    <a:pt x="228712" y="462280"/>
                  </a:cubicBezTo>
                  <a:lnTo>
                    <a:pt x="241889" y="462280"/>
                  </a:lnTo>
                  <a:lnTo>
                    <a:pt x="240236" y="434003"/>
                  </a:lnTo>
                  <a:cubicBezTo>
                    <a:pt x="271499" y="432358"/>
                    <a:pt x="299481" y="422384"/>
                    <a:pt x="327437" y="407396"/>
                  </a:cubicBezTo>
                  <a:lnTo>
                    <a:pt x="340614" y="434003"/>
                  </a:lnTo>
                  <a:cubicBezTo>
                    <a:pt x="363661" y="420713"/>
                    <a:pt x="383401" y="404081"/>
                    <a:pt x="399859" y="384132"/>
                  </a:cubicBezTo>
                  <a:lnTo>
                    <a:pt x="380094" y="365829"/>
                  </a:lnTo>
                  <a:cubicBezTo>
                    <a:pt x="399859" y="342565"/>
                    <a:pt x="414664" y="315959"/>
                    <a:pt x="422880" y="286010"/>
                  </a:cubicBezTo>
                  <a:lnTo>
                    <a:pt x="450862" y="294340"/>
                  </a:lnTo>
                  <a:cubicBezTo>
                    <a:pt x="455797" y="274391"/>
                    <a:pt x="459079" y="252772"/>
                    <a:pt x="459079" y="231153"/>
                  </a:cubicBezTo>
                  <a:lnTo>
                    <a:pt x="459079" y="217837"/>
                  </a:lnTo>
                  <a:lnTo>
                    <a:pt x="431123" y="219508"/>
                  </a:lnTo>
                  <a:cubicBezTo>
                    <a:pt x="429469" y="189586"/>
                    <a:pt x="419599" y="159663"/>
                    <a:pt x="404794" y="133057"/>
                  </a:cubicBezTo>
                  <a:lnTo>
                    <a:pt x="431123" y="118070"/>
                  </a:lnTo>
                  <a:cubicBezTo>
                    <a:pt x="417946" y="96477"/>
                    <a:pt x="401487" y="74858"/>
                    <a:pt x="381747" y="58226"/>
                  </a:cubicBezTo>
                  <a:lnTo>
                    <a:pt x="363661" y="78174"/>
                  </a:lnTo>
                  <a:cubicBezTo>
                    <a:pt x="340614" y="58226"/>
                    <a:pt x="314286" y="43264"/>
                    <a:pt x="284676" y="34935"/>
                  </a:cubicBezTo>
                  <a:lnTo>
                    <a:pt x="292892" y="8329"/>
                  </a:lnTo>
                  <a:cubicBezTo>
                    <a:pt x="271499" y="1697"/>
                    <a:pt x="250106" y="26"/>
                    <a:pt x="22871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14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zgw6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t6f//gAsAAKvr//9+DQAAAAAAACYAAAAIAAAA//////////8="/>
                </a:ext>
              </a:extLst>
            </p:cNvSpPr>
            <p:nvPr/>
          </p:nvSpPr>
          <p:spPr>
            <a:xfrm>
              <a:off x="-3629025" y="1869440"/>
              <a:ext cx="323850" cy="323850"/>
            </a:xfrm>
            <a:custGeom>
              <a:avLst/>
              <a:gdLst/>
              <a:ahLst/>
              <a:cxnLst/>
              <a:rect l="0" t="0" r="323850" b="323850"/>
              <a:pathLst>
                <a:path w="323850" h="323850">
                  <a:moveTo>
                    <a:pt x="161112" y="64775"/>
                  </a:moveTo>
                  <a:cubicBezTo>
                    <a:pt x="170972" y="64775"/>
                    <a:pt x="179180" y="64775"/>
                    <a:pt x="187388" y="68087"/>
                  </a:cubicBezTo>
                  <a:cubicBezTo>
                    <a:pt x="230130" y="79717"/>
                    <a:pt x="258084" y="117920"/>
                    <a:pt x="258084" y="161104"/>
                  </a:cubicBezTo>
                  <a:cubicBezTo>
                    <a:pt x="258084" y="171065"/>
                    <a:pt x="256432" y="179357"/>
                    <a:pt x="254806" y="187676"/>
                  </a:cubicBezTo>
                  <a:cubicBezTo>
                    <a:pt x="243294" y="229191"/>
                    <a:pt x="205481" y="259075"/>
                    <a:pt x="162738" y="259075"/>
                  </a:cubicBezTo>
                  <a:cubicBezTo>
                    <a:pt x="152878" y="259075"/>
                    <a:pt x="144670" y="257406"/>
                    <a:pt x="136437" y="255763"/>
                  </a:cubicBezTo>
                  <a:cubicBezTo>
                    <a:pt x="93694" y="242464"/>
                    <a:pt x="65766" y="204261"/>
                    <a:pt x="65766" y="161104"/>
                  </a:cubicBezTo>
                  <a:cubicBezTo>
                    <a:pt x="65766" y="152785"/>
                    <a:pt x="67418" y="142824"/>
                    <a:pt x="69044" y="134531"/>
                  </a:cubicBezTo>
                  <a:cubicBezTo>
                    <a:pt x="80556" y="93017"/>
                    <a:pt x="118369" y="64775"/>
                    <a:pt x="161112" y="64775"/>
                  </a:cubicBezTo>
                  <a:close/>
                  <a:moveTo>
                    <a:pt x="161112" y="0"/>
                  </a:moveTo>
                  <a:cubicBezTo>
                    <a:pt x="151226" y="0"/>
                    <a:pt x="141367" y="0"/>
                    <a:pt x="131507" y="1669"/>
                  </a:cubicBezTo>
                  <a:lnTo>
                    <a:pt x="134811" y="21592"/>
                  </a:lnTo>
                  <a:cubicBezTo>
                    <a:pt x="119995" y="24930"/>
                    <a:pt x="106857" y="29910"/>
                    <a:pt x="93694" y="36534"/>
                  </a:cubicBezTo>
                  <a:lnTo>
                    <a:pt x="83834" y="18280"/>
                  </a:lnTo>
                  <a:cubicBezTo>
                    <a:pt x="60836" y="29910"/>
                    <a:pt x="42743" y="48164"/>
                    <a:pt x="27953" y="69756"/>
                  </a:cubicBezTo>
                  <a:lnTo>
                    <a:pt x="44395" y="79717"/>
                  </a:lnTo>
                  <a:cubicBezTo>
                    <a:pt x="34535" y="93017"/>
                    <a:pt x="29605" y="106290"/>
                    <a:pt x="24675" y="121232"/>
                  </a:cubicBezTo>
                  <a:lnTo>
                    <a:pt x="6582" y="116251"/>
                  </a:lnTo>
                  <a:lnTo>
                    <a:pt x="6582" y="117920"/>
                  </a:lnTo>
                  <a:cubicBezTo>
                    <a:pt x="3304" y="132862"/>
                    <a:pt x="26" y="147804"/>
                    <a:pt x="26" y="162746"/>
                  </a:cubicBezTo>
                  <a:cubicBezTo>
                    <a:pt x="26" y="172708"/>
                    <a:pt x="1652" y="182695"/>
                    <a:pt x="3304" y="192657"/>
                  </a:cubicBezTo>
                  <a:lnTo>
                    <a:pt x="21371" y="189319"/>
                  </a:lnTo>
                  <a:cubicBezTo>
                    <a:pt x="24675" y="204261"/>
                    <a:pt x="29605" y="217560"/>
                    <a:pt x="37813" y="230833"/>
                  </a:cubicBezTo>
                  <a:lnTo>
                    <a:pt x="19745" y="239152"/>
                  </a:lnTo>
                  <a:cubicBezTo>
                    <a:pt x="32883" y="262387"/>
                    <a:pt x="49325" y="282335"/>
                    <a:pt x="70696" y="295609"/>
                  </a:cubicBezTo>
                  <a:lnTo>
                    <a:pt x="82208" y="280667"/>
                  </a:lnTo>
                  <a:cubicBezTo>
                    <a:pt x="93694" y="288959"/>
                    <a:pt x="108509" y="295609"/>
                    <a:pt x="123299" y="298920"/>
                  </a:cubicBezTo>
                  <a:lnTo>
                    <a:pt x="116717" y="318869"/>
                  </a:lnTo>
                  <a:lnTo>
                    <a:pt x="118369" y="318869"/>
                  </a:lnTo>
                  <a:cubicBezTo>
                    <a:pt x="133159" y="322181"/>
                    <a:pt x="147948" y="323850"/>
                    <a:pt x="162738" y="323850"/>
                  </a:cubicBezTo>
                  <a:cubicBezTo>
                    <a:pt x="174250" y="323850"/>
                    <a:pt x="184110" y="323850"/>
                    <a:pt x="193969" y="320512"/>
                  </a:cubicBezTo>
                  <a:lnTo>
                    <a:pt x="190691" y="302258"/>
                  </a:lnTo>
                  <a:cubicBezTo>
                    <a:pt x="205481" y="298920"/>
                    <a:pt x="218619" y="293940"/>
                    <a:pt x="231782" y="287316"/>
                  </a:cubicBezTo>
                  <a:lnTo>
                    <a:pt x="241642" y="303901"/>
                  </a:lnTo>
                  <a:cubicBezTo>
                    <a:pt x="263014" y="290628"/>
                    <a:pt x="282733" y="274017"/>
                    <a:pt x="295897" y="252425"/>
                  </a:cubicBezTo>
                  <a:lnTo>
                    <a:pt x="281081" y="240795"/>
                  </a:lnTo>
                  <a:cubicBezTo>
                    <a:pt x="289315" y="229191"/>
                    <a:pt x="295897" y="214248"/>
                    <a:pt x="299175" y="199280"/>
                  </a:cubicBezTo>
                  <a:lnTo>
                    <a:pt x="317268" y="205930"/>
                  </a:lnTo>
                  <a:cubicBezTo>
                    <a:pt x="322198" y="192657"/>
                    <a:pt x="323824" y="176046"/>
                    <a:pt x="323824" y="161104"/>
                  </a:cubicBezTo>
                  <a:cubicBezTo>
                    <a:pt x="323824" y="151142"/>
                    <a:pt x="322198" y="141155"/>
                    <a:pt x="320546" y="131193"/>
                  </a:cubicBezTo>
                  <a:lnTo>
                    <a:pt x="302453" y="134531"/>
                  </a:lnTo>
                  <a:cubicBezTo>
                    <a:pt x="299175" y="119589"/>
                    <a:pt x="294245" y="106290"/>
                    <a:pt x="286037" y="93017"/>
                  </a:cubicBezTo>
                  <a:lnTo>
                    <a:pt x="304105" y="83055"/>
                  </a:lnTo>
                  <a:cubicBezTo>
                    <a:pt x="290967" y="61463"/>
                    <a:pt x="272873" y="41515"/>
                    <a:pt x="253154" y="26572"/>
                  </a:cubicBezTo>
                  <a:lnTo>
                    <a:pt x="241642" y="43183"/>
                  </a:lnTo>
                  <a:cubicBezTo>
                    <a:pt x="228504" y="34891"/>
                    <a:pt x="215341" y="28241"/>
                    <a:pt x="200551" y="24930"/>
                  </a:cubicBezTo>
                  <a:lnTo>
                    <a:pt x="205481" y="4981"/>
                  </a:lnTo>
                  <a:cubicBezTo>
                    <a:pt x="192343" y="1669"/>
                    <a:pt x="177528" y="0"/>
                    <a:pt x="16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14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SZsU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xwsAAIcEAAAIDAAAAAAAACYAAAAIAAAA//////////8="/>
                </a:ext>
              </a:extLst>
            </p:cNvSpPr>
            <p:nvPr/>
          </p:nvSpPr>
          <p:spPr>
            <a:xfrm>
              <a:off x="-325755" y="1914525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25"/>
                  </a:moveTo>
                  <a:lnTo>
                    <a:pt x="26" y="41275"/>
                  </a:lnTo>
                  <a:lnTo>
                    <a:pt x="1061694" y="41275"/>
                  </a:lnTo>
                  <a:lnTo>
                    <a:pt x="106169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14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X4h08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qAwAAIcEAADpDAAAAAAAACYAAAAIAAAA//////////8="/>
                </a:ext>
              </a:extLst>
            </p:cNvSpPr>
            <p:nvPr/>
          </p:nvSpPr>
          <p:spPr>
            <a:xfrm>
              <a:off x="-325755" y="2057400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25"/>
                  </a:moveTo>
                  <a:lnTo>
                    <a:pt x="26" y="41275"/>
                  </a:lnTo>
                  <a:lnTo>
                    <a:pt x="1061694" y="41275"/>
                  </a:lnTo>
                  <a:lnTo>
                    <a:pt x="106169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14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OCGzg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iQ0AAIcEAADKDQAAAAAAACYAAAAIAAAA//////////8="/>
                </a:ext>
              </a:extLst>
            </p:cNvSpPr>
            <p:nvPr/>
          </p:nvSpPr>
          <p:spPr>
            <a:xfrm>
              <a:off x="-325755" y="2200275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0"/>
                  </a:moveTo>
                  <a:lnTo>
                    <a:pt x="26" y="41275"/>
                  </a:lnTo>
                  <a:lnTo>
                    <a:pt x="1061694" y="41275"/>
                  </a:lnTo>
                  <a:lnTo>
                    <a:pt x="106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14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6gvj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bA4AAIcEAACuDgAAAAAAACYAAAAIAAAA//////////8="/>
                </a:ext>
              </a:extLst>
            </p:cNvSpPr>
            <p:nvPr/>
          </p:nvSpPr>
          <p:spPr>
            <a:xfrm>
              <a:off x="-325755" y="2344420"/>
              <a:ext cx="1061720" cy="41910"/>
            </a:xfrm>
            <a:custGeom>
              <a:avLst/>
              <a:gdLst/>
              <a:ahLst/>
              <a:cxnLst/>
              <a:rect l="0" t="0" r="1061720" b="41910"/>
              <a:pathLst>
                <a:path w="1061720" h="41910">
                  <a:moveTo>
                    <a:pt x="26" y="26"/>
                  </a:moveTo>
                  <a:lnTo>
                    <a:pt x="26" y="41884"/>
                  </a:lnTo>
                  <a:lnTo>
                    <a:pt x="1061694" y="41884"/>
                  </a:lnTo>
                  <a:lnTo>
                    <a:pt x="1061694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14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uqrh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Tg8AAIcEAACPDwAAAAAAACYAAAAIAAAA//////////8="/>
                </a:ext>
              </a:extLst>
            </p:cNvSpPr>
            <p:nvPr/>
          </p:nvSpPr>
          <p:spPr>
            <a:xfrm>
              <a:off x="-325755" y="2487930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25"/>
                  </a:moveTo>
                  <a:lnTo>
                    <a:pt x="26" y="41275"/>
                  </a:lnTo>
                  <a:lnTo>
                    <a:pt x="1061694" y="41275"/>
                  </a:lnTo>
                  <a:lnTo>
                    <a:pt x="106169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14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0fjS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LxAAAIcEAABwEAAAAAAAACYAAAAIAAAA//////////8="/>
                </a:ext>
              </a:extLst>
            </p:cNvSpPr>
            <p:nvPr/>
          </p:nvSpPr>
          <p:spPr>
            <a:xfrm>
              <a:off x="-325755" y="2630805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25"/>
                  </a:moveTo>
                  <a:lnTo>
                    <a:pt x="26" y="41275"/>
                  </a:lnTo>
                  <a:lnTo>
                    <a:pt x="1061694" y="41275"/>
                  </a:lnTo>
                  <a:lnTo>
                    <a:pt x="106169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4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UDgr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EBEAAIcEAABREQAAAAAAACYAAAAIAAAA//////////8="/>
                </a:ext>
              </a:extLst>
            </p:cNvSpPr>
            <p:nvPr/>
          </p:nvSpPr>
          <p:spPr>
            <a:xfrm>
              <a:off x="-325755" y="2773680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0"/>
                  </a:moveTo>
                  <a:lnTo>
                    <a:pt x="26" y="41249"/>
                  </a:lnTo>
                  <a:lnTo>
                    <a:pt x="1061694" y="41249"/>
                  </a:lnTo>
                  <a:lnTo>
                    <a:pt x="106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4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/vCs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8REAAIcEAAAyEgAAAAAAACYAAAAIAAAA//////////8="/>
                </a:ext>
              </a:extLst>
            </p:cNvSpPr>
            <p:nvPr/>
          </p:nvSpPr>
          <p:spPr>
            <a:xfrm>
              <a:off x="-325755" y="2916555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0"/>
                  </a:moveTo>
                  <a:lnTo>
                    <a:pt x="26" y="41249"/>
                  </a:lnTo>
                  <a:lnTo>
                    <a:pt x="1061694" y="41249"/>
                  </a:lnTo>
                  <a:lnTo>
                    <a:pt x="106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5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DTNb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0hIAAIcEAAAUEwAAAAAAACYAAAAIAAAA//////////8="/>
                </a:ext>
              </a:extLst>
            </p:cNvSpPr>
            <p:nvPr/>
          </p:nvSpPr>
          <p:spPr>
            <a:xfrm>
              <a:off x="-325755" y="3059430"/>
              <a:ext cx="1061720" cy="41910"/>
            </a:xfrm>
            <a:custGeom>
              <a:avLst/>
              <a:gdLst/>
              <a:ahLst/>
              <a:cxnLst/>
              <a:rect l="0" t="0" r="1061720" b="41910"/>
              <a:pathLst>
                <a:path w="1061720" h="41910">
                  <a:moveTo>
                    <a:pt x="26" y="0"/>
                  </a:moveTo>
                  <a:lnTo>
                    <a:pt x="26" y="41884"/>
                  </a:lnTo>
                  <a:lnTo>
                    <a:pt x="1061694" y="41884"/>
                  </a:lnTo>
                  <a:lnTo>
                    <a:pt x="106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5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+8jQ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sxMAAIcEAAD1EwAAAAAAACYAAAAIAAAA//////////8="/>
                </a:ext>
              </a:extLst>
            </p:cNvSpPr>
            <p:nvPr/>
          </p:nvSpPr>
          <p:spPr>
            <a:xfrm>
              <a:off x="-325755" y="3202305"/>
              <a:ext cx="1061720" cy="41910"/>
            </a:xfrm>
            <a:custGeom>
              <a:avLst/>
              <a:gdLst/>
              <a:ahLst/>
              <a:cxnLst/>
              <a:rect l="0" t="0" r="1061720" b="41910"/>
              <a:pathLst>
                <a:path w="1061720" h="41910">
                  <a:moveTo>
                    <a:pt x="26" y="26"/>
                  </a:moveTo>
                  <a:lnTo>
                    <a:pt x="26" y="41910"/>
                  </a:lnTo>
                  <a:lnTo>
                    <a:pt x="1061694" y="41910"/>
                  </a:lnTo>
                  <a:lnTo>
                    <a:pt x="1061694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VnMsk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lBQAAIcEAADWFAAAAAAAACYAAAAIAAAA//////////8="/>
                </a:ext>
              </a:extLst>
            </p:cNvSpPr>
            <p:nvPr/>
          </p:nvSpPr>
          <p:spPr>
            <a:xfrm>
              <a:off x="-325755" y="3345180"/>
              <a:ext cx="1061720" cy="41910"/>
            </a:xfrm>
            <a:custGeom>
              <a:avLst/>
              <a:gdLst/>
              <a:ahLst/>
              <a:cxnLst/>
              <a:rect l="0" t="0" r="1061720" b="41910"/>
              <a:pathLst>
                <a:path w="1061720" h="41910">
                  <a:moveTo>
                    <a:pt x="26" y="26"/>
                  </a:moveTo>
                  <a:lnTo>
                    <a:pt x="26" y="41910"/>
                  </a:lnTo>
                  <a:lnTo>
                    <a:pt x="1061694" y="41910"/>
                  </a:lnTo>
                  <a:lnTo>
                    <a:pt x="1061694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5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9F6Os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//f//dhUAAIcEAAC3FQAAAAAAACYAAAAIAAAA//////////8="/>
                </a:ext>
              </a:extLst>
            </p:cNvSpPr>
            <p:nvPr/>
          </p:nvSpPr>
          <p:spPr>
            <a:xfrm>
              <a:off x="-325755" y="3488690"/>
              <a:ext cx="1061720" cy="41275"/>
            </a:xfrm>
            <a:custGeom>
              <a:avLst/>
              <a:gdLst/>
              <a:ahLst/>
              <a:cxnLst/>
              <a:rect l="0" t="0" r="1061720" b="41275"/>
              <a:pathLst>
                <a:path w="1061720" h="41275">
                  <a:moveTo>
                    <a:pt x="26" y="0"/>
                  </a:moveTo>
                  <a:lnTo>
                    <a:pt x="26" y="41275"/>
                  </a:lnTo>
                  <a:lnTo>
                    <a:pt x="1061694" y="41275"/>
                  </a:lnTo>
                  <a:lnTo>
                    <a:pt x="10616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5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zS2t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u8f//xwsAAHj8//8IDAAAAAAAACYAAAAIAAAA//////////8="/>
                </a:ext>
              </a:extLst>
            </p:cNvSpPr>
            <p:nvPr/>
          </p:nvSpPr>
          <p:spPr>
            <a:xfrm>
              <a:off x="-2409190" y="1914525"/>
              <a:ext cx="1835150" cy="41275"/>
            </a:xfrm>
            <a:custGeom>
              <a:avLst/>
              <a:gdLst/>
              <a:ahLst/>
              <a:cxnLst/>
              <a:rect l="0" t="0" r="1835150" b="41275"/>
              <a:pathLst>
                <a:path w="1835150" h="41275">
                  <a:moveTo>
                    <a:pt x="0" y="25"/>
                  </a:moveTo>
                  <a:lnTo>
                    <a:pt x="0" y="41275"/>
                  </a:lnTo>
                  <a:lnTo>
                    <a:pt x="1835124" y="41275"/>
                  </a:lnTo>
                  <a:lnTo>
                    <a:pt x="183512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5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Mt77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u8f//qAwAAHj8///pDAAAAAAAACYAAAAIAAAA//////////8="/>
                </a:ext>
              </a:extLst>
            </p:cNvSpPr>
            <p:nvPr/>
          </p:nvSpPr>
          <p:spPr>
            <a:xfrm>
              <a:off x="-2409190" y="2057400"/>
              <a:ext cx="1835150" cy="41275"/>
            </a:xfrm>
            <a:custGeom>
              <a:avLst/>
              <a:gdLst/>
              <a:ahLst/>
              <a:cxnLst/>
              <a:rect l="0" t="0" r="1835150" b="41275"/>
              <a:pathLst>
                <a:path w="1835150" h="41275">
                  <a:moveTo>
                    <a:pt x="0" y="25"/>
                  </a:moveTo>
                  <a:lnTo>
                    <a:pt x="0" y="41275"/>
                  </a:lnTo>
                  <a:lnTo>
                    <a:pt x="1835124" y="41275"/>
                  </a:lnTo>
                  <a:lnTo>
                    <a:pt x="183512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5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RCPq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u8f//iQ0AAHj8///KDQAAAAAAACYAAAAIAAAA//////////8="/>
                </a:ext>
              </a:extLst>
            </p:cNvSpPr>
            <p:nvPr/>
          </p:nvSpPr>
          <p:spPr>
            <a:xfrm>
              <a:off x="-2409190" y="2200275"/>
              <a:ext cx="1835150" cy="41275"/>
            </a:xfrm>
            <a:custGeom>
              <a:avLst/>
              <a:gdLst/>
              <a:ahLst/>
              <a:cxnLst/>
              <a:rect l="0" t="0" r="1835150" b="41275"/>
              <a:pathLst>
                <a:path w="1835150" h="41275">
                  <a:moveTo>
                    <a:pt x="0" y="0"/>
                  </a:moveTo>
                  <a:lnTo>
                    <a:pt x="0" y="41275"/>
                  </a:lnTo>
                  <a:lnTo>
                    <a:pt x="1835124" y="41275"/>
                  </a:lnTo>
                  <a:lnTo>
                    <a:pt x="1835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5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rZwg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u8f//bA4AAMf4//+uDgAAAAAAACYAAAAIAAAA//////////8="/>
                </a:ext>
              </a:extLst>
            </p:cNvSpPr>
            <p:nvPr/>
          </p:nvSpPr>
          <p:spPr>
            <a:xfrm>
              <a:off x="-2409190" y="2344420"/>
              <a:ext cx="1235075" cy="41910"/>
            </a:xfrm>
            <a:custGeom>
              <a:avLst/>
              <a:gdLst/>
              <a:ahLst/>
              <a:cxnLst/>
              <a:rect l="0" t="0" r="1235075" b="41910"/>
              <a:pathLst>
                <a:path w="1235075" h="41910">
                  <a:moveTo>
                    <a:pt x="0" y="26"/>
                  </a:moveTo>
                  <a:lnTo>
                    <a:pt x="0" y="41884"/>
                  </a:lnTo>
                  <a:lnTo>
                    <a:pt x="1235075" y="41884"/>
                  </a:lnTo>
                  <a:lnTo>
                    <a:pt x="123507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15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eaIK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B/v///wkAAGUDAADDCgAAAAAAACYAAAAIAAAA//////////8="/>
                </a:ext>
              </a:extLst>
            </p:cNvSpPr>
            <p:nvPr/>
          </p:nvSpPr>
          <p:spPr>
            <a:xfrm>
              <a:off x="-202565" y="1624965"/>
              <a:ext cx="754380" cy="124460"/>
            </a:xfrm>
            <a:custGeom>
              <a:avLst/>
              <a:gdLst/>
              <a:ahLst/>
              <a:cxnLst/>
              <a:rect l="0" t="0" r="754380" b="124460"/>
              <a:pathLst>
                <a:path w="754380" h="124460">
                  <a:moveTo>
                    <a:pt x="26" y="26"/>
                  </a:moveTo>
                  <a:lnTo>
                    <a:pt x="26" y="124434"/>
                  </a:lnTo>
                  <a:lnTo>
                    <a:pt x="754380" y="124434"/>
                  </a:lnTo>
                  <a:lnTo>
                    <a:pt x="75438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15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lN7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C9P///wkAACT5///DCgAAAAAAACYAAAAIAAAA//////////8="/>
                </a:ext>
              </a:extLst>
            </p:cNvSpPr>
            <p:nvPr/>
          </p:nvSpPr>
          <p:spPr>
            <a:xfrm>
              <a:off x="-1868170" y="1624965"/>
              <a:ext cx="753110" cy="124460"/>
            </a:xfrm>
            <a:custGeom>
              <a:avLst/>
              <a:gdLst/>
              <a:ahLst/>
              <a:cxnLst/>
              <a:rect l="0" t="0" r="753110" b="124460"/>
              <a:pathLst>
                <a:path w="753110" h="124460">
                  <a:moveTo>
                    <a:pt x="0" y="26"/>
                  </a:moveTo>
                  <a:lnTo>
                    <a:pt x="0" y="124434"/>
                  </a:lnTo>
                  <a:lnTo>
                    <a:pt x="753084" y="124434"/>
                  </a:lnTo>
                  <a:lnTo>
                    <a:pt x="753084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16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Xq6fs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a5v//mxIAAHjr//+RHAAAAAAAACYAAAAIAAAA//////////8="/>
                </a:ext>
              </a:extLst>
            </p:cNvSpPr>
            <p:nvPr/>
          </p:nvSpPr>
          <p:spPr>
            <a:xfrm>
              <a:off x="-4128770" y="3024505"/>
              <a:ext cx="791210" cy="1619250"/>
            </a:xfrm>
            <a:custGeom>
              <a:avLst/>
              <a:gdLst/>
              <a:ahLst/>
              <a:cxnLst/>
              <a:rect l="0" t="0" r="791210" b="1619250"/>
              <a:pathLst>
                <a:path w="791210" h="1619250">
                  <a:moveTo>
                    <a:pt x="457297" y="1120519"/>
                  </a:moveTo>
                  <a:lnTo>
                    <a:pt x="457297" y="1577691"/>
                  </a:lnTo>
                  <a:lnTo>
                    <a:pt x="333913" y="1577691"/>
                  </a:lnTo>
                  <a:lnTo>
                    <a:pt x="333913" y="1120519"/>
                  </a:lnTo>
                  <a:close/>
                  <a:moveTo>
                    <a:pt x="396419" y="26"/>
                  </a:moveTo>
                  <a:cubicBezTo>
                    <a:pt x="184236" y="26"/>
                    <a:pt x="11520" y="169576"/>
                    <a:pt x="4959" y="384053"/>
                  </a:cubicBezTo>
                  <a:cubicBezTo>
                    <a:pt x="26" y="598503"/>
                    <a:pt x="164503" y="776381"/>
                    <a:pt x="375058" y="788023"/>
                  </a:cubicBezTo>
                  <a:lnTo>
                    <a:pt x="375058" y="1078961"/>
                  </a:lnTo>
                  <a:lnTo>
                    <a:pt x="314180" y="1078961"/>
                  </a:lnTo>
                  <a:cubicBezTo>
                    <a:pt x="302660" y="1078961"/>
                    <a:pt x="292794" y="1088933"/>
                    <a:pt x="292794" y="1100549"/>
                  </a:cubicBezTo>
                  <a:lnTo>
                    <a:pt x="292794" y="1599306"/>
                  </a:lnTo>
                  <a:cubicBezTo>
                    <a:pt x="292794" y="1610923"/>
                    <a:pt x="302660" y="1619250"/>
                    <a:pt x="314180" y="1619250"/>
                  </a:cubicBezTo>
                  <a:lnTo>
                    <a:pt x="478683" y="1619250"/>
                  </a:lnTo>
                  <a:cubicBezTo>
                    <a:pt x="490177" y="1619250"/>
                    <a:pt x="498416" y="1610923"/>
                    <a:pt x="498416" y="1599306"/>
                  </a:cubicBezTo>
                  <a:lnTo>
                    <a:pt x="498416" y="1100549"/>
                  </a:lnTo>
                  <a:cubicBezTo>
                    <a:pt x="498416" y="1088933"/>
                    <a:pt x="490177" y="1078961"/>
                    <a:pt x="478683" y="1078961"/>
                  </a:cubicBezTo>
                  <a:lnTo>
                    <a:pt x="416178" y="1078961"/>
                  </a:lnTo>
                  <a:lnTo>
                    <a:pt x="416178" y="788023"/>
                  </a:lnTo>
                  <a:cubicBezTo>
                    <a:pt x="628360" y="776381"/>
                    <a:pt x="791210" y="598503"/>
                    <a:pt x="786277" y="384053"/>
                  </a:cubicBezTo>
                  <a:cubicBezTo>
                    <a:pt x="781318" y="169576"/>
                    <a:pt x="606974" y="26"/>
                    <a:pt x="396419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16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aPow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K6P//ohkAAEvp//8wHAAAAAAAACYAAAAIAAAA//////////8="/>
                </a:ext>
              </a:extLst>
            </p:cNvSpPr>
            <p:nvPr/>
          </p:nvSpPr>
          <p:spPr>
            <a:xfrm>
              <a:off x="-3773170" y="4166870"/>
              <a:ext cx="81915" cy="415290"/>
            </a:xfrm>
            <a:custGeom>
              <a:avLst/>
              <a:gdLst/>
              <a:ahLst/>
              <a:cxnLst/>
              <a:rect l="0" t="0" r="81915" b="415290"/>
              <a:pathLst>
                <a:path w="81915" h="415290">
                  <a:moveTo>
                    <a:pt x="0" y="26"/>
                  </a:moveTo>
                  <a:lnTo>
                    <a:pt x="0" y="415290"/>
                  </a:lnTo>
                  <a:lnTo>
                    <a:pt x="81915" y="415290"/>
                  </a:lnTo>
                  <a:lnTo>
                    <a:pt x="8191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16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hNH+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X8v///QEAAHLz//9fAwAAAAAAACYAAAAIAAAA//////////8="/>
                </a:ext>
              </a:extLst>
            </p:cNvSpPr>
            <p:nvPr/>
          </p:nvSpPr>
          <p:spPr>
            <a:xfrm>
              <a:off x="-2261235" y="323215"/>
              <a:ext cx="220345" cy="224790"/>
            </a:xfrm>
            <a:custGeom>
              <a:avLst/>
              <a:gdLst/>
              <a:ahLst/>
              <a:cxnLst/>
              <a:rect l="0" t="0" r="220345" b="224790"/>
              <a:pathLst>
                <a:path w="220345" h="224790">
                  <a:moveTo>
                    <a:pt x="25" y="0"/>
                  </a:moveTo>
                  <a:lnTo>
                    <a:pt x="25" y="224790"/>
                  </a:lnTo>
                  <a:lnTo>
                    <a:pt x="220319" y="224790"/>
                  </a:lnTo>
                  <a:lnTo>
                    <a:pt x="2203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16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co5Ws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Z9P///QEAALT1//9fAwAAAAAAACYAAAAIAAAA//////////8="/>
                </a:ext>
              </a:extLst>
            </p:cNvSpPr>
            <p:nvPr/>
          </p:nvSpPr>
          <p:spPr>
            <a:xfrm>
              <a:off x="-1894205" y="323215"/>
              <a:ext cx="220345" cy="224790"/>
            </a:xfrm>
            <a:custGeom>
              <a:avLst/>
              <a:gdLst/>
              <a:ahLst/>
              <a:cxnLst/>
              <a:rect l="0" t="0" r="220345" b="224790"/>
              <a:pathLst>
                <a:path w="220345" h="224790">
                  <a:moveTo>
                    <a:pt x="0" y="0"/>
                  </a:moveTo>
                  <a:lnTo>
                    <a:pt x="0" y="224790"/>
                  </a:lnTo>
                  <a:lnTo>
                    <a:pt x="220345" y="224790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16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+x5g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a9v///QEAAPX3//9fAwAAAAAAACYAAAAIAAAA//////////8="/>
                </a:ext>
              </a:extLst>
            </p:cNvSpPr>
            <p:nvPr/>
          </p:nvSpPr>
          <p:spPr>
            <a:xfrm>
              <a:off x="-1527810" y="323215"/>
              <a:ext cx="220345" cy="224790"/>
            </a:xfrm>
            <a:custGeom>
              <a:avLst/>
              <a:gdLst/>
              <a:ahLst/>
              <a:cxnLst/>
              <a:rect l="0" t="0" r="220345" b="224790"/>
              <a:pathLst>
                <a:path w="220345" h="224790">
                  <a:moveTo>
                    <a:pt x="25" y="0"/>
                  </a:moveTo>
                  <a:lnTo>
                    <a:pt x="25" y="224790"/>
                  </a:lnTo>
                  <a:lnTo>
                    <a:pt x="220319" y="224790"/>
                  </a:lnTo>
                  <a:lnTo>
                    <a:pt x="2203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16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Fjb0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18P//QQEAABf5//8bBAAAAAAAACYAAAAIAAAA//////////8="/>
                </a:ext>
              </a:extLst>
            </p:cNvSpPr>
            <p:nvPr/>
          </p:nvSpPr>
          <p:spPr>
            <a:xfrm>
              <a:off x="-2445385" y="203835"/>
              <a:ext cx="1322070" cy="463550"/>
            </a:xfrm>
            <a:custGeom>
              <a:avLst/>
              <a:gdLst/>
              <a:ahLst/>
              <a:cxnLst/>
              <a:rect l="0" t="0" r="1322070" b="463550"/>
              <a:pathLst>
                <a:path w="1322070" h="463550">
                  <a:moveTo>
                    <a:pt x="1280964" y="41534"/>
                  </a:moveTo>
                  <a:lnTo>
                    <a:pt x="1280964" y="422016"/>
                  </a:lnTo>
                  <a:lnTo>
                    <a:pt x="41132" y="422016"/>
                  </a:lnTo>
                  <a:lnTo>
                    <a:pt x="41132" y="41534"/>
                  </a:lnTo>
                  <a:close/>
                  <a:moveTo>
                    <a:pt x="26" y="0"/>
                  </a:moveTo>
                  <a:lnTo>
                    <a:pt x="26" y="463550"/>
                  </a:lnTo>
                  <a:lnTo>
                    <a:pt x="1322070" y="463550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16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7chC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KAgAAR////1UJAAC/AQAAAAAAACYAAAAIAAAA//////////8="/>
                </a:ext>
              </a:extLst>
            </p:cNvSpPr>
            <p:nvPr/>
          </p:nvSpPr>
          <p:spPr>
            <a:xfrm>
              <a:off x="331470" y="-117475"/>
              <a:ext cx="1185545" cy="401320"/>
            </a:xfrm>
            <a:custGeom>
              <a:avLst/>
              <a:gdLst/>
              <a:ahLst/>
              <a:cxnLst/>
              <a:rect l="0" t="0" r="1185545" b="401320"/>
              <a:pathLst>
                <a:path w="1185545" h="401320">
                  <a:moveTo>
                    <a:pt x="485067" y="50335"/>
                  </a:moveTo>
                  <a:cubicBezTo>
                    <a:pt x="401206" y="145153"/>
                    <a:pt x="468620" y="294852"/>
                    <a:pt x="593585" y="294852"/>
                  </a:cubicBezTo>
                  <a:cubicBezTo>
                    <a:pt x="718551" y="294852"/>
                    <a:pt x="784313" y="145153"/>
                    <a:pt x="702104" y="50335"/>
                  </a:cubicBezTo>
                  <a:cubicBezTo>
                    <a:pt x="713619" y="51980"/>
                    <a:pt x="726787" y="53652"/>
                    <a:pt x="738277" y="55324"/>
                  </a:cubicBezTo>
                  <a:cubicBezTo>
                    <a:pt x="810622" y="170099"/>
                    <a:pt x="728414" y="321469"/>
                    <a:pt x="593585" y="321469"/>
                  </a:cubicBezTo>
                  <a:cubicBezTo>
                    <a:pt x="458757" y="321469"/>
                    <a:pt x="376548" y="170099"/>
                    <a:pt x="448894" y="55324"/>
                  </a:cubicBezTo>
                  <a:cubicBezTo>
                    <a:pt x="460409" y="53652"/>
                    <a:pt x="471925" y="51980"/>
                    <a:pt x="485067" y="50335"/>
                  </a:cubicBezTo>
                  <a:close/>
                  <a:moveTo>
                    <a:pt x="789270" y="65302"/>
                  </a:moveTo>
                  <a:cubicBezTo>
                    <a:pt x="904346" y="90247"/>
                    <a:pt x="1014517" y="136821"/>
                    <a:pt x="1113173" y="201705"/>
                  </a:cubicBezTo>
                  <a:cubicBezTo>
                    <a:pt x="971864" y="295923"/>
                    <a:pt x="808583" y="350489"/>
                    <a:pt x="638666" y="357646"/>
                  </a:cubicBezTo>
                  <a:cubicBezTo>
                    <a:pt x="766936" y="328809"/>
                    <a:pt x="838895" y="188383"/>
                    <a:pt x="789270" y="65302"/>
                  </a:cubicBezTo>
                  <a:close/>
                  <a:moveTo>
                    <a:pt x="396274" y="65302"/>
                  </a:moveTo>
                  <a:cubicBezTo>
                    <a:pt x="343654" y="191727"/>
                    <a:pt x="422584" y="336436"/>
                    <a:pt x="557412" y="359736"/>
                  </a:cubicBezTo>
                  <a:cubicBezTo>
                    <a:pt x="384759" y="353075"/>
                    <a:pt x="217037" y="298169"/>
                    <a:pt x="72345" y="201705"/>
                  </a:cubicBezTo>
                  <a:cubicBezTo>
                    <a:pt x="171001" y="135149"/>
                    <a:pt x="281172" y="90247"/>
                    <a:pt x="396274" y="65302"/>
                  </a:cubicBezTo>
                  <a:close/>
                  <a:moveTo>
                    <a:pt x="592759" y="0"/>
                  </a:moveTo>
                  <a:cubicBezTo>
                    <a:pt x="583722" y="0"/>
                    <a:pt x="574686" y="1254"/>
                    <a:pt x="565623" y="3735"/>
                  </a:cubicBezTo>
                  <a:cubicBezTo>
                    <a:pt x="371617" y="8724"/>
                    <a:pt x="182515" y="71937"/>
                    <a:pt x="23030" y="185066"/>
                  </a:cubicBezTo>
                  <a:lnTo>
                    <a:pt x="0" y="201705"/>
                  </a:lnTo>
                  <a:lnTo>
                    <a:pt x="23030" y="218344"/>
                  </a:lnTo>
                  <a:cubicBezTo>
                    <a:pt x="190753" y="338108"/>
                    <a:pt x="388064" y="401320"/>
                    <a:pt x="591933" y="401320"/>
                  </a:cubicBezTo>
                  <a:cubicBezTo>
                    <a:pt x="795828" y="401320"/>
                    <a:pt x="994791" y="338108"/>
                    <a:pt x="1160861" y="218344"/>
                  </a:cubicBezTo>
                  <a:lnTo>
                    <a:pt x="1185519" y="201705"/>
                  </a:lnTo>
                  <a:lnTo>
                    <a:pt x="1160861" y="185066"/>
                  </a:lnTo>
                  <a:cubicBezTo>
                    <a:pt x="1003002" y="71937"/>
                    <a:pt x="813927" y="8724"/>
                    <a:pt x="619895" y="3735"/>
                  </a:cubicBezTo>
                  <a:cubicBezTo>
                    <a:pt x="610858" y="1254"/>
                    <a:pt x="601822" y="0"/>
                    <a:pt x="592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16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277zk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CBAAA8gkAAIoFAADQCgAAAAAAACYAAAAIAAAA//////////8="/>
                </a:ext>
              </a:extLst>
            </p:cNvSpPr>
            <p:nvPr/>
          </p:nvSpPr>
          <p:spPr>
            <a:xfrm>
              <a:off x="732790" y="1616710"/>
              <a:ext cx="167640" cy="140970"/>
            </a:xfrm>
            <a:custGeom>
              <a:avLst/>
              <a:gdLst/>
              <a:ahLst/>
              <a:cxnLst/>
              <a:rect l="0" t="0" r="167640" b="140970"/>
              <a:pathLst>
                <a:path w="167640" h="140970">
                  <a:moveTo>
                    <a:pt x="119975" y="0"/>
                  </a:moveTo>
                  <a:lnTo>
                    <a:pt x="0" y="69652"/>
                  </a:lnTo>
                  <a:lnTo>
                    <a:pt x="119975" y="140970"/>
                  </a:lnTo>
                  <a:lnTo>
                    <a:pt x="119975" y="91211"/>
                  </a:lnTo>
                  <a:lnTo>
                    <a:pt x="141343" y="91211"/>
                  </a:lnTo>
                  <a:cubicBezTo>
                    <a:pt x="167640" y="91211"/>
                    <a:pt x="167640" y="49759"/>
                    <a:pt x="141343" y="49759"/>
                  </a:cubicBezTo>
                  <a:lnTo>
                    <a:pt x="119975" y="4975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116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zPi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18///lhcAAFH0//9VGAAAAAAAACYAAAAIAAAA//////////8="/>
                </a:ext>
              </a:extLst>
            </p:cNvSpPr>
            <p:nvPr/>
          </p:nvSpPr>
          <p:spPr>
            <a:xfrm>
              <a:off x="-2038985" y="3834130"/>
              <a:ext cx="139700" cy="121285"/>
            </a:xfrm>
            <a:custGeom>
              <a:avLst/>
              <a:gdLst/>
              <a:ahLst/>
              <a:cxnLst/>
              <a:rect l="0" t="0" r="139700" b="121285"/>
              <a:pathLst>
                <a:path w="139700" h="121285">
                  <a:moveTo>
                    <a:pt x="70663" y="26"/>
                  </a:moveTo>
                  <a:lnTo>
                    <a:pt x="26" y="121285"/>
                  </a:lnTo>
                  <a:lnTo>
                    <a:pt x="139674" y="121285"/>
                  </a:lnTo>
                  <a:lnTo>
                    <a:pt x="70663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116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i5R4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g8v//8gkAAGvz///QCgAAAAAAACYAAAAIAAAA//////////8="/>
                </a:ext>
              </a:extLst>
            </p:cNvSpPr>
            <p:nvPr/>
          </p:nvSpPr>
          <p:spPr>
            <a:xfrm>
              <a:off x="-2214880" y="1616710"/>
              <a:ext cx="169545" cy="140970"/>
            </a:xfrm>
            <a:custGeom>
              <a:avLst/>
              <a:gdLst/>
              <a:ahLst/>
              <a:cxnLst/>
              <a:rect l="0" t="0" r="169545" b="140970"/>
              <a:pathLst>
                <a:path w="169545" h="140970">
                  <a:moveTo>
                    <a:pt x="47754" y="0"/>
                  </a:moveTo>
                  <a:lnTo>
                    <a:pt x="47754" y="49759"/>
                  </a:lnTo>
                  <a:lnTo>
                    <a:pt x="27986" y="49759"/>
                  </a:lnTo>
                  <a:cubicBezTo>
                    <a:pt x="25" y="49759"/>
                    <a:pt x="25" y="91211"/>
                    <a:pt x="27986" y="91211"/>
                  </a:cubicBezTo>
                  <a:lnTo>
                    <a:pt x="47754" y="91211"/>
                  </a:lnTo>
                  <a:lnTo>
                    <a:pt x="47754" y="140970"/>
                  </a:lnTo>
                  <a:lnTo>
                    <a:pt x="169519" y="69652"/>
                  </a:lnTo>
                  <a:lnTo>
                    <a:pt x="47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117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ITqbRs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i6///0g0AAG7t//8pDwAAAAAAACYAAAAIAAAA//////////8="/>
                </a:ext>
              </a:extLst>
            </p:cNvSpPr>
            <p:nvPr/>
          </p:nvSpPr>
          <p:spPr>
            <a:xfrm>
              <a:off x="-3270250" y="2246630"/>
              <a:ext cx="251460" cy="217805"/>
            </a:xfrm>
            <a:custGeom>
              <a:avLst/>
              <a:gdLst/>
              <a:ahLst/>
              <a:cxnLst/>
              <a:rect l="0" t="0" r="251460" b="217805"/>
              <a:pathLst>
                <a:path w="251460" h="217805">
                  <a:moveTo>
                    <a:pt x="143444" y="41173"/>
                  </a:moveTo>
                  <a:cubicBezTo>
                    <a:pt x="177480" y="41173"/>
                    <a:pt x="210354" y="68317"/>
                    <a:pt x="210354" y="109828"/>
                  </a:cubicBezTo>
                  <a:cubicBezTo>
                    <a:pt x="210354" y="146431"/>
                    <a:pt x="180783" y="176370"/>
                    <a:pt x="142980" y="176370"/>
                  </a:cubicBezTo>
                  <a:cubicBezTo>
                    <a:pt x="83811" y="176370"/>
                    <a:pt x="54240" y="103168"/>
                    <a:pt x="96971" y="61576"/>
                  </a:cubicBezTo>
                  <a:cubicBezTo>
                    <a:pt x="110338" y="47495"/>
                    <a:pt x="127033" y="41173"/>
                    <a:pt x="143444" y="41173"/>
                  </a:cubicBezTo>
                  <a:close/>
                  <a:moveTo>
                    <a:pt x="142980" y="26"/>
                  </a:moveTo>
                  <a:cubicBezTo>
                    <a:pt x="47660" y="26"/>
                    <a:pt x="26" y="116465"/>
                    <a:pt x="67400" y="184704"/>
                  </a:cubicBezTo>
                  <a:cubicBezTo>
                    <a:pt x="89462" y="207563"/>
                    <a:pt x="116815" y="217778"/>
                    <a:pt x="143625" y="217778"/>
                  </a:cubicBezTo>
                  <a:cubicBezTo>
                    <a:pt x="198665" y="217778"/>
                    <a:pt x="251434" y="174724"/>
                    <a:pt x="251434" y="109828"/>
                  </a:cubicBezTo>
                  <a:cubicBezTo>
                    <a:pt x="251434" y="48253"/>
                    <a:pt x="203774" y="26"/>
                    <a:pt x="14298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117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v919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VAAAAGggAACICAAByCQAAAAAAACYAAAAIAAAA//////////8="/>
                </a:ext>
              </a:extLst>
            </p:cNvSpPr>
            <p:nvPr/>
          </p:nvSpPr>
          <p:spPr>
            <a:xfrm>
              <a:off x="94615" y="1316990"/>
              <a:ext cx="252095" cy="218440"/>
            </a:xfrm>
            <a:custGeom>
              <a:avLst/>
              <a:gdLst/>
              <a:ahLst/>
              <a:cxnLst/>
              <a:rect l="0" t="0" r="252095" b="218440"/>
              <a:pathLst>
                <a:path w="252095" h="218440">
                  <a:moveTo>
                    <a:pt x="104356" y="41905"/>
                  </a:moveTo>
                  <a:cubicBezTo>
                    <a:pt x="105287" y="41905"/>
                    <a:pt x="106192" y="41931"/>
                    <a:pt x="107098" y="41957"/>
                  </a:cubicBezTo>
                  <a:cubicBezTo>
                    <a:pt x="166416" y="41957"/>
                    <a:pt x="196062" y="113560"/>
                    <a:pt x="154878" y="156850"/>
                  </a:cubicBezTo>
                  <a:cubicBezTo>
                    <a:pt x="141142" y="170731"/>
                    <a:pt x="124508" y="176901"/>
                    <a:pt x="108262" y="176901"/>
                  </a:cubicBezTo>
                  <a:cubicBezTo>
                    <a:pt x="73882" y="176901"/>
                    <a:pt x="41208" y="149269"/>
                    <a:pt x="41208" y="108566"/>
                  </a:cubicBezTo>
                  <a:cubicBezTo>
                    <a:pt x="41208" y="72857"/>
                    <a:pt x="69381" y="41905"/>
                    <a:pt x="104356" y="41905"/>
                  </a:cubicBezTo>
                  <a:close/>
                  <a:moveTo>
                    <a:pt x="108365" y="0"/>
                  </a:moveTo>
                  <a:cubicBezTo>
                    <a:pt x="52798" y="0"/>
                    <a:pt x="25" y="43238"/>
                    <a:pt x="25" y="108566"/>
                  </a:cubicBezTo>
                  <a:cubicBezTo>
                    <a:pt x="25" y="170156"/>
                    <a:pt x="47806" y="218440"/>
                    <a:pt x="107098" y="218440"/>
                  </a:cubicBezTo>
                  <a:cubicBezTo>
                    <a:pt x="204314" y="218440"/>
                    <a:pt x="252069" y="100227"/>
                    <a:pt x="184524" y="31971"/>
                  </a:cubicBezTo>
                  <a:cubicBezTo>
                    <a:pt x="162147" y="9908"/>
                    <a:pt x="134933" y="0"/>
                    <a:pt x="108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117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ibDa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xAgAAGggAAL0DAAByCQAAAAAAACYAAAAIAAAA//////////8="/>
                </a:ext>
              </a:extLst>
            </p:cNvSpPr>
            <p:nvPr/>
          </p:nvSpPr>
          <p:spPr>
            <a:xfrm>
              <a:off x="356235" y="1316990"/>
              <a:ext cx="251460" cy="218440"/>
            </a:xfrm>
            <a:custGeom>
              <a:avLst/>
              <a:gdLst/>
              <a:ahLst/>
              <a:cxnLst/>
              <a:rect l="0" t="0" r="251460" b="218440"/>
              <a:pathLst>
                <a:path w="251460" h="218440">
                  <a:moveTo>
                    <a:pt x="108815" y="0"/>
                  </a:moveTo>
                  <a:cubicBezTo>
                    <a:pt x="53414" y="0"/>
                    <a:pt x="0" y="43238"/>
                    <a:pt x="0" y="108566"/>
                  </a:cubicBezTo>
                  <a:cubicBezTo>
                    <a:pt x="0" y="170156"/>
                    <a:pt x="49311" y="218440"/>
                    <a:pt x="108480" y="218440"/>
                  </a:cubicBezTo>
                  <a:cubicBezTo>
                    <a:pt x="203774" y="218440"/>
                    <a:pt x="251434" y="100227"/>
                    <a:pt x="184060" y="31971"/>
                  </a:cubicBezTo>
                  <a:cubicBezTo>
                    <a:pt x="162256" y="9908"/>
                    <a:pt x="135316" y="0"/>
                    <a:pt x="108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117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83sS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VDQAAHAwAAGEPAAB0DQAAAAAAACYAAAAIAAAA//////////8="/>
                </a:ext>
              </a:extLst>
            </p:cNvSpPr>
            <p:nvPr/>
          </p:nvSpPr>
          <p:spPr>
            <a:xfrm>
              <a:off x="2248535" y="1968500"/>
              <a:ext cx="251460" cy="218440"/>
            </a:xfrm>
            <a:custGeom>
              <a:avLst/>
              <a:gdLst/>
              <a:ahLst/>
              <a:cxnLst/>
              <a:rect l="0" t="0" r="251460" b="218440"/>
              <a:pathLst>
                <a:path w="251460" h="218440">
                  <a:moveTo>
                    <a:pt x="143135" y="26"/>
                  </a:moveTo>
                  <a:cubicBezTo>
                    <a:pt x="116712" y="26"/>
                    <a:pt x="89669" y="9910"/>
                    <a:pt x="67400" y="31927"/>
                  </a:cubicBezTo>
                  <a:cubicBezTo>
                    <a:pt x="26" y="101872"/>
                    <a:pt x="47686" y="218440"/>
                    <a:pt x="144631" y="218440"/>
                  </a:cubicBezTo>
                  <a:cubicBezTo>
                    <a:pt x="203800" y="218440"/>
                    <a:pt x="251434" y="170145"/>
                    <a:pt x="251434" y="110214"/>
                  </a:cubicBezTo>
                  <a:cubicBezTo>
                    <a:pt x="251434" y="43641"/>
                    <a:pt x="198665" y="26"/>
                    <a:pt x="143135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117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ELv08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lBgAAKg8AACYIAAA+EAAAAAAAACYAAAAIAAAA//////////8="/>
                </a:ext>
              </a:extLst>
            </p:cNvSpPr>
            <p:nvPr/>
          </p:nvSpPr>
          <p:spPr>
            <a:xfrm>
              <a:off x="1120775" y="2465070"/>
              <a:ext cx="203835" cy="175260"/>
            </a:xfrm>
            <a:custGeom>
              <a:avLst/>
              <a:gdLst/>
              <a:ahLst/>
              <a:cxnLst/>
              <a:rect l="0" t="0" r="203835" b="175260"/>
              <a:pathLst>
                <a:path w="203835" h="175260">
                  <a:moveTo>
                    <a:pt x="115415" y="0"/>
                  </a:moveTo>
                  <a:cubicBezTo>
                    <a:pt x="93813" y="0"/>
                    <a:pt x="71876" y="8005"/>
                    <a:pt x="54249" y="25790"/>
                  </a:cubicBezTo>
                  <a:cubicBezTo>
                    <a:pt x="25" y="80602"/>
                    <a:pt x="37805" y="175260"/>
                    <a:pt x="116705" y="175260"/>
                  </a:cubicBezTo>
                  <a:cubicBezTo>
                    <a:pt x="164373" y="175260"/>
                    <a:pt x="203809" y="137058"/>
                    <a:pt x="203809" y="87226"/>
                  </a:cubicBezTo>
                  <a:cubicBezTo>
                    <a:pt x="203809" y="34525"/>
                    <a:pt x="160347" y="0"/>
                    <a:pt x="115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117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XPf+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kBwAAqgMAAKUIAADABAAAAAAAACYAAAAIAAAA//////////8="/>
                </a:ext>
              </a:extLst>
            </p:cNvSpPr>
            <p:nvPr/>
          </p:nvSpPr>
          <p:spPr>
            <a:xfrm>
              <a:off x="1201420" y="595630"/>
              <a:ext cx="203835" cy="176530"/>
            </a:xfrm>
            <a:custGeom>
              <a:avLst/>
              <a:gdLst/>
              <a:ahLst/>
              <a:cxnLst/>
              <a:rect l="0" t="0" r="203835" b="176530"/>
              <a:pathLst>
                <a:path w="203835" h="176530">
                  <a:moveTo>
                    <a:pt x="115197" y="0"/>
                  </a:moveTo>
                  <a:cubicBezTo>
                    <a:pt x="93877" y="0"/>
                    <a:pt x="72143" y="7850"/>
                    <a:pt x="54256" y="25401"/>
                  </a:cubicBezTo>
                  <a:cubicBezTo>
                    <a:pt x="0" y="81863"/>
                    <a:pt x="39434" y="176530"/>
                    <a:pt x="116720" y="176530"/>
                  </a:cubicBezTo>
                  <a:cubicBezTo>
                    <a:pt x="164368" y="176530"/>
                    <a:pt x="203835" y="136681"/>
                    <a:pt x="203835" y="88513"/>
                  </a:cubicBezTo>
                  <a:cubicBezTo>
                    <a:pt x="203835" y="35416"/>
                    <a:pt x="160497" y="0"/>
                    <a:pt x="11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117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/qZH8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KCQAAqgMAAEsKAADABAAAAAAAACYAAAAIAAAA//////////8="/>
                </a:ext>
              </a:extLst>
            </p:cNvSpPr>
            <p:nvPr/>
          </p:nvSpPr>
          <p:spPr>
            <a:xfrm>
              <a:off x="1469390" y="595630"/>
              <a:ext cx="203835" cy="176530"/>
            </a:xfrm>
            <a:custGeom>
              <a:avLst/>
              <a:gdLst/>
              <a:ahLst/>
              <a:cxnLst/>
              <a:rect l="0" t="0" r="203835" b="176530"/>
              <a:pathLst>
                <a:path w="203835" h="176530">
                  <a:moveTo>
                    <a:pt x="115208" y="0"/>
                  </a:moveTo>
                  <a:cubicBezTo>
                    <a:pt x="93891" y="0"/>
                    <a:pt x="72134" y="7850"/>
                    <a:pt x="54249" y="25401"/>
                  </a:cubicBezTo>
                  <a:cubicBezTo>
                    <a:pt x="25" y="81863"/>
                    <a:pt x="39461" y="176530"/>
                    <a:pt x="116705" y="176530"/>
                  </a:cubicBezTo>
                  <a:cubicBezTo>
                    <a:pt x="164373" y="176530"/>
                    <a:pt x="203809" y="136681"/>
                    <a:pt x="203809" y="88513"/>
                  </a:cubicBezTo>
                  <a:cubicBezTo>
                    <a:pt x="203809" y="35416"/>
                    <a:pt x="160502" y="0"/>
                    <a:pt x="115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117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tSJ6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29f//yRwAAPf2///gHQAAAAAAACYAAAAIAAAA//////////8="/>
                </a:ext>
              </a:extLst>
            </p:cNvSpPr>
            <p:nvPr/>
          </p:nvSpPr>
          <p:spPr>
            <a:xfrm>
              <a:off x="-1672590" y="4679315"/>
              <a:ext cx="203835" cy="177165"/>
            </a:xfrm>
            <a:custGeom>
              <a:avLst/>
              <a:gdLst/>
              <a:ahLst/>
              <a:cxnLst/>
              <a:rect l="0" t="0" r="203835" b="177165"/>
              <a:pathLst>
                <a:path w="203835" h="177165">
                  <a:moveTo>
                    <a:pt x="115208" y="0"/>
                  </a:moveTo>
                  <a:cubicBezTo>
                    <a:pt x="93658" y="0"/>
                    <a:pt x="71799" y="8018"/>
                    <a:pt x="54249" y="25779"/>
                  </a:cubicBezTo>
                  <a:cubicBezTo>
                    <a:pt x="0" y="80681"/>
                    <a:pt x="37805" y="177138"/>
                    <a:pt x="116705" y="177138"/>
                  </a:cubicBezTo>
                  <a:cubicBezTo>
                    <a:pt x="164373" y="177138"/>
                    <a:pt x="203809" y="137229"/>
                    <a:pt x="203809" y="88987"/>
                  </a:cubicBezTo>
                  <a:cubicBezTo>
                    <a:pt x="203809" y="34999"/>
                    <a:pt x="160192" y="0"/>
                    <a:pt x="115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117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xUpzg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a9///yRwAAJv4///gHQAAAAAAACYAAAAIAAAA//////////8="/>
                </a:ext>
              </a:extLst>
            </p:cNvSpPr>
            <p:nvPr/>
          </p:nvSpPr>
          <p:spPr>
            <a:xfrm>
              <a:off x="-1405890" y="4679315"/>
              <a:ext cx="203835" cy="177165"/>
            </a:xfrm>
            <a:custGeom>
              <a:avLst/>
              <a:gdLst/>
              <a:ahLst/>
              <a:cxnLst/>
              <a:rect l="0" t="0" r="203835" b="177165"/>
              <a:pathLst>
                <a:path w="203835" h="177165">
                  <a:moveTo>
                    <a:pt x="116421" y="0"/>
                  </a:moveTo>
                  <a:cubicBezTo>
                    <a:pt x="95129" y="0"/>
                    <a:pt x="73450" y="8018"/>
                    <a:pt x="55901" y="25779"/>
                  </a:cubicBezTo>
                  <a:cubicBezTo>
                    <a:pt x="0" y="80681"/>
                    <a:pt x="39461" y="177138"/>
                    <a:pt x="116705" y="177138"/>
                  </a:cubicBezTo>
                  <a:cubicBezTo>
                    <a:pt x="164373" y="177138"/>
                    <a:pt x="203809" y="137229"/>
                    <a:pt x="203809" y="88987"/>
                  </a:cubicBezTo>
                  <a:cubicBezTo>
                    <a:pt x="203809" y="34999"/>
                    <a:pt x="160941" y="0"/>
                    <a:pt x="116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117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tCgAAqgMAAOwLAADABAAAAAAAACYAAAAIAAAA//////////8="/>
                </a:ext>
              </a:extLst>
            </p:cNvSpPr>
            <p:nvPr/>
          </p:nvSpPr>
          <p:spPr>
            <a:xfrm>
              <a:off x="1735455" y="595630"/>
              <a:ext cx="202565" cy="176530"/>
            </a:xfrm>
            <a:custGeom>
              <a:avLst/>
              <a:gdLst/>
              <a:ahLst/>
              <a:cxnLst/>
              <a:rect l="0" t="0" r="202565" b="176530"/>
              <a:pathLst>
                <a:path w="202565" h="176530">
                  <a:moveTo>
                    <a:pt x="114288" y="0"/>
                  </a:moveTo>
                  <a:cubicBezTo>
                    <a:pt x="93189" y="0"/>
                    <a:pt x="71727" y="7850"/>
                    <a:pt x="54351" y="25401"/>
                  </a:cubicBezTo>
                  <a:cubicBezTo>
                    <a:pt x="0" y="81863"/>
                    <a:pt x="37880" y="176530"/>
                    <a:pt x="115271" y="176530"/>
                  </a:cubicBezTo>
                  <a:cubicBezTo>
                    <a:pt x="164684" y="176530"/>
                    <a:pt x="202539" y="136681"/>
                    <a:pt x="202539" y="88513"/>
                  </a:cubicBezTo>
                  <a:cubicBezTo>
                    <a:pt x="202539" y="35416"/>
                    <a:pt x="159150" y="0"/>
                    <a:pt x="114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118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M+v//9gIAAM37//8KBAAAAAAAACYAAAAIAAAA//////////8="/>
                </a:ext>
              </a:extLst>
            </p:cNvSpPr>
            <p:nvPr/>
          </p:nvSpPr>
          <p:spPr>
            <a:xfrm>
              <a:off x="-886460" y="481330"/>
              <a:ext cx="203835" cy="175260"/>
            </a:xfrm>
            <a:custGeom>
              <a:avLst/>
              <a:gdLst/>
              <a:ahLst/>
              <a:cxnLst/>
              <a:rect l="0" t="0" r="203835" b="175260"/>
              <a:pathLst>
                <a:path w="203835" h="175260">
                  <a:moveTo>
                    <a:pt x="87129" y="0"/>
                  </a:moveTo>
                  <a:cubicBezTo>
                    <a:pt x="39461" y="0"/>
                    <a:pt x="0" y="38202"/>
                    <a:pt x="0" y="88008"/>
                  </a:cubicBezTo>
                  <a:cubicBezTo>
                    <a:pt x="0" y="140735"/>
                    <a:pt x="42712" y="175260"/>
                    <a:pt x="87671" y="175260"/>
                  </a:cubicBezTo>
                  <a:cubicBezTo>
                    <a:pt x="109298" y="175260"/>
                    <a:pt x="131416" y="167255"/>
                    <a:pt x="149585" y="149470"/>
                  </a:cubicBezTo>
                  <a:cubicBezTo>
                    <a:pt x="203809" y="94658"/>
                    <a:pt x="164373" y="0"/>
                    <a:pt x="87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118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h+P//zBoAALX6//8iHAAAAAAAACYAAAAIAAAA//////////8="/>
                </a:ext>
              </a:extLst>
            </p:cNvSpPr>
            <p:nvPr/>
          </p:nvSpPr>
          <p:spPr>
            <a:xfrm>
              <a:off x="-1157605" y="4356100"/>
              <a:ext cx="297180" cy="217170"/>
            </a:xfrm>
            <a:custGeom>
              <a:avLst/>
              <a:gdLst/>
              <a:ahLst/>
              <a:cxnLst/>
              <a:rect l="0" t="0" r="297180" b="217170"/>
              <a:pathLst>
                <a:path w="297180" h="217170">
                  <a:moveTo>
                    <a:pt x="155019" y="40613"/>
                  </a:moveTo>
                  <a:cubicBezTo>
                    <a:pt x="189359" y="40613"/>
                    <a:pt x="221994" y="67462"/>
                    <a:pt x="221994" y="108154"/>
                  </a:cubicBezTo>
                  <a:cubicBezTo>
                    <a:pt x="221994" y="144745"/>
                    <a:pt x="192405" y="174676"/>
                    <a:pt x="156233" y="176348"/>
                  </a:cubicBezTo>
                  <a:cubicBezTo>
                    <a:pt x="97029" y="176348"/>
                    <a:pt x="67440" y="103166"/>
                    <a:pt x="108544" y="59914"/>
                  </a:cubicBezTo>
                  <a:cubicBezTo>
                    <a:pt x="122229" y="46594"/>
                    <a:pt x="138830" y="40613"/>
                    <a:pt x="155019" y="40613"/>
                  </a:cubicBezTo>
                  <a:close/>
                  <a:moveTo>
                    <a:pt x="158272" y="26"/>
                  </a:moveTo>
                  <a:cubicBezTo>
                    <a:pt x="157601" y="26"/>
                    <a:pt x="156904" y="26"/>
                    <a:pt x="156233" y="52"/>
                  </a:cubicBezTo>
                  <a:cubicBezTo>
                    <a:pt x="103613" y="52"/>
                    <a:pt x="59204" y="36643"/>
                    <a:pt x="50993" y="88200"/>
                  </a:cubicBezTo>
                  <a:lnTo>
                    <a:pt x="27962" y="88200"/>
                  </a:lnTo>
                  <a:cubicBezTo>
                    <a:pt x="26" y="88200"/>
                    <a:pt x="26" y="129780"/>
                    <a:pt x="27962" y="129780"/>
                  </a:cubicBezTo>
                  <a:lnTo>
                    <a:pt x="50993" y="129780"/>
                  </a:lnTo>
                  <a:cubicBezTo>
                    <a:pt x="61114" y="185176"/>
                    <a:pt x="108157" y="217144"/>
                    <a:pt x="156233" y="217144"/>
                  </a:cubicBezTo>
                  <a:cubicBezTo>
                    <a:pt x="186105" y="217144"/>
                    <a:pt x="216366" y="204790"/>
                    <a:pt x="238441" y="178019"/>
                  </a:cubicBezTo>
                  <a:cubicBezTo>
                    <a:pt x="297180" y="107031"/>
                    <a:pt x="247426" y="26"/>
                    <a:pt x="15827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118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d7P//aA8AAGnt///IGAAAAAAAACYAAAAIAAAA//////////8="/>
                </a:ext>
              </a:extLst>
            </p:cNvSpPr>
            <p:nvPr/>
          </p:nvSpPr>
          <p:spPr>
            <a:xfrm>
              <a:off x="-3232785" y="2504440"/>
              <a:ext cx="210820" cy="1524000"/>
            </a:xfrm>
            <a:custGeom>
              <a:avLst/>
              <a:gdLst/>
              <a:ahLst/>
              <a:cxnLst/>
              <a:rect l="0" t="0" r="210820" b="1524000"/>
              <a:pathLst>
                <a:path w="210820" h="1524000">
                  <a:moveTo>
                    <a:pt x="151520" y="350683"/>
                  </a:moveTo>
                  <a:lnTo>
                    <a:pt x="164710" y="538472"/>
                  </a:lnTo>
                  <a:lnTo>
                    <a:pt x="46110" y="538472"/>
                  </a:lnTo>
                  <a:lnTo>
                    <a:pt x="59300" y="350683"/>
                  </a:lnTo>
                  <a:close/>
                  <a:moveTo>
                    <a:pt x="105410" y="26"/>
                  </a:moveTo>
                  <a:lnTo>
                    <a:pt x="87307" y="41571"/>
                  </a:lnTo>
                  <a:cubicBezTo>
                    <a:pt x="67523" y="86431"/>
                    <a:pt x="0" y="234345"/>
                    <a:pt x="0" y="267592"/>
                  </a:cubicBezTo>
                  <a:cubicBezTo>
                    <a:pt x="1655" y="289200"/>
                    <a:pt x="8250" y="310781"/>
                    <a:pt x="19784" y="329075"/>
                  </a:cubicBezTo>
                  <a:lnTo>
                    <a:pt x="4939" y="538472"/>
                  </a:lnTo>
                  <a:lnTo>
                    <a:pt x="3310" y="538472"/>
                  </a:lnTo>
                  <a:lnTo>
                    <a:pt x="3310" y="560080"/>
                  </a:lnTo>
                  <a:lnTo>
                    <a:pt x="1655" y="580017"/>
                  </a:lnTo>
                  <a:lnTo>
                    <a:pt x="3310" y="580017"/>
                  </a:lnTo>
                  <a:lnTo>
                    <a:pt x="19784" y="1524000"/>
                  </a:lnTo>
                  <a:lnTo>
                    <a:pt x="191062" y="1524000"/>
                  </a:lnTo>
                  <a:lnTo>
                    <a:pt x="207536" y="578373"/>
                  </a:lnTo>
                  <a:lnTo>
                    <a:pt x="209165" y="578373"/>
                  </a:lnTo>
                  <a:lnTo>
                    <a:pt x="207536" y="558409"/>
                  </a:lnTo>
                  <a:lnTo>
                    <a:pt x="207536" y="536828"/>
                  </a:lnTo>
                  <a:lnTo>
                    <a:pt x="205881" y="536828"/>
                  </a:lnTo>
                  <a:lnTo>
                    <a:pt x="191062" y="327405"/>
                  </a:lnTo>
                  <a:cubicBezTo>
                    <a:pt x="202570" y="309137"/>
                    <a:pt x="209165" y="287529"/>
                    <a:pt x="210820" y="267592"/>
                  </a:cubicBezTo>
                  <a:cubicBezTo>
                    <a:pt x="210820" y="234345"/>
                    <a:pt x="144952" y="86431"/>
                    <a:pt x="125168" y="41571"/>
                  </a:cubicBezTo>
                  <a:lnTo>
                    <a:pt x="10541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118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I/P//KwMAAKH9//8uBAAAAAAAACYAAAAIAAAA//////////8="/>
                </a:ext>
              </a:extLst>
            </p:cNvSpPr>
            <p:nvPr/>
          </p:nvSpPr>
          <p:spPr>
            <a:xfrm>
              <a:off x="-523240" y="514985"/>
              <a:ext cx="137795" cy="164465"/>
            </a:xfrm>
            <a:custGeom>
              <a:avLst/>
              <a:gdLst/>
              <a:ahLst/>
              <a:cxnLst/>
              <a:rect l="0" t="0" r="137795" b="164465"/>
              <a:pathLst>
                <a:path w="137795" h="164465">
                  <a:moveTo>
                    <a:pt x="68073" y="26"/>
                  </a:moveTo>
                  <a:cubicBezTo>
                    <a:pt x="57822" y="26"/>
                    <a:pt x="47571" y="7085"/>
                    <a:pt x="47571" y="21257"/>
                  </a:cubicBezTo>
                  <a:lnTo>
                    <a:pt x="47571" y="41233"/>
                  </a:lnTo>
                  <a:lnTo>
                    <a:pt x="25" y="41233"/>
                  </a:lnTo>
                  <a:lnTo>
                    <a:pt x="68897" y="164465"/>
                  </a:lnTo>
                  <a:lnTo>
                    <a:pt x="137795" y="41233"/>
                  </a:lnTo>
                  <a:lnTo>
                    <a:pt x="88575" y="41233"/>
                  </a:lnTo>
                  <a:lnTo>
                    <a:pt x="88575" y="21257"/>
                  </a:lnTo>
                  <a:cubicBezTo>
                    <a:pt x="88575" y="7085"/>
                    <a:pt x="78324" y="26"/>
                    <a:pt x="6807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118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7CAAAFAoAAKQNAADgDgAAAAAAACYAAAAIAAAA//////////8="/>
                </a:ext>
              </a:extLst>
            </p:cNvSpPr>
            <p:nvPr/>
          </p:nvSpPr>
          <p:spPr>
            <a:xfrm>
              <a:off x="1378585" y="1638300"/>
              <a:ext cx="838835" cy="779780"/>
            </a:xfrm>
            <a:custGeom>
              <a:avLst/>
              <a:gdLst/>
              <a:ahLst/>
              <a:cxnLst/>
              <a:rect l="0" t="0" r="838835" b="779780"/>
              <a:pathLst>
                <a:path w="838835" h="779780">
                  <a:moveTo>
                    <a:pt x="703970" y="41562"/>
                  </a:moveTo>
                  <a:cubicBezTo>
                    <a:pt x="754951" y="41562"/>
                    <a:pt x="797719" y="84794"/>
                    <a:pt x="797719" y="136329"/>
                  </a:cubicBezTo>
                  <a:lnTo>
                    <a:pt x="797719" y="420631"/>
                  </a:lnTo>
                  <a:cubicBezTo>
                    <a:pt x="797719" y="472165"/>
                    <a:pt x="754951" y="513753"/>
                    <a:pt x="703970" y="513753"/>
                  </a:cubicBezTo>
                  <a:lnTo>
                    <a:pt x="628299" y="513753"/>
                  </a:lnTo>
                  <a:lnTo>
                    <a:pt x="468771" y="675014"/>
                  </a:lnTo>
                  <a:lnTo>
                    <a:pt x="475357" y="513753"/>
                  </a:lnTo>
                  <a:lnTo>
                    <a:pt x="134890" y="513753"/>
                  </a:lnTo>
                  <a:cubicBezTo>
                    <a:pt x="83909" y="513753"/>
                    <a:pt x="41141" y="472165"/>
                    <a:pt x="41141" y="420631"/>
                  </a:cubicBezTo>
                  <a:lnTo>
                    <a:pt x="41141" y="136329"/>
                  </a:lnTo>
                  <a:cubicBezTo>
                    <a:pt x="41141" y="84794"/>
                    <a:pt x="83909" y="41562"/>
                    <a:pt x="134890" y="41562"/>
                  </a:cubicBezTo>
                  <a:close/>
                  <a:moveTo>
                    <a:pt x="134890" y="0"/>
                  </a:moveTo>
                  <a:cubicBezTo>
                    <a:pt x="60872" y="0"/>
                    <a:pt x="25" y="61533"/>
                    <a:pt x="25" y="136329"/>
                  </a:cubicBezTo>
                  <a:lnTo>
                    <a:pt x="25" y="420631"/>
                  </a:lnTo>
                  <a:cubicBezTo>
                    <a:pt x="25" y="495452"/>
                    <a:pt x="60872" y="555315"/>
                    <a:pt x="134890" y="555315"/>
                  </a:cubicBezTo>
                  <a:lnTo>
                    <a:pt x="432588" y="555315"/>
                  </a:lnTo>
                  <a:lnTo>
                    <a:pt x="424350" y="779754"/>
                  </a:lnTo>
                  <a:lnTo>
                    <a:pt x="646403" y="555315"/>
                  </a:lnTo>
                  <a:lnTo>
                    <a:pt x="703970" y="555315"/>
                  </a:lnTo>
                  <a:cubicBezTo>
                    <a:pt x="779615" y="555315"/>
                    <a:pt x="838835" y="495452"/>
                    <a:pt x="838835" y="420631"/>
                  </a:cubicBezTo>
                  <a:lnTo>
                    <a:pt x="838835" y="136329"/>
                  </a:lnTo>
                  <a:cubicBezTo>
                    <a:pt x="838835" y="61533"/>
                    <a:pt x="777962" y="0"/>
                    <a:pt x="703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118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p5///LAQAABHu///4CAAAAAAAACYAAAAIAAAA//////////8="/>
                </a:ext>
              </a:extLst>
            </p:cNvSpPr>
            <p:nvPr/>
          </p:nvSpPr>
          <p:spPr>
            <a:xfrm flipH="1">
              <a:off x="-3997325" y="678180"/>
              <a:ext cx="1082040" cy="779780"/>
            </a:xfrm>
            <a:custGeom>
              <a:avLst/>
              <a:gdLst/>
              <a:ahLst/>
              <a:cxnLst/>
              <a:rect l="0" t="0" r="1082040" b="779780"/>
              <a:pathLst>
                <a:path w="1082040" h="779780">
                  <a:moveTo>
                    <a:pt x="936567" y="41588"/>
                  </a:moveTo>
                  <a:cubicBezTo>
                    <a:pt x="991547" y="41588"/>
                    <a:pt x="1037671" y="84794"/>
                    <a:pt x="1037671" y="136355"/>
                  </a:cubicBezTo>
                  <a:lnTo>
                    <a:pt x="1037671" y="420657"/>
                  </a:lnTo>
                  <a:cubicBezTo>
                    <a:pt x="1037671" y="472191"/>
                    <a:pt x="991547" y="513753"/>
                    <a:pt x="936567" y="515424"/>
                  </a:cubicBezTo>
                  <a:lnTo>
                    <a:pt x="854987" y="515424"/>
                  </a:lnTo>
                  <a:lnTo>
                    <a:pt x="682914" y="675014"/>
                  </a:lnTo>
                  <a:lnTo>
                    <a:pt x="690017" y="513753"/>
                  </a:lnTo>
                  <a:lnTo>
                    <a:pt x="145473" y="513753"/>
                  </a:lnTo>
                  <a:cubicBezTo>
                    <a:pt x="90493" y="513753"/>
                    <a:pt x="44369" y="472191"/>
                    <a:pt x="44369" y="420657"/>
                  </a:cubicBezTo>
                  <a:lnTo>
                    <a:pt x="44369" y="136355"/>
                  </a:lnTo>
                  <a:cubicBezTo>
                    <a:pt x="44369" y="84794"/>
                    <a:pt x="90493" y="41588"/>
                    <a:pt x="145473" y="41588"/>
                  </a:cubicBezTo>
                  <a:close/>
                  <a:moveTo>
                    <a:pt x="145473" y="26"/>
                  </a:moveTo>
                  <a:cubicBezTo>
                    <a:pt x="65648" y="26"/>
                    <a:pt x="28" y="61533"/>
                    <a:pt x="28" y="136355"/>
                  </a:cubicBezTo>
                  <a:lnTo>
                    <a:pt x="28" y="420657"/>
                  </a:lnTo>
                  <a:cubicBezTo>
                    <a:pt x="28" y="495452"/>
                    <a:pt x="65648" y="556986"/>
                    <a:pt x="145473" y="556986"/>
                  </a:cubicBezTo>
                  <a:lnTo>
                    <a:pt x="643893" y="556986"/>
                  </a:lnTo>
                  <a:lnTo>
                    <a:pt x="635036" y="779754"/>
                  </a:lnTo>
                  <a:lnTo>
                    <a:pt x="874484" y="556986"/>
                  </a:lnTo>
                  <a:lnTo>
                    <a:pt x="936567" y="556986"/>
                  </a:lnTo>
                  <a:cubicBezTo>
                    <a:pt x="1018174" y="555315"/>
                    <a:pt x="1082012" y="495452"/>
                    <a:pt x="1082012" y="420657"/>
                  </a:cubicBezTo>
                  <a:lnTo>
                    <a:pt x="1082012" y="136355"/>
                  </a:lnTo>
                  <a:cubicBezTo>
                    <a:pt x="1082012" y="61533"/>
                    <a:pt x="1018174" y="26"/>
                    <a:pt x="93656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118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TBgAAfhIAAGQIAABaHAAAAAAAACYAAAAIAAAA//////////8="/>
                </a:ext>
              </a:extLst>
            </p:cNvSpPr>
            <p:nvPr/>
          </p:nvSpPr>
          <p:spPr>
            <a:xfrm>
              <a:off x="1109345" y="3006090"/>
              <a:ext cx="254635" cy="1602740"/>
            </a:xfrm>
            <a:custGeom>
              <a:avLst/>
              <a:gdLst/>
              <a:ahLst/>
              <a:cxnLst/>
              <a:rect l="0" t="0" r="254635" b="1602740"/>
              <a:pathLst>
                <a:path w="254635" h="1602740">
                  <a:moveTo>
                    <a:pt x="174132" y="428959"/>
                  </a:moveTo>
                  <a:lnTo>
                    <a:pt x="187287" y="615151"/>
                  </a:lnTo>
                  <a:lnTo>
                    <a:pt x="68998" y="615151"/>
                  </a:lnTo>
                  <a:lnTo>
                    <a:pt x="80502" y="428959"/>
                  </a:lnTo>
                  <a:close/>
                  <a:moveTo>
                    <a:pt x="116638" y="0"/>
                  </a:moveTo>
                  <a:cubicBezTo>
                    <a:pt x="85428" y="58192"/>
                    <a:pt x="25" y="226110"/>
                    <a:pt x="25" y="284302"/>
                  </a:cubicBezTo>
                  <a:cubicBezTo>
                    <a:pt x="25" y="325863"/>
                    <a:pt x="19732" y="364110"/>
                    <a:pt x="50942" y="389041"/>
                  </a:cubicBezTo>
                  <a:lnTo>
                    <a:pt x="42740" y="389041"/>
                  </a:lnTo>
                  <a:lnTo>
                    <a:pt x="26309" y="616822"/>
                  </a:lnTo>
                  <a:lnTo>
                    <a:pt x="24657" y="616822"/>
                  </a:lnTo>
                  <a:lnTo>
                    <a:pt x="24657" y="638438"/>
                  </a:lnTo>
                  <a:lnTo>
                    <a:pt x="24657" y="658384"/>
                  </a:lnTo>
                  <a:lnTo>
                    <a:pt x="26309" y="658384"/>
                  </a:lnTo>
                  <a:lnTo>
                    <a:pt x="41089" y="1602714"/>
                  </a:lnTo>
                  <a:lnTo>
                    <a:pt x="211920" y="1602714"/>
                  </a:lnTo>
                  <a:lnTo>
                    <a:pt x="228351" y="658384"/>
                  </a:lnTo>
                  <a:lnTo>
                    <a:pt x="229976" y="658384"/>
                  </a:lnTo>
                  <a:lnTo>
                    <a:pt x="228351" y="638438"/>
                  </a:lnTo>
                  <a:lnTo>
                    <a:pt x="228351" y="616822"/>
                  </a:lnTo>
                  <a:lnTo>
                    <a:pt x="226700" y="616822"/>
                  </a:lnTo>
                  <a:lnTo>
                    <a:pt x="211920" y="389041"/>
                  </a:lnTo>
                  <a:lnTo>
                    <a:pt x="202067" y="389041"/>
                  </a:lnTo>
                  <a:cubicBezTo>
                    <a:pt x="234928" y="364110"/>
                    <a:pt x="254635" y="325863"/>
                    <a:pt x="254635" y="284302"/>
                  </a:cubicBezTo>
                  <a:cubicBezTo>
                    <a:pt x="254635" y="226110"/>
                    <a:pt x="169206" y="58192"/>
                    <a:pt x="137996" y="0"/>
                  </a:cubicBezTo>
                  <a:lnTo>
                    <a:pt x="137996" y="249397"/>
                  </a:lnTo>
                  <a:cubicBezTo>
                    <a:pt x="187287" y="262685"/>
                    <a:pt x="177434" y="334191"/>
                    <a:pt x="126492" y="334191"/>
                  </a:cubicBezTo>
                  <a:cubicBezTo>
                    <a:pt x="77226" y="334191"/>
                    <a:pt x="67373" y="262685"/>
                    <a:pt x="116638" y="249397"/>
                  </a:cubicBezTo>
                  <a:lnTo>
                    <a:pt x="116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118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uCQAAJhIAAIQKAACgEgAAAAAAACYAAAAIAAAA//////////8="/>
                </a:ext>
              </a:extLst>
            </p:cNvSpPr>
            <p:nvPr/>
          </p:nvSpPr>
          <p:spPr>
            <a:xfrm>
              <a:off x="1573530" y="2950210"/>
              <a:ext cx="135890" cy="77470"/>
            </a:xfrm>
            <a:custGeom>
              <a:avLst/>
              <a:gdLst/>
              <a:ahLst/>
              <a:cxnLst/>
              <a:rect l="0" t="0" r="135890" b="77470"/>
              <a:pathLst>
                <a:path w="135890" h="77470">
                  <a:moveTo>
                    <a:pt x="30419" y="26"/>
                  </a:moveTo>
                  <a:cubicBezTo>
                    <a:pt x="10217" y="26"/>
                    <a:pt x="0" y="32247"/>
                    <a:pt x="24149" y="40863"/>
                  </a:cubicBezTo>
                  <a:cubicBezTo>
                    <a:pt x="48788" y="50837"/>
                    <a:pt x="73428" y="60811"/>
                    <a:pt x="98093" y="74128"/>
                  </a:cubicBezTo>
                  <a:cubicBezTo>
                    <a:pt x="99718" y="75773"/>
                    <a:pt x="103020" y="77444"/>
                    <a:pt x="106297" y="77444"/>
                  </a:cubicBezTo>
                  <a:cubicBezTo>
                    <a:pt x="127660" y="77444"/>
                    <a:pt x="135864" y="47521"/>
                    <a:pt x="116153" y="37547"/>
                  </a:cubicBezTo>
                  <a:cubicBezTo>
                    <a:pt x="91514" y="24231"/>
                    <a:pt x="65223" y="12585"/>
                    <a:pt x="40584" y="2611"/>
                  </a:cubicBezTo>
                  <a:cubicBezTo>
                    <a:pt x="36998" y="809"/>
                    <a:pt x="33592" y="26"/>
                    <a:pt x="30419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118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kDAAA7BYAAKQNAAAOGAAAAAAAACYAAAAIAAAA//////////8="/>
                </a:ext>
              </a:extLst>
            </p:cNvSpPr>
            <p:nvPr/>
          </p:nvSpPr>
          <p:spPr>
            <a:xfrm>
              <a:off x="2054860" y="3726180"/>
              <a:ext cx="162560" cy="184150"/>
            </a:xfrm>
            <a:custGeom>
              <a:avLst/>
              <a:gdLst/>
              <a:ahLst/>
              <a:cxnLst/>
              <a:rect l="0" t="0" r="162560" b="184150"/>
              <a:pathLst>
                <a:path w="162560" h="184150">
                  <a:moveTo>
                    <a:pt x="80468" y="0"/>
                  </a:moveTo>
                  <a:cubicBezTo>
                    <a:pt x="68969" y="0"/>
                    <a:pt x="59120" y="8309"/>
                    <a:pt x="59120" y="19926"/>
                  </a:cubicBezTo>
                  <a:lnTo>
                    <a:pt x="0" y="19926"/>
                  </a:lnTo>
                  <a:lnTo>
                    <a:pt x="0" y="184124"/>
                  </a:lnTo>
                  <a:lnTo>
                    <a:pt x="162560" y="184124"/>
                  </a:lnTo>
                  <a:lnTo>
                    <a:pt x="162560" y="21567"/>
                  </a:lnTo>
                  <a:lnTo>
                    <a:pt x="100166" y="21567"/>
                  </a:lnTo>
                  <a:lnTo>
                    <a:pt x="100166" y="19926"/>
                  </a:lnTo>
                  <a:cubicBezTo>
                    <a:pt x="100166" y="8309"/>
                    <a:pt x="91941" y="0"/>
                    <a:pt x="80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118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gCgAAoBIAAJ4MAAC8FAAAAAAAACYAAAAIAAAA//////////8="/>
                </a:ext>
              </a:extLst>
            </p:cNvSpPr>
            <p:nvPr/>
          </p:nvSpPr>
          <p:spPr>
            <a:xfrm>
              <a:off x="1727200" y="3027680"/>
              <a:ext cx="323850" cy="342900"/>
            </a:xfrm>
            <a:custGeom>
              <a:avLst/>
              <a:gdLst/>
              <a:ahLst/>
              <a:cxnLst/>
              <a:rect l="0" t="0" r="323850" b="342900"/>
              <a:pathLst>
                <a:path w="323850" h="342900">
                  <a:moveTo>
                    <a:pt x="23746" y="26"/>
                  </a:moveTo>
                  <a:cubicBezTo>
                    <a:pt x="17138" y="26"/>
                    <a:pt x="10841" y="3684"/>
                    <a:pt x="6608" y="10137"/>
                  </a:cubicBezTo>
                  <a:cubicBezTo>
                    <a:pt x="26" y="18471"/>
                    <a:pt x="3304" y="31769"/>
                    <a:pt x="13164" y="38431"/>
                  </a:cubicBezTo>
                  <a:cubicBezTo>
                    <a:pt x="34535" y="53401"/>
                    <a:pt x="55907" y="68371"/>
                    <a:pt x="77278" y="86685"/>
                  </a:cubicBezTo>
                  <a:cubicBezTo>
                    <a:pt x="80556" y="88331"/>
                    <a:pt x="85486" y="90003"/>
                    <a:pt x="90442" y="90003"/>
                  </a:cubicBezTo>
                  <a:lnTo>
                    <a:pt x="92068" y="90003"/>
                  </a:lnTo>
                  <a:lnTo>
                    <a:pt x="92068" y="236412"/>
                  </a:lnTo>
                  <a:lnTo>
                    <a:pt x="244946" y="236412"/>
                  </a:lnTo>
                  <a:cubicBezTo>
                    <a:pt x="236712" y="243074"/>
                    <a:pt x="235086" y="254726"/>
                    <a:pt x="240016" y="263034"/>
                  </a:cubicBezTo>
                  <a:cubicBezTo>
                    <a:pt x="256458" y="286338"/>
                    <a:pt x="269595" y="309616"/>
                    <a:pt x="282759" y="332920"/>
                  </a:cubicBezTo>
                  <a:cubicBezTo>
                    <a:pt x="286037" y="339582"/>
                    <a:pt x="292619" y="342900"/>
                    <a:pt x="300827" y="342900"/>
                  </a:cubicBezTo>
                  <a:cubicBezTo>
                    <a:pt x="304105" y="342900"/>
                    <a:pt x="307408" y="342900"/>
                    <a:pt x="310686" y="339582"/>
                  </a:cubicBezTo>
                  <a:cubicBezTo>
                    <a:pt x="320546" y="334592"/>
                    <a:pt x="323850" y="322940"/>
                    <a:pt x="318920" y="311288"/>
                  </a:cubicBezTo>
                  <a:cubicBezTo>
                    <a:pt x="305757" y="287984"/>
                    <a:pt x="290967" y="263034"/>
                    <a:pt x="274525" y="239756"/>
                  </a:cubicBezTo>
                  <a:cubicBezTo>
                    <a:pt x="269595" y="233094"/>
                    <a:pt x="263014" y="231422"/>
                    <a:pt x="254806" y="231422"/>
                  </a:cubicBezTo>
                  <a:lnTo>
                    <a:pt x="254806" y="71689"/>
                  </a:lnTo>
                  <a:lnTo>
                    <a:pt x="110161" y="71689"/>
                  </a:lnTo>
                  <a:cubicBezTo>
                    <a:pt x="110161" y="65053"/>
                    <a:pt x="108509" y="58391"/>
                    <a:pt x="103579" y="53401"/>
                  </a:cubicBezTo>
                  <a:cubicBezTo>
                    <a:pt x="80556" y="36759"/>
                    <a:pt x="57558" y="18471"/>
                    <a:pt x="34535" y="3475"/>
                  </a:cubicBezTo>
                  <a:cubicBezTo>
                    <a:pt x="31051" y="1123"/>
                    <a:pt x="27360" y="26"/>
                    <a:pt x="2374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119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HBwAAXBEAAJUIAABfEgAAAAAAACYAAAAIAAAA//////////8="/>
                </a:ext>
              </a:extLst>
            </p:cNvSpPr>
            <p:nvPr/>
          </p:nvSpPr>
          <p:spPr>
            <a:xfrm>
              <a:off x="1142365" y="2821940"/>
              <a:ext cx="252730" cy="164465"/>
            </a:xfrm>
            <a:custGeom>
              <a:avLst/>
              <a:gdLst/>
              <a:ahLst/>
              <a:cxnLst/>
              <a:rect l="0" t="0" r="252730" b="164465"/>
              <a:pathLst>
                <a:path w="252730" h="164465">
                  <a:moveTo>
                    <a:pt x="0" y="0"/>
                  </a:moveTo>
                  <a:lnTo>
                    <a:pt x="0" y="164465"/>
                  </a:lnTo>
                  <a:lnTo>
                    <a:pt x="162798" y="164465"/>
                  </a:lnTo>
                  <a:lnTo>
                    <a:pt x="162798" y="107991"/>
                  </a:lnTo>
                  <a:cubicBezTo>
                    <a:pt x="184177" y="107991"/>
                    <a:pt x="202277" y="109634"/>
                    <a:pt x="222004" y="111304"/>
                  </a:cubicBezTo>
                  <a:lnTo>
                    <a:pt x="225283" y="111304"/>
                  </a:lnTo>
                  <a:cubicBezTo>
                    <a:pt x="225799" y="111330"/>
                    <a:pt x="226316" y="111356"/>
                    <a:pt x="226806" y="111356"/>
                  </a:cubicBezTo>
                  <a:cubicBezTo>
                    <a:pt x="251646" y="111356"/>
                    <a:pt x="252730" y="71394"/>
                    <a:pt x="226935" y="69776"/>
                  </a:cubicBezTo>
                  <a:cubicBezTo>
                    <a:pt x="205556" y="68107"/>
                    <a:pt x="184177" y="66464"/>
                    <a:pt x="162798" y="66464"/>
                  </a:cubicBezTo>
                  <a:lnTo>
                    <a:pt x="16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119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dDAAA6BUAADwNAACqFgAAAAAAACYAAAAIAAAA//////////8="/>
                </a:ext>
              </a:extLst>
            </p:cNvSpPr>
            <p:nvPr/>
          </p:nvSpPr>
          <p:spPr>
            <a:xfrm>
              <a:off x="2091055" y="3561080"/>
              <a:ext cx="60325" cy="123190"/>
            </a:xfrm>
            <a:custGeom>
              <a:avLst/>
              <a:gdLst/>
              <a:ahLst/>
              <a:cxnLst/>
              <a:rect l="0" t="0" r="60325" b="123190"/>
              <a:pathLst>
                <a:path w="60325" h="123190">
                  <a:moveTo>
                    <a:pt x="24817" y="26"/>
                  </a:moveTo>
                  <a:cubicBezTo>
                    <a:pt x="12588" y="26"/>
                    <a:pt x="25" y="10303"/>
                    <a:pt x="4794" y="26839"/>
                  </a:cubicBezTo>
                  <a:cubicBezTo>
                    <a:pt x="9690" y="51749"/>
                    <a:pt x="14587" y="78327"/>
                    <a:pt x="17869" y="104906"/>
                  </a:cubicBezTo>
                  <a:cubicBezTo>
                    <a:pt x="19484" y="114870"/>
                    <a:pt x="27662" y="123164"/>
                    <a:pt x="39071" y="123164"/>
                  </a:cubicBezTo>
                  <a:lnTo>
                    <a:pt x="40712" y="123164"/>
                  </a:lnTo>
                  <a:cubicBezTo>
                    <a:pt x="52146" y="121521"/>
                    <a:pt x="60299" y="111531"/>
                    <a:pt x="58684" y="99924"/>
                  </a:cubicBezTo>
                  <a:cubicBezTo>
                    <a:pt x="55402" y="71676"/>
                    <a:pt x="50505" y="45098"/>
                    <a:pt x="43993" y="16850"/>
                  </a:cubicBezTo>
                  <a:cubicBezTo>
                    <a:pt x="41942" y="5164"/>
                    <a:pt x="33482" y="26"/>
                    <a:pt x="2481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119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GCAAA2xEAAIsJAAA9EgAAAAAAACYAAAAIAAAA//////////8="/>
                </a:ext>
              </a:extLst>
            </p:cNvSpPr>
            <p:nvPr/>
          </p:nvSpPr>
          <p:spPr>
            <a:xfrm>
              <a:off x="1426210" y="2902585"/>
              <a:ext cx="125095" cy="62230"/>
            </a:xfrm>
            <a:custGeom>
              <a:avLst/>
              <a:gdLst/>
              <a:ahLst/>
              <a:cxnLst/>
              <a:rect l="0" t="0" r="125095" b="62230"/>
              <a:pathLst>
                <a:path w="125095" h="62230">
                  <a:moveTo>
                    <a:pt x="19613" y="0"/>
                  </a:moveTo>
                  <a:cubicBezTo>
                    <a:pt x="10387" y="0"/>
                    <a:pt x="3049" y="7485"/>
                    <a:pt x="1653" y="17370"/>
                  </a:cubicBezTo>
                  <a:cubicBezTo>
                    <a:pt x="25" y="28976"/>
                    <a:pt x="6589" y="40609"/>
                    <a:pt x="18113" y="42278"/>
                  </a:cubicBezTo>
                  <a:cubicBezTo>
                    <a:pt x="44446" y="47259"/>
                    <a:pt x="70777" y="53910"/>
                    <a:pt x="95455" y="62204"/>
                  </a:cubicBezTo>
                  <a:lnTo>
                    <a:pt x="102045" y="62204"/>
                  </a:lnTo>
                  <a:cubicBezTo>
                    <a:pt x="110288" y="60535"/>
                    <a:pt x="118505" y="55553"/>
                    <a:pt x="121787" y="47259"/>
                  </a:cubicBezTo>
                  <a:cubicBezTo>
                    <a:pt x="125095" y="35627"/>
                    <a:pt x="118505" y="23995"/>
                    <a:pt x="106980" y="20682"/>
                  </a:cubicBezTo>
                  <a:cubicBezTo>
                    <a:pt x="80648" y="12389"/>
                    <a:pt x="54317" y="5738"/>
                    <a:pt x="24703" y="756"/>
                  </a:cubicBezTo>
                  <a:cubicBezTo>
                    <a:pt x="22972" y="261"/>
                    <a:pt x="21265" y="0"/>
                    <a:pt x="19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119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JDAAA7xQAAAYNAACtFQAAAAAAACYAAAAIAAAA//////////8="/>
                </a:ext>
              </a:extLst>
            </p:cNvSpPr>
            <p:nvPr/>
          </p:nvSpPr>
          <p:spPr>
            <a:xfrm>
              <a:off x="2037715" y="3402965"/>
              <a:ext cx="79375" cy="120650"/>
            </a:xfrm>
            <a:custGeom>
              <a:avLst/>
              <a:gdLst/>
              <a:ahLst/>
              <a:cxnLst/>
              <a:rect l="0" t="0" r="79375" b="120650"/>
              <a:pathLst>
                <a:path w="79375" h="120650">
                  <a:moveTo>
                    <a:pt x="27122" y="26"/>
                  </a:moveTo>
                  <a:cubicBezTo>
                    <a:pt x="13402" y="26"/>
                    <a:pt x="0" y="13707"/>
                    <a:pt x="8510" y="30861"/>
                  </a:cubicBezTo>
                  <a:cubicBezTo>
                    <a:pt x="18400" y="54150"/>
                    <a:pt x="28287" y="80729"/>
                    <a:pt x="36517" y="105690"/>
                  </a:cubicBezTo>
                  <a:cubicBezTo>
                    <a:pt x="39829" y="113992"/>
                    <a:pt x="48059" y="120650"/>
                    <a:pt x="56289" y="120650"/>
                  </a:cubicBezTo>
                  <a:cubicBezTo>
                    <a:pt x="57946" y="120650"/>
                    <a:pt x="61232" y="120650"/>
                    <a:pt x="62889" y="118979"/>
                  </a:cubicBezTo>
                  <a:cubicBezTo>
                    <a:pt x="72775" y="115663"/>
                    <a:pt x="79375" y="104019"/>
                    <a:pt x="76088" y="92374"/>
                  </a:cubicBezTo>
                  <a:cubicBezTo>
                    <a:pt x="67832" y="65769"/>
                    <a:pt x="57946" y="39164"/>
                    <a:pt x="46403" y="14229"/>
                  </a:cubicBezTo>
                  <a:cubicBezTo>
                    <a:pt x="42314" y="4177"/>
                    <a:pt x="34679" y="26"/>
                    <a:pt x="2712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119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Ag5P//6AsAAI3l//+xDgAAAAAAACYAAAAIAAAA//////////8="/>
                </a:ext>
              </a:extLst>
            </p:cNvSpPr>
            <p:nvPr/>
          </p:nvSpPr>
          <p:spPr>
            <a:xfrm>
              <a:off x="-4531360" y="1935480"/>
              <a:ext cx="231775" cy="452755"/>
            </a:xfrm>
            <a:custGeom>
              <a:avLst/>
              <a:gdLst/>
              <a:ahLst/>
              <a:cxnLst/>
              <a:rect l="0" t="0" r="231775" b="452755"/>
              <a:pathLst>
                <a:path w="231775" h="452755">
                  <a:moveTo>
                    <a:pt x="142188" y="0"/>
                  </a:moveTo>
                  <a:cubicBezTo>
                    <a:pt x="133877" y="0"/>
                    <a:pt x="125876" y="4546"/>
                    <a:pt x="123269" y="15077"/>
                  </a:cubicBezTo>
                  <a:cubicBezTo>
                    <a:pt x="115061" y="43352"/>
                    <a:pt x="110131" y="71652"/>
                    <a:pt x="105202" y="98279"/>
                  </a:cubicBezTo>
                  <a:cubicBezTo>
                    <a:pt x="103550" y="106590"/>
                    <a:pt x="105202" y="113254"/>
                    <a:pt x="111783" y="118245"/>
                  </a:cubicBezTo>
                  <a:lnTo>
                    <a:pt x="0" y="231420"/>
                  </a:lnTo>
                  <a:lnTo>
                    <a:pt x="103550" y="336260"/>
                  </a:lnTo>
                  <a:cubicBezTo>
                    <a:pt x="96968" y="339579"/>
                    <a:pt x="95342" y="346242"/>
                    <a:pt x="95342" y="352906"/>
                  </a:cubicBezTo>
                  <a:cubicBezTo>
                    <a:pt x="98620" y="381180"/>
                    <a:pt x="103550" y="409481"/>
                    <a:pt x="108479" y="436109"/>
                  </a:cubicBezTo>
                  <a:cubicBezTo>
                    <a:pt x="110131" y="446091"/>
                    <a:pt x="118339" y="452755"/>
                    <a:pt x="128198" y="452755"/>
                  </a:cubicBezTo>
                  <a:lnTo>
                    <a:pt x="133128" y="452755"/>
                  </a:lnTo>
                  <a:cubicBezTo>
                    <a:pt x="143013" y="451082"/>
                    <a:pt x="151221" y="439427"/>
                    <a:pt x="147943" y="429445"/>
                  </a:cubicBezTo>
                  <a:cubicBezTo>
                    <a:pt x="143013" y="402817"/>
                    <a:pt x="139710" y="376189"/>
                    <a:pt x="136432" y="349561"/>
                  </a:cubicBezTo>
                  <a:cubicBezTo>
                    <a:pt x="134780" y="342924"/>
                    <a:pt x="133128" y="337933"/>
                    <a:pt x="128198" y="334588"/>
                  </a:cubicBezTo>
                  <a:lnTo>
                    <a:pt x="231749" y="231037"/>
                  </a:lnTo>
                  <a:lnTo>
                    <a:pt x="123269" y="122557"/>
                  </a:lnTo>
                  <a:lnTo>
                    <a:pt x="124921" y="123236"/>
                  </a:lnTo>
                  <a:cubicBezTo>
                    <a:pt x="134780" y="123236"/>
                    <a:pt x="143013" y="116598"/>
                    <a:pt x="146291" y="106590"/>
                  </a:cubicBezTo>
                  <a:cubicBezTo>
                    <a:pt x="151221" y="79988"/>
                    <a:pt x="156151" y="53359"/>
                    <a:pt x="164358" y="26732"/>
                  </a:cubicBezTo>
                  <a:cubicBezTo>
                    <a:pt x="168333" y="10635"/>
                    <a:pt x="154886" y="0"/>
                    <a:pt x="142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119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D5f//4A8AANjl//+SEAAAAAAAACYAAAAIAAAA//////////8="/>
                </a:ext>
              </a:extLst>
            </p:cNvSpPr>
            <p:nvPr/>
          </p:nvSpPr>
          <p:spPr>
            <a:xfrm>
              <a:off x="-4346575" y="2580640"/>
              <a:ext cx="94615" cy="113030"/>
            </a:xfrm>
            <a:custGeom>
              <a:avLst/>
              <a:gdLst/>
              <a:ahLst/>
              <a:cxnLst/>
              <a:rect l="0" t="0" r="94615" b="113030"/>
              <a:pathLst>
                <a:path w="94615" h="113030">
                  <a:moveTo>
                    <a:pt x="27528" y="26"/>
                  </a:moveTo>
                  <a:cubicBezTo>
                    <a:pt x="13660" y="26"/>
                    <a:pt x="25" y="14609"/>
                    <a:pt x="8925" y="31465"/>
                  </a:cubicBezTo>
                  <a:cubicBezTo>
                    <a:pt x="23750" y="56424"/>
                    <a:pt x="36919" y="79735"/>
                    <a:pt x="53400" y="103021"/>
                  </a:cubicBezTo>
                  <a:cubicBezTo>
                    <a:pt x="56712" y="109685"/>
                    <a:pt x="63283" y="113030"/>
                    <a:pt x="69881" y="113030"/>
                  </a:cubicBezTo>
                  <a:cubicBezTo>
                    <a:pt x="74822" y="113030"/>
                    <a:pt x="78108" y="111357"/>
                    <a:pt x="81420" y="109685"/>
                  </a:cubicBezTo>
                  <a:cubicBezTo>
                    <a:pt x="91303" y="103021"/>
                    <a:pt x="94589" y="89718"/>
                    <a:pt x="88017" y="79735"/>
                  </a:cubicBezTo>
                  <a:cubicBezTo>
                    <a:pt x="73166" y="58096"/>
                    <a:pt x="58342" y="34784"/>
                    <a:pt x="45173" y="11499"/>
                  </a:cubicBezTo>
                  <a:cubicBezTo>
                    <a:pt x="40878" y="3397"/>
                    <a:pt x="34177" y="26"/>
                    <a:pt x="2752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119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n5P//8Q4AAFzl//+sDwAAAAAAACYAAAAIAAAA//////////8="/>
                </a:ext>
              </a:extLst>
            </p:cNvSpPr>
            <p:nvPr/>
          </p:nvSpPr>
          <p:spPr>
            <a:xfrm>
              <a:off x="-4404995" y="2428875"/>
              <a:ext cx="74295" cy="118745"/>
            </a:xfrm>
            <a:custGeom>
              <a:avLst/>
              <a:gdLst/>
              <a:ahLst/>
              <a:cxnLst/>
              <a:rect l="0" t="0" r="74295" b="118745"/>
              <a:pathLst>
                <a:path w="74295" h="118745">
                  <a:moveTo>
                    <a:pt x="23529" y="26"/>
                  </a:moveTo>
                  <a:cubicBezTo>
                    <a:pt x="21741" y="26"/>
                    <a:pt x="19927" y="286"/>
                    <a:pt x="18165" y="886"/>
                  </a:cubicBezTo>
                  <a:cubicBezTo>
                    <a:pt x="6608" y="4196"/>
                    <a:pt x="25" y="15820"/>
                    <a:pt x="3316" y="25776"/>
                  </a:cubicBezTo>
                  <a:cubicBezTo>
                    <a:pt x="11557" y="54003"/>
                    <a:pt x="21482" y="80562"/>
                    <a:pt x="33014" y="105452"/>
                  </a:cubicBezTo>
                  <a:cubicBezTo>
                    <a:pt x="36331" y="113740"/>
                    <a:pt x="42913" y="118718"/>
                    <a:pt x="51179" y="118718"/>
                  </a:cubicBezTo>
                  <a:cubicBezTo>
                    <a:pt x="54470" y="118718"/>
                    <a:pt x="57787" y="118718"/>
                    <a:pt x="59420" y="117076"/>
                  </a:cubicBezTo>
                  <a:cubicBezTo>
                    <a:pt x="69319" y="112098"/>
                    <a:pt x="74269" y="100474"/>
                    <a:pt x="69319" y="90518"/>
                  </a:cubicBezTo>
                  <a:cubicBezTo>
                    <a:pt x="59420" y="65601"/>
                    <a:pt x="49521" y="39069"/>
                    <a:pt x="42913" y="14152"/>
                  </a:cubicBezTo>
                  <a:cubicBezTo>
                    <a:pt x="40218" y="5968"/>
                    <a:pt x="31899" y="26"/>
                    <a:pt x="23529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119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G5f//9QoAAIrl//+vCwAAAAAAACYAAAAIAAAA//////////8="/>
                </a:ext>
              </a:extLst>
            </p:cNvSpPr>
            <p:nvPr/>
          </p:nvSpPr>
          <p:spPr>
            <a:xfrm>
              <a:off x="-4385310" y="1781175"/>
              <a:ext cx="83820" cy="118110"/>
            </a:xfrm>
            <a:custGeom>
              <a:avLst/>
              <a:gdLst/>
              <a:ahLst/>
              <a:cxnLst/>
              <a:rect l="0" t="0" r="83820" b="118110"/>
              <a:pathLst>
                <a:path w="83820" h="118110">
                  <a:moveTo>
                    <a:pt x="56278" y="26"/>
                  </a:moveTo>
                  <a:cubicBezTo>
                    <a:pt x="49768" y="26"/>
                    <a:pt x="43414" y="3400"/>
                    <a:pt x="39654" y="11508"/>
                  </a:cubicBezTo>
                  <a:cubicBezTo>
                    <a:pt x="26453" y="36484"/>
                    <a:pt x="14886" y="63135"/>
                    <a:pt x="4979" y="89786"/>
                  </a:cubicBezTo>
                  <a:cubicBezTo>
                    <a:pt x="26" y="99776"/>
                    <a:pt x="4979" y="113115"/>
                    <a:pt x="16546" y="118110"/>
                  </a:cubicBezTo>
                  <a:lnTo>
                    <a:pt x="23133" y="118110"/>
                  </a:lnTo>
                  <a:cubicBezTo>
                    <a:pt x="31407" y="118110"/>
                    <a:pt x="39654" y="113115"/>
                    <a:pt x="42973" y="104772"/>
                  </a:cubicBezTo>
                  <a:cubicBezTo>
                    <a:pt x="52880" y="79795"/>
                    <a:pt x="62787" y="54818"/>
                    <a:pt x="75988" y="31489"/>
                  </a:cubicBezTo>
                  <a:cubicBezTo>
                    <a:pt x="83794" y="14620"/>
                    <a:pt x="69764" y="26"/>
                    <a:pt x="5627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119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Dl5f//xQgAAFDn//8zCgAAAAAAACYAAAAIAAAA//////////8="/>
                </a:ext>
              </a:extLst>
            </p:cNvSpPr>
            <p:nvPr/>
          </p:nvSpPr>
          <p:spPr>
            <a:xfrm>
              <a:off x="-4243705" y="1425575"/>
              <a:ext cx="230505" cy="232410"/>
            </a:xfrm>
            <a:custGeom>
              <a:avLst/>
              <a:gdLst/>
              <a:ahLst/>
              <a:cxnLst/>
              <a:rect l="0" t="0" r="230505" b="232410"/>
              <a:pathLst>
                <a:path w="230505" h="232410">
                  <a:moveTo>
                    <a:pt x="115265" y="26"/>
                  </a:moveTo>
                  <a:lnTo>
                    <a:pt x="25" y="115266"/>
                  </a:lnTo>
                  <a:lnTo>
                    <a:pt x="42807" y="159353"/>
                  </a:lnTo>
                  <a:lnTo>
                    <a:pt x="42807" y="161022"/>
                  </a:lnTo>
                  <a:cubicBezTo>
                    <a:pt x="34587" y="169310"/>
                    <a:pt x="34587" y="182602"/>
                    <a:pt x="42807" y="190891"/>
                  </a:cubicBezTo>
                  <a:cubicBezTo>
                    <a:pt x="46116" y="194227"/>
                    <a:pt x="51053" y="195869"/>
                    <a:pt x="57645" y="195869"/>
                  </a:cubicBezTo>
                  <a:cubicBezTo>
                    <a:pt x="62582" y="195869"/>
                    <a:pt x="67520" y="194227"/>
                    <a:pt x="72457" y="189249"/>
                  </a:cubicBezTo>
                  <a:lnTo>
                    <a:pt x="115265" y="232057"/>
                  </a:lnTo>
                  <a:lnTo>
                    <a:pt x="230479" y="116843"/>
                  </a:lnTo>
                  <a:lnTo>
                    <a:pt x="11526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119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75f//GwoAAA/m///GCgAAAAAAACYAAAAIAAAA//////////8="/>
                </a:ext>
              </a:extLst>
            </p:cNvSpPr>
            <p:nvPr/>
          </p:nvSpPr>
          <p:spPr>
            <a:xfrm>
              <a:off x="-4311015" y="1642745"/>
              <a:ext cx="93980" cy="108585"/>
            </a:xfrm>
            <a:custGeom>
              <a:avLst/>
              <a:gdLst/>
              <a:ahLst/>
              <a:cxnLst/>
              <a:rect l="0" t="0" r="93980" b="108585"/>
              <a:pathLst>
                <a:path w="93980" h="108585">
                  <a:moveTo>
                    <a:pt x="72006" y="0"/>
                  </a:moveTo>
                  <a:cubicBezTo>
                    <a:pt x="65975" y="0"/>
                    <a:pt x="59893" y="2603"/>
                    <a:pt x="56062" y="7421"/>
                  </a:cubicBezTo>
                  <a:cubicBezTo>
                    <a:pt x="37918" y="28982"/>
                    <a:pt x="21457" y="52209"/>
                    <a:pt x="6600" y="77077"/>
                  </a:cubicBezTo>
                  <a:cubicBezTo>
                    <a:pt x="26" y="87024"/>
                    <a:pt x="3313" y="98637"/>
                    <a:pt x="13200" y="105251"/>
                  </a:cubicBezTo>
                  <a:cubicBezTo>
                    <a:pt x="16487" y="106918"/>
                    <a:pt x="19800" y="108585"/>
                    <a:pt x="23087" y="108585"/>
                  </a:cubicBezTo>
                  <a:cubicBezTo>
                    <a:pt x="31344" y="108585"/>
                    <a:pt x="37918" y="105251"/>
                    <a:pt x="41231" y="98637"/>
                  </a:cubicBezTo>
                  <a:cubicBezTo>
                    <a:pt x="56062" y="77077"/>
                    <a:pt x="70893" y="53849"/>
                    <a:pt x="87380" y="33955"/>
                  </a:cubicBezTo>
                  <a:cubicBezTo>
                    <a:pt x="93980" y="24008"/>
                    <a:pt x="92324" y="10728"/>
                    <a:pt x="84093" y="4114"/>
                  </a:cubicBezTo>
                  <a:cubicBezTo>
                    <a:pt x="80650" y="1328"/>
                    <a:pt x="76328" y="0"/>
                    <a:pt x="72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120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DR5f//txAAAErn//86EgAAAAAAACYAAAAIAAAA//////////8="/>
                </a:ext>
              </a:extLst>
            </p:cNvSpPr>
            <p:nvPr/>
          </p:nvSpPr>
          <p:spPr>
            <a:xfrm>
              <a:off x="-4256405" y="2717165"/>
              <a:ext cx="239395" cy="245745"/>
            </a:xfrm>
            <a:custGeom>
              <a:avLst/>
              <a:gdLst/>
              <a:ahLst/>
              <a:cxnLst/>
              <a:rect l="0" t="0" r="239395" b="245745"/>
              <a:pathLst>
                <a:path w="239395" h="245745">
                  <a:moveTo>
                    <a:pt x="28434" y="26"/>
                  </a:moveTo>
                  <a:cubicBezTo>
                    <a:pt x="13185" y="26"/>
                    <a:pt x="0" y="19100"/>
                    <a:pt x="14242" y="34703"/>
                  </a:cubicBezTo>
                  <a:cubicBezTo>
                    <a:pt x="27402" y="51298"/>
                    <a:pt x="42186" y="67920"/>
                    <a:pt x="55320" y="82871"/>
                  </a:cubicBezTo>
                  <a:lnTo>
                    <a:pt x="9314" y="129394"/>
                  </a:lnTo>
                  <a:lnTo>
                    <a:pt x="124341" y="245718"/>
                  </a:lnTo>
                  <a:lnTo>
                    <a:pt x="239369" y="129394"/>
                  </a:lnTo>
                  <a:lnTo>
                    <a:pt x="124341" y="13098"/>
                  </a:lnTo>
                  <a:lnTo>
                    <a:pt x="84915" y="54638"/>
                  </a:lnTo>
                  <a:cubicBezTo>
                    <a:pt x="71756" y="39687"/>
                    <a:pt x="58622" y="24710"/>
                    <a:pt x="45463" y="9758"/>
                  </a:cubicBezTo>
                  <a:cubicBezTo>
                    <a:pt x="40458" y="2844"/>
                    <a:pt x="34291" y="26"/>
                    <a:pt x="2843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120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2DwAAdBAAAAQQAAAlEQAAAAAAACYAAAAIAAAA//////////8="/>
                </a:ext>
              </a:extLst>
            </p:cNvSpPr>
            <p:nvPr/>
          </p:nvSpPr>
          <p:spPr>
            <a:xfrm>
              <a:off x="2513330" y="2674620"/>
              <a:ext cx="90170" cy="112395"/>
            </a:xfrm>
            <a:custGeom>
              <a:avLst/>
              <a:gdLst/>
              <a:ahLst/>
              <a:cxnLst/>
              <a:rect l="0" t="0" r="90170" b="112395"/>
              <a:pathLst>
                <a:path w="90170" h="112395">
                  <a:moveTo>
                    <a:pt x="66006" y="26"/>
                  </a:moveTo>
                  <a:cubicBezTo>
                    <a:pt x="58955" y="26"/>
                    <a:pt x="52084" y="3733"/>
                    <a:pt x="47555" y="10625"/>
                  </a:cubicBezTo>
                  <a:cubicBezTo>
                    <a:pt x="36078" y="35559"/>
                    <a:pt x="21333" y="58845"/>
                    <a:pt x="6588" y="80464"/>
                  </a:cubicBezTo>
                  <a:cubicBezTo>
                    <a:pt x="26" y="90438"/>
                    <a:pt x="3294" y="103727"/>
                    <a:pt x="13124" y="108739"/>
                  </a:cubicBezTo>
                  <a:cubicBezTo>
                    <a:pt x="16418" y="112055"/>
                    <a:pt x="19686" y="112055"/>
                    <a:pt x="24601" y="112055"/>
                  </a:cubicBezTo>
                  <a:cubicBezTo>
                    <a:pt x="25476" y="112264"/>
                    <a:pt x="26351" y="112368"/>
                    <a:pt x="27226" y="112368"/>
                  </a:cubicBezTo>
                  <a:cubicBezTo>
                    <a:pt x="32862" y="112368"/>
                    <a:pt x="38163" y="108061"/>
                    <a:pt x="40993" y="103727"/>
                  </a:cubicBezTo>
                  <a:cubicBezTo>
                    <a:pt x="55739" y="80464"/>
                    <a:pt x="72131" y="55531"/>
                    <a:pt x="85229" y="30572"/>
                  </a:cubicBezTo>
                  <a:cubicBezTo>
                    <a:pt x="90144" y="20599"/>
                    <a:pt x="85229" y="7310"/>
                    <a:pt x="75399" y="2323"/>
                  </a:cubicBezTo>
                  <a:cubicBezTo>
                    <a:pt x="72362" y="783"/>
                    <a:pt x="69172" y="26"/>
                    <a:pt x="6600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120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yDwAAgw8AAGcQAABBEAAAAAAAACYAAAAIAAAA//////////8="/>
                </a:ext>
              </a:extLst>
            </p:cNvSpPr>
            <p:nvPr/>
          </p:nvSpPr>
          <p:spPr>
            <a:xfrm>
              <a:off x="2592070" y="2521585"/>
              <a:ext cx="74295" cy="120650"/>
            </a:xfrm>
            <a:custGeom>
              <a:avLst/>
              <a:gdLst/>
              <a:ahLst/>
              <a:cxnLst/>
              <a:rect l="0" t="0" r="74295" b="120650"/>
              <a:pathLst>
                <a:path w="74295" h="120650">
                  <a:moveTo>
                    <a:pt x="51775" y="0"/>
                  </a:moveTo>
                  <a:cubicBezTo>
                    <a:pt x="42446" y="0"/>
                    <a:pt x="34102" y="6217"/>
                    <a:pt x="31381" y="15829"/>
                  </a:cubicBezTo>
                  <a:cubicBezTo>
                    <a:pt x="23115" y="40800"/>
                    <a:pt x="14874" y="65745"/>
                    <a:pt x="3316" y="90690"/>
                  </a:cubicBezTo>
                  <a:cubicBezTo>
                    <a:pt x="25" y="102340"/>
                    <a:pt x="4975" y="113989"/>
                    <a:pt x="14874" y="118978"/>
                  </a:cubicBezTo>
                  <a:cubicBezTo>
                    <a:pt x="18165" y="118978"/>
                    <a:pt x="19824" y="120624"/>
                    <a:pt x="23115" y="120624"/>
                  </a:cubicBezTo>
                  <a:cubicBezTo>
                    <a:pt x="31381" y="120624"/>
                    <a:pt x="39622" y="115635"/>
                    <a:pt x="42913" y="107329"/>
                  </a:cubicBezTo>
                  <a:cubicBezTo>
                    <a:pt x="52838" y="80712"/>
                    <a:pt x="62737" y="54095"/>
                    <a:pt x="70978" y="27479"/>
                  </a:cubicBezTo>
                  <a:cubicBezTo>
                    <a:pt x="74269" y="15829"/>
                    <a:pt x="67686" y="4179"/>
                    <a:pt x="57787" y="862"/>
                  </a:cubicBezTo>
                  <a:cubicBezTo>
                    <a:pt x="55766" y="287"/>
                    <a:pt x="53745" y="0"/>
                    <a:pt x="51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120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EDgAATREAAHMPAADQEgAAAAAAACYAAAAIAAAA//////////8="/>
                </a:ext>
              </a:extLst>
            </p:cNvSpPr>
            <p:nvPr/>
          </p:nvSpPr>
          <p:spPr>
            <a:xfrm>
              <a:off x="2278380" y="2812415"/>
              <a:ext cx="233045" cy="245745"/>
            </a:xfrm>
            <a:custGeom>
              <a:avLst/>
              <a:gdLst/>
              <a:ahLst/>
              <a:cxnLst/>
              <a:rect l="0" t="0" r="233045" b="245745"/>
              <a:pathLst>
                <a:path w="233045" h="245745">
                  <a:moveTo>
                    <a:pt x="209853" y="26"/>
                  </a:moveTo>
                  <a:cubicBezTo>
                    <a:pt x="203514" y="26"/>
                    <a:pt x="197459" y="2616"/>
                    <a:pt x="193645" y="7482"/>
                  </a:cubicBezTo>
                  <a:cubicBezTo>
                    <a:pt x="180504" y="22473"/>
                    <a:pt x="167388" y="37464"/>
                    <a:pt x="154246" y="52455"/>
                  </a:cubicBezTo>
                  <a:lnTo>
                    <a:pt x="114873" y="12479"/>
                  </a:lnTo>
                  <a:lnTo>
                    <a:pt x="0" y="129086"/>
                  </a:lnTo>
                  <a:lnTo>
                    <a:pt x="114873" y="245718"/>
                  </a:lnTo>
                  <a:lnTo>
                    <a:pt x="229746" y="129086"/>
                  </a:lnTo>
                  <a:lnTo>
                    <a:pt x="182153" y="82438"/>
                  </a:lnTo>
                  <a:cubicBezTo>
                    <a:pt x="196918" y="65772"/>
                    <a:pt x="211683" y="50781"/>
                    <a:pt x="224825" y="34114"/>
                  </a:cubicBezTo>
                  <a:cubicBezTo>
                    <a:pt x="233019" y="25796"/>
                    <a:pt x="231370" y="12479"/>
                    <a:pt x="223175" y="4133"/>
                  </a:cubicBezTo>
                  <a:cubicBezTo>
                    <a:pt x="219078" y="1360"/>
                    <a:pt x="214389" y="26"/>
                    <a:pt x="20985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120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DDwAAfgwAAC4RAABIDwAAAAAAACYAAAAIAAAA//////////8="/>
                </a:ext>
              </a:extLst>
            </p:cNvSpPr>
            <p:nvPr/>
          </p:nvSpPr>
          <p:spPr>
            <a:xfrm>
              <a:off x="2562225" y="2030730"/>
              <a:ext cx="230505" cy="453390"/>
            </a:xfrm>
            <a:custGeom>
              <a:avLst/>
              <a:gdLst/>
              <a:ahLst/>
              <a:cxnLst/>
              <a:rect l="0" t="0" r="230505" b="453390"/>
              <a:pathLst>
                <a:path w="230505" h="453390">
                  <a:moveTo>
                    <a:pt x="87476" y="0"/>
                  </a:moveTo>
                  <a:cubicBezTo>
                    <a:pt x="74991" y="0"/>
                    <a:pt x="62531" y="10611"/>
                    <a:pt x="67494" y="26672"/>
                  </a:cubicBezTo>
                  <a:cubicBezTo>
                    <a:pt x="74086" y="51570"/>
                    <a:pt x="80678" y="78137"/>
                    <a:pt x="85615" y="104705"/>
                  </a:cubicBezTo>
                  <a:cubicBezTo>
                    <a:pt x="87269" y="114664"/>
                    <a:pt x="95490" y="121312"/>
                    <a:pt x="105364" y="121312"/>
                  </a:cubicBezTo>
                  <a:lnTo>
                    <a:pt x="107019" y="121312"/>
                  </a:lnTo>
                  <a:lnTo>
                    <a:pt x="0" y="230893"/>
                  </a:lnTo>
                  <a:lnTo>
                    <a:pt x="102081" y="332974"/>
                  </a:lnTo>
                  <a:cubicBezTo>
                    <a:pt x="98773" y="337162"/>
                    <a:pt x="95490" y="342141"/>
                    <a:pt x="95490" y="348764"/>
                  </a:cubicBezTo>
                  <a:cubicBezTo>
                    <a:pt x="92207" y="375331"/>
                    <a:pt x="87269" y="401898"/>
                    <a:pt x="82332" y="428465"/>
                  </a:cubicBezTo>
                  <a:cubicBezTo>
                    <a:pt x="80678" y="440093"/>
                    <a:pt x="87269" y="450053"/>
                    <a:pt x="98773" y="453364"/>
                  </a:cubicBezTo>
                  <a:lnTo>
                    <a:pt x="102081" y="453364"/>
                  </a:lnTo>
                  <a:cubicBezTo>
                    <a:pt x="111956" y="453364"/>
                    <a:pt x="121831" y="446742"/>
                    <a:pt x="123485" y="436782"/>
                  </a:cubicBezTo>
                  <a:cubicBezTo>
                    <a:pt x="128422" y="408546"/>
                    <a:pt x="133360" y="380311"/>
                    <a:pt x="136643" y="353743"/>
                  </a:cubicBezTo>
                  <a:cubicBezTo>
                    <a:pt x="136643" y="345452"/>
                    <a:pt x="133360" y="338804"/>
                    <a:pt x="126768" y="333824"/>
                  </a:cubicBezTo>
                  <a:lnTo>
                    <a:pt x="230479" y="230113"/>
                  </a:lnTo>
                  <a:lnTo>
                    <a:pt x="118547" y="118181"/>
                  </a:lnTo>
                  <a:cubicBezTo>
                    <a:pt x="123485" y="112996"/>
                    <a:pt x="126768" y="104705"/>
                    <a:pt x="125114" y="98056"/>
                  </a:cubicBezTo>
                  <a:cubicBezTo>
                    <a:pt x="120176" y="69820"/>
                    <a:pt x="113611" y="41611"/>
                    <a:pt x="107019" y="15043"/>
                  </a:cubicBezTo>
                  <a:cubicBezTo>
                    <a:pt x="103762" y="4537"/>
                    <a:pt x="95619" y="0"/>
                    <a:pt x="8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20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9DwAArgoAANMPAABbCwAAAAAAACYAAAAIAAAA//////////8="/>
                </a:ext>
              </a:extLst>
            </p:cNvSpPr>
            <p:nvPr/>
          </p:nvSpPr>
          <p:spPr>
            <a:xfrm>
              <a:off x="2477135" y="1736090"/>
              <a:ext cx="95250" cy="109855"/>
            </a:xfrm>
            <a:custGeom>
              <a:avLst/>
              <a:gdLst/>
              <a:ahLst/>
              <a:cxnLst/>
              <a:rect l="0" t="0" r="95250" b="109855"/>
              <a:pathLst>
                <a:path w="95250" h="109855">
                  <a:moveTo>
                    <a:pt x="23999" y="26"/>
                  </a:moveTo>
                  <a:cubicBezTo>
                    <a:pt x="19540" y="26"/>
                    <a:pt x="15054" y="1745"/>
                    <a:pt x="11523" y="5340"/>
                  </a:cubicBezTo>
                  <a:cubicBezTo>
                    <a:pt x="1650" y="11957"/>
                    <a:pt x="26" y="25242"/>
                    <a:pt x="8223" y="33527"/>
                  </a:cubicBezTo>
                  <a:cubicBezTo>
                    <a:pt x="24644" y="55096"/>
                    <a:pt x="39415" y="76666"/>
                    <a:pt x="54186" y="99903"/>
                  </a:cubicBezTo>
                  <a:cubicBezTo>
                    <a:pt x="57485" y="104879"/>
                    <a:pt x="64033" y="109855"/>
                    <a:pt x="70606" y="109855"/>
                  </a:cubicBezTo>
                  <a:cubicBezTo>
                    <a:pt x="75530" y="109855"/>
                    <a:pt x="78829" y="108187"/>
                    <a:pt x="82103" y="106520"/>
                  </a:cubicBezTo>
                  <a:cubicBezTo>
                    <a:pt x="91950" y="99903"/>
                    <a:pt x="95224" y="86617"/>
                    <a:pt x="88677" y="76666"/>
                  </a:cubicBezTo>
                  <a:cubicBezTo>
                    <a:pt x="73906" y="53429"/>
                    <a:pt x="57485" y="30218"/>
                    <a:pt x="39415" y="8648"/>
                  </a:cubicBezTo>
                  <a:cubicBezTo>
                    <a:pt x="35703" y="2995"/>
                    <a:pt x="29851" y="26"/>
                    <a:pt x="23999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20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JDwAAiQsAAEgQAABEDAAAAAAAACYAAAAIAAAA//////////8="/>
                </a:ext>
              </a:extLst>
            </p:cNvSpPr>
            <p:nvPr/>
          </p:nvSpPr>
          <p:spPr>
            <a:xfrm>
              <a:off x="2566035" y="1875155"/>
              <a:ext cx="80645" cy="118745"/>
            </a:xfrm>
            <a:custGeom>
              <a:avLst/>
              <a:gdLst/>
              <a:ahLst/>
              <a:cxnLst/>
              <a:rect l="0" t="0" r="80645" b="118745"/>
              <a:pathLst>
                <a:path w="80645" h="118745">
                  <a:moveTo>
                    <a:pt x="22628" y="26"/>
                  </a:moveTo>
                  <a:cubicBezTo>
                    <a:pt x="19399" y="26"/>
                    <a:pt x="16144" y="757"/>
                    <a:pt x="13173" y="2273"/>
                  </a:cubicBezTo>
                  <a:cubicBezTo>
                    <a:pt x="3306" y="7263"/>
                    <a:pt x="25" y="20561"/>
                    <a:pt x="4959" y="30541"/>
                  </a:cubicBezTo>
                  <a:cubicBezTo>
                    <a:pt x="18107" y="55518"/>
                    <a:pt x="27975" y="80469"/>
                    <a:pt x="37842" y="105420"/>
                  </a:cubicBezTo>
                  <a:cubicBezTo>
                    <a:pt x="41149" y="112082"/>
                    <a:pt x="49363" y="118745"/>
                    <a:pt x="57603" y="118745"/>
                  </a:cubicBezTo>
                  <a:cubicBezTo>
                    <a:pt x="59230" y="118745"/>
                    <a:pt x="62537" y="117072"/>
                    <a:pt x="64164" y="117072"/>
                  </a:cubicBezTo>
                  <a:cubicBezTo>
                    <a:pt x="75685" y="112082"/>
                    <a:pt x="80619" y="100430"/>
                    <a:pt x="75685" y="90449"/>
                  </a:cubicBezTo>
                  <a:cubicBezTo>
                    <a:pt x="65817" y="63827"/>
                    <a:pt x="54297" y="37204"/>
                    <a:pt x="41149" y="12253"/>
                  </a:cubicBezTo>
                  <a:cubicBezTo>
                    <a:pt x="37687" y="4101"/>
                    <a:pt x="30196" y="26"/>
                    <a:pt x="2262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20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+DQAAWgkAAGkPAADJCgAAAAAAACYAAAAIAAAA//////////8="/>
                </a:ext>
              </a:extLst>
            </p:cNvSpPr>
            <p:nvPr/>
          </p:nvSpPr>
          <p:spPr>
            <a:xfrm>
              <a:off x="2274570" y="1520190"/>
              <a:ext cx="230505" cy="233045"/>
            </a:xfrm>
            <a:custGeom>
              <a:avLst/>
              <a:gdLst/>
              <a:ahLst/>
              <a:cxnLst/>
              <a:rect l="0" t="0" r="230505" b="233045"/>
              <a:pathLst>
                <a:path w="230505" h="233045">
                  <a:moveTo>
                    <a:pt x="115265" y="26"/>
                  </a:moveTo>
                  <a:lnTo>
                    <a:pt x="25" y="116534"/>
                  </a:lnTo>
                  <a:lnTo>
                    <a:pt x="115265" y="233018"/>
                  </a:lnTo>
                  <a:lnTo>
                    <a:pt x="158047" y="188092"/>
                  </a:lnTo>
                  <a:cubicBezTo>
                    <a:pt x="161356" y="193084"/>
                    <a:pt x="166293" y="194757"/>
                    <a:pt x="172859" y="194757"/>
                  </a:cubicBezTo>
                  <a:cubicBezTo>
                    <a:pt x="190980" y="194757"/>
                    <a:pt x="199200" y="173117"/>
                    <a:pt x="187697" y="159788"/>
                  </a:cubicBezTo>
                  <a:lnTo>
                    <a:pt x="230479" y="116534"/>
                  </a:lnTo>
                  <a:lnTo>
                    <a:pt x="11526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20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P6///+RwAAFzt//8VHwAAAAAAACYAAAAIAAAA//////////8="/>
                </a:ext>
              </a:extLst>
            </p:cNvSpPr>
            <p:nvPr/>
          </p:nvSpPr>
          <p:spPr>
            <a:xfrm>
              <a:off x="-3363595" y="4709795"/>
              <a:ext cx="333375" cy="342900"/>
            </a:xfrm>
            <a:custGeom>
              <a:avLst/>
              <a:gdLst/>
              <a:ahLst/>
              <a:cxnLst/>
              <a:rect l="0" t="0" r="333375" b="342900"/>
              <a:pathLst>
                <a:path w="333375" h="342900">
                  <a:moveTo>
                    <a:pt x="27658" y="26"/>
                  </a:moveTo>
                  <a:cubicBezTo>
                    <a:pt x="13519" y="26"/>
                    <a:pt x="0" y="14803"/>
                    <a:pt x="9073" y="31956"/>
                  </a:cubicBezTo>
                  <a:cubicBezTo>
                    <a:pt x="22230" y="56889"/>
                    <a:pt x="37041" y="80177"/>
                    <a:pt x="53506" y="103465"/>
                  </a:cubicBezTo>
                  <a:cubicBezTo>
                    <a:pt x="56815" y="108452"/>
                    <a:pt x="63380" y="111768"/>
                    <a:pt x="69973" y="113438"/>
                  </a:cubicBezTo>
                  <a:lnTo>
                    <a:pt x="73256" y="113438"/>
                  </a:lnTo>
                  <a:lnTo>
                    <a:pt x="73256" y="273035"/>
                  </a:lnTo>
                  <a:lnTo>
                    <a:pt x="218140" y="273035"/>
                  </a:lnTo>
                  <a:cubicBezTo>
                    <a:pt x="218140" y="279693"/>
                    <a:pt x="219768" y="286350"/>
                    <a:pt x="224705" y="289666"/>
                  </a:cubicBezTo>
                  <a:cubicBezTo>
                    <a:pt x="247762" y="307968"/>
                    <a:pt x="270794" y="324598"/>
                    <a:pt x="293851" y="339558"/>
                  </a:cubicBezTo>
                  <a:cubicBezTo>
                    <a:pt x="297134" y="342874"/>
                    <a:pt x="300443" y="342874"/>
                    <a:pt x="305380" y="342874"/>
                  </a:cubicBezTo>
                  <a:cubicBezTo>
                    <a:pt x="325129" y="342874"/>
                    <a:pt x="333349" y="316270"/>
                    <a:pt x="315254" y="306297"/>
                  </a:cubicBezTo>
                  <a:lnTo>
                    <a:pt x="315254" y="304626"/>
                  </a:lnTo>
                  <a:cubicBezTo>
                    <a:pt x="293851" y="289666"/>
                    <a:pt x="272448" y="273035"/>
                    <a:pt x="251045" y="256431"/>
                  </a:cubicBezTo>
                  <a:cubicBezTo>
                    <a:pt x="247426" y="253977"/>
                    <a:pt x="243833" y="252436"/>
                    <a:pt x="239568" y="252436"/>
                  </a:cubicBezTo>
                  <a:cubicBezTo>
                    <a:pt x="237992" y="252436"/>
                    <a:pt x="236363" y="252645"/>
                    <a:pt x="234579" y="253089"/>
                  </a:cubicBezTo>
                  <a:lnTo>
                    <a:pt x="234579" y="106781"/>
                  </a:lnTo>
                  <a:lnTo>
                    <a:pt x="83156" y="106781"/>
                  </a:lnTo>
                  <a:cubicBezTo>
                    <a:pt x="91376" y="100123"/>
                    <a:pt x="93030" y="88479"/>
                    <a:pt x="88093" y="80177"/>
                  </a:cubicBezTo>
                  <a:cubicBezTo>
                    <a:pt x="71626" y="56889"/>
                    <a:pt x="58443" y="33627"/>
                    <a:pt x="45287" y="10339"/>
                  </a:cubicBezTo>
                  <a:cubicBezTo>
                    <a:pt x="40660" y="3081"/>
                    <a:pt x="34094" y="26"/>
                    <a:pt x="2765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20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c7v//dh8AADDv///ZHwAAAAAAACYAAAAIAAAA//////////8="/>
                </a:ext>
              </a:extLst>
            </p:cNvSpPr>
            <p:nvPr/>
          </p:nvSpPr>
          <p:spPr>
            <a:xfrm>
              <a:off x="-2867660" y="5114290"/>
              <a:ext cx="134620" cy="62865"/>
            </a:xfrm>
            <a:custGeom>
              <a:avLst/>
              <a:gdLst/>
              <a:ahLst/>
              <a:cxnLst/>
              <a:rect l="0" t="0" r="134620" b="62865"/>
              <a:pathLst>
                <a:path w="134620" h="62865">
                  <a:moveTo>
                    <a:pt x="29867" y="0"/>
                  </a:moveTo>
                  <a:cubicBezTo>
                    <a:pt x="7846" y="0"/>
                    <a:pt x="0" y="35338"/>
                    <a:pt x="26471" y="41302"/>
                  </a:cubicBezTo>
                  <a:cubicBezTo>
                    <a:pt x="52685" y="49583"/>
                    <a:pt x="80546" y="56224"/>
                    <a:pt x="108380" y="62838"/>
                  </a:cubicBezTo>
                  <a:lnTo>
                    <a:pt x="111673" y="62838"/>
                  </a:lnTo>
                  <a:cubicBezTo>
                    <a:pt x="121500" y="62838"/>
                    <a:pt x="129681" y="54557"/>
                    <a:pt x="131327" y="44609"/>
                  </a:cubicBezTo>
                  <a:cubicBezTo>
                    <a:pt x="134594" y="34661"/>
                    <a:pt x="126414" y="23047"/>
                    <a:pt x="114940" y="21380"/>
                  </a:cubicBezTo>
                  <a:cubicBezTo>
                    <a:pt x="88726" y="16406"/>
                    <a:pt x="62512" y="9791"/>
                    <a:pt x="37945" y="1484"/>
                  </a:cubicBezTo>
                  <a:cubicBezTo>
                    <a:pt x="35089" y="468"/>
                    <a:pt x="32388" y="0"/>
                    <a:pt x="29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21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46v//ChsAABPr///KGwAAAAAAACYAAAAIAAAA//////////8="/>
                </a:ext>
              </a:extLst>
            </p:cNvSpPr>
            <p:nvPr/>
          </p:nvSpPr>
          <p:spPr>
            <a:xfrm>
              <a:off x="-3459480" y="4395470"/>
              <a:ext cx="57785" cy="121920"/>
            </a:xfrm>
            <a:custGeom>
              <a:avLst/>
              <a:gdLst/>
              <a:ahLst/>
              <a:cxnLst/>
              <a:rect l="0" t="0" r="57785" b="121920"/>
              <a:pathLst>
                <a:path w="57785" h="121920">
                  <a:moveTo>
                    <a:pt x="22622" y="26"/>
                  </a:moveTo>
                  <a:cubicBezTo>
                    <a:pt x="11376" y="26"/>
                    <a:pt x="0" y="8507"/>
                    <a:pt x="1809" y="23878"/>
                  </a:cubicBezTo>
                  <a:cubicBezTo>
                    <a:pt x="5093" y="50443"/>
                    <a:pt x="10031" y="78705"/>
                    <a:pt x="16624" y="106967"/>
                  </a:cubicBezTo>
                  <a:cubicBezTo>
                    <a:pt x="18253" y="115266"/>
                    <a:pt x="26500" y="121920"/>
                    <a:pt x="36377" y="121920"/>
                  </a:cubicBezTo>
                  <a:lnTo>
                    <a:pt x="41315" y="121920"/>
                  </a:lnTo>
                  <a:cubicBezTo>
                    <a:pt x="51192" y="120250"/>
                    <a:pt x="57785" y="108611"/>
                    <a:pt x="56130" y="98642"/>
                  </a:cubicBezTo>
                  <a:cubicBezTo>
                    <a:pt x="49537" y="72051"/>
                    <a:pt x="46253" y="45459"/>
                    <a:pt x="42970" y="18867"/>
                  </a:cubicBezTo>
                  <a:cubicBezTo>
                    <a:pt x="41470" y="6002"/>
                    <a:pt x="32085" y="26"/>
                    <a:pt x="2262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21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s6v//CRwAAGXr///FHAAAAAAAACYAAAAIAAAA//////////8="/>
                </a:ext>
              </a:extLst>
            </p:cNvSpPr>
            <p:nvPr/>
          </p:nvSpPr>
          <p:spPr>
            <a:xfrm>
              <a:off x="-3426460" y="4557395"/>
              <a:ext cx="76835" cy="119380"/>
            </a:xfrm>
            <a:custGeom>
              <a:avLst/>
              <a:gdLst/>
              <a:ahLst/>
              <a:cxnLst/>
              <a:rect l="0" t="0" r="76835" b="119380"/>
              <a:pathLst>
                <a:path w="76835" h="119380">
                  <a:moveTo>
                    <a:pt x="24756" y="26"/>
                  </a:moveTo>
                  <a:cubicBezTo>
                    <a:pt x="12391" y="26"/>
                    <a:pt x="0" y="10586"/>
                    <a:pt x="4951" y="26607"/>
                  </a:cubicBezTo>
                  <a:cubicBezTo>
                    <a:pt x="13109" y="54774"/>
                    <a:pt x="22909" y="81277"/>
                    <a:pt x="34351" y="106116"/>
                  </a:cubicBezTo>
                  <a:cubicBezTo>
                    <a:pt x="37609" y="114386"/>
                    <a:pt x="45793" y="119380"/>
                    <a:pt x="53951" y="119380"/>
                  </a:cubicBezTo>
                  <a:cubicBezTo>
                    <a:pt x="55593" y="119380"/>
                    <a:pt x="58851" y="117715"/>
                    <a:pt x="62135" y="117715"/>
                  </a:cubicBezTo>
                  <a:cubicBezTo>
                    <a:pt x="71935" y="112748"/>
                    <a:pt x="76835" y="101148"/>
                    <a:pt x="71935" y="89548"/>
                  </a:cubicBezTo>
                  <a:cubicBezTo>
                    <a:pt x="62135" y="64710"/>
                    <a:pt x="52335" y="39871"/>
                    <a:pt x="44151" y="15007"/>
                  </a:cubicBezTo>
                  <a:cubicBezTo>
                    <a:pt x="40918" y="4552"/>
                    <a:pt x="32837" y="26"/>
                    <a:pt x="2475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21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T6v//pBkAAFPr///JGgAAAAAAACYAAAAIAAAA//////////8="/>
                </a:ext>
              </a:extLst>
            </p:cNvSpPr>
            <p:nvPr/>
          </p:nvSpPr>
          <p:spPr>
            <a:xfrm>
              <a:off x="-3523615" y="4168140"/>
              <a:ext cx="162560" cy="186055"/>
            </a:xfrm>
            <a:custGeom>
              <a:avLst/>
              <a:gdLst/>
              <a:ahLst/>
              <a:cxnLst/>
              <a:rect l="0" t="0" r="162560" b="186055"/>
              <a:pathLst>
                <a:path w="162560" h="186055">
                  <a:moveTo>
                    <a:pt x="0" y="0"/>
                  </a:moveTo>
                  <a:lnTo>
                    <a:pt x="0" y="164457"/>
                  </a:lnTo>
                  <a:lnTo>
                    <a:pt x="60770" y="164457"/>
                  </a:lnTo>
                  <a:cubicBezTo>
                    <a:pt x="60770" y="176091"/>
                    <a:pt x="70619" y="186055"/>
                    <a:pt x="82092" y="186055"/>
                  </a:cubicBezTo>
                  <a:cubicBezTo>
                    <a:pt x="91967" y="186055"/>
                    <a:pt x="101816" y="176091"/>
                    <a:pt x="101816" y="164457"/>
                  </a:cubicBezTo>
                  <a:lnTo>
                    <a:pt x="162560" y="164457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21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EiIHk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t7f//FR8AAELu//+NHwAAAAAAACYAAAAIAAAA//////////8="/>
                </a:ext>
              </a:extLst>
            </p:cNvSpPr>
            <p:nvPr/>
          </p:nvSpPr>
          <p:spPr>
            <a:xfrm>
              <a:off x="-3019425" y="5052695"/>
              <a:ext cx="135255" cy="76200"/>
            </a:xfrm>
            <a:custGeom>
              <a:avLst/>
              <a:gdLst/>
              <a:ahLst/>
              <a:cxnLst/>
              <a:rect l="0" t="0" r="135255" b="76200"/>
              <a:pathLst>
                <a:path w="135255" h="76200">
                  <a:moveTo>
                    <a:pt x="28894" y="26"/>
                  </a:moveTo>
                  <a:cubicBezTo>
                    <a:pt x="10404" y="26"/>
                    <a:pt x="0" y="28672"/>
                    <a:pt x="22070" y="39814"/>
                  </a:cubicBezTo>
                  <a:cubicBezTo>
                    <a:pt x="46664" y="53034"/>
                    <a:pt x="71284" y="64617"/>
                    <a:pt x="97526" y="74538"/>
                  </a:cubicBezTo>
                  <a:cubicBezTo>
                    <a:pt x="100797" y="76200"/>
                    <a:pt x="102445" y="76200"/>
                    <a:pt x="105716" y="76200"/>
                  </a:cubicBezTo>
                  <a:cubicBezTo>
                    <a:pt x="128687" y="76200"/>
                    <a:pt x="135229" y="44775"/>
                    <a:pt x="113905" y="36490"/>
                  </a:cubicBezTo>
                  <a:cubicBezTo>
                    <a:pt x="89311" y="26569"/>
                    <a:pt x="64717" y="16648"/>
                    <a:pt x="40123" y="3402"/>
                  </a:cubicBezTo>
                  <a:cubicBezTo>
                    <a:pt x="36208" y="1039"/>
                    <a:pt x="32396" y="26"/>
                    <a:pt x="28894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21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FsPS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p7///Vh8AAOvw//9ZIAAAAAAAACYAAAAIAAAA//////////8="/>
                </a:ext>
              </a:extLst>
            </p:cNvSpPr>
            <p:nvPr/>
          </p:nvSpPr>
          <p:spPr>
            <a:xfrm>
              <a:off x="-2696845" y="5093970"/>
              <a:ext cx="245110" cy="164465"/>
            </a:xfrm>
            <a:custGeom>
              <a:avLst/>
              <a:gdLst/>
              <a:ahLst/>
              <a:cxnLst/>
              <a:rect l="0" t="0" r="245110" b="164465"/>
              <a:pathLst>
                <a:path w="245110" h="164465">
                  <a:moveTo>
                    <a:pt x="82263" y="0"/>
                  </a:moveTo>
                  <a:lnTo>
                    <a:pt x="82263" y="56473"/>
                  </a:lnTo>
                  <a:cubicBezTo>
                    <a:pt x="62504" y="56473"/>
                    <a:pt x="42772" y="54830"/>
                    <a:pt x="23039" y="53160"/>
                  </a:cubicBezTo>
                  <a:cubicBezTo>
                    <a:pt x="22057" y="53030"/>
                    <a:pt x="21076" y="52952"/>
                    <a:pt x="20120" y="52952"/>
                  </a:cubicBezTo>
                  <a:cubicBezTo>
                    <a:pt x="9892" y="52952"/>
                    <a:pt x="1653" y="60803"/>
                    <a:pt x="1653" y="71446"/>
                  </a:cubicBezTo>
                  <a:cubicBezTo>
                    <a:pt x="0" y="83054"/>
                    <a:pt x="8239" y="93018"/>
                    <a:pt x="19759" y="94688"/>
                  </a:cubicBezTo>
                  <a:cubicBezTo>
                    <a:pt x="39491" y="96357"/>
                    <a:pt x="60877" y="98026"/>
                    <a:pt x="82263" y="98026"/>
                  </a:cubicBezTo>
                  <a:lnTo>
                    <a:pt x="82263" y="164465"/>
                  </a:lnTo>
                  <a:lnTo>
                    <a:pt x="245084" y="164465"/>
                  </a:lnTo>
                  <a:lnTo>
                    <a:pt x="245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21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MwIi8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b+f//nAkAACL7//8nCwAAAAAAACYAAAAIAAAA//////////8="/>
                </a:ext>
              </a:extLst>
            </p:cNvSpPr>
            <p:nvPr/>
          </p:nvSpPr>
          <p:spPr>
            <a:xfrm>
              <a:off x="-1039495" y="1562100"/>
              <a:ext cx="248285" cy="250825"/>
            </a:xfrm>
            <a:custGeom>
              <a:avLst/>
              <a:gdLst/>
              <a:ahLst/>
              <a:cxnLst/>
              <a:rect l="0" t="0" r="248285" b="250825"/>
              <a:pathLst>
                <a:path w="248285" h="250825">
                  <a:moveTo>
                    <a:pt x="25" y="26"/>
                  </a:moveTo>
                  <a:lnTo>
                    <a:pt x="25" y="250798"/>
                  </a:lnTo>
                  <a:lnTo>
                    <a:pt x="248259" y="250798"/>
                  </a:lnTo>
                  <a:lnTo>
                    <a:pt x="248259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21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I2Mj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i/v//jQIAACkAAAAZBAAAAAAAACYAAAAIAAAA//////////8="/>
                </a:ext>
              </a:extLst>
            </p:cNvSpPr>
            <p:nvPr/>
          </p:nvSpPr>
          <p:spPr>
            <a:xfrm>
              <a:off x="-222250" y="414655"/>
              <a:ext cx="248285" cy="251460"/>
            </a:xfrm>
            <a:custGeom>
              <a:avLst/>
              <a:gdLst/>
              <a:ahLst/>
              <a:cxnLst/>
              <a:rect l="0" t="0" r="248285" b="251460"/>
              <a:pathLst>
                <a:path w="248285" h="251460">
                  <a:moveTo>
                    <a:pt x="25" y="26"/>
                  </a:moveTo>
                  <a:lnTo>
                    <a:pt x="25" y="251434"/>
                  </a:lnTo>
                  <a:lnTo>
                    <a:pt x="248285" y="251434"/>
                  </a:lnTo>
                  <a:lnTo>
                    <a:pt x="24828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21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xhOm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VAAAAjQIAABwCAAAZBAAAAAAAACYAAAAIAAAA//////////8="/>
                </a:ext>
              </a:extLst>
            </p:cNvSpPr>
            <p:nvPr/>
          </p:nvSpPr>
          <p:spPr>
            <a:xfrm>
              <a:off x="94615" y="414655"/>
              <a:ext cx="248285" cy="251460"/>
            </a:xfrm>
            <a:custGeom>
              <a:avLst/>
              <a:gdLst/>
              <a:ahLst/>
              <a:cxnLst/>
              <a:rect l="0" t="0" r="248285" b="251460"/>
              <a:pathLst>
                <a:path w="248285" h="251460">
                  <a:moveTo>
                    <a:pt x="25" y="26"/>
                  </a:moveTo>
                  <a:lnTo>
                    <a:pt x="25" y="251434"/>
                  </a:lnTo>
                  <a:lnTo>
                    <a:pt x="248285" y="251434"/>
                  </a:lnTo>
                  <a:lnTo>
                    <a:pt x="24828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21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NwY0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oBAAAjQIAAO8FAAAZBAAAAAAAACYAAAAIAAAA//////////8="/>
                </a:ext>
              </a:extLst>
            </p:cNvSpPr>
            <p:nvPr/>
          </p:nvSpPr>
          <p:spPr>
            <a:xfrm>
              <a:off x="716280" y="414655"/>
              <a:ext cx="248285" cy="251460"/>
            </a:xfrm>
            <a:custGeom>
              <a:avLst/>
              <a:gdLst/>
              <a:ahLst/>
              <a:cxnLst/>
              <a:rect l="0" t="0" r="248285" b="251460"/>
              <a:pathLst>
                <a:path w="248285" h="251460">
                  <a:moveTo>
                    <a:pt x="0" y="26"/>
                  </a:moveTo>
                  <a:lnTo>
                    <a:pt x="0" y="251434"/>
                  </a:lnTo>
                  <a:lnTo>
                    <a:pt x="248285" y="251434"/>
                  </a:lnTo>
                  <a:lnTo>
                    <a:pt x="24828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21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B5PSI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I7f//0xkAAInw//+7HQAAAAAAACYAAAAIAAAA//////////8="/>
                </a:ext>
              </a:extLst>
            </p:cNvSpPr>
            <p:nvPr/>
          </p:nvSpPr>
          <p:spPr>
            <a:xfrm>
              <a:off x="-3002280" y="4197985"/>
              <a:ext cx="488315" cy="635000"/>
            </a:xfrm>
            <a:custGeom>
              <a:avLst/>
              <a:gdLst/>
              <a:ahLst/>
              <a:cxnLst/>
              <a:rect l="0" t="0" r="488315" b="635000"/>
              <a:pathLst>
                <a:path w="488315" h="635000">
                  <a:moveTo>
                    <a:pt x="425813" y="437176"/>
                  </a:moveTo>
                  <a:lnTo>
                    <a:pt x="335405" y="553537"/>
                  </a:lnTo>
                  <a:lnTo>
                    <a:pt x="335405" y="437176"/>
                  </a:lnTo>
                  <a:close/>
                  <a:moveTo>
                    <a:pt x="447189" y="41580"/>
                  </a:moveTo>
                  <a:lnTo>
                    <a:pt x="447189" y="395622"/>
                  </a:lnTo>
                  <a:lnTo>
                    <a:pt x="314029" y="395622"/>
                  </a:lnTo>
                  <a:cubicBezTo>
                    <a:pt x="302515" y="395622"/>
                    <a:pt x="294305" y="403949"/>
                    <a:pt x="294305" y="415590"/>
                  </a:cubicBezTo>
                  <a:lnTo>
                    <a:pt x="294305" y="591776"/>
                  </a:lnTo>
                  <a:lnTo>
                    <a:pt x="41099" y="591776"/>
                  </a:lnTo>
                  <a:lnTo>
                    <a:pt x="41099" y="41580"/>
                  </a:lnTo>
                  <a:close/>
                  <a:moveTo>
                    <a:pt x="19723" y="26"/>
                  </a:moveTo>
                  <a:cubicBezTo>
                    <a:pt x="8235" y="26"/>
                    <a:pt x="0" y="9997"/>
                    <a:pt x="0" y="21612"/>
                  </a:cubicBezTo>
                  <a:lnTo>
                    <a:pt x="0" y="613388"/>
                  </a:lnTo>
                  <a:cubicBezTo>
                    <a:pt x="0" y="625029"/>
                    <a:pt x="8235" y="635000"/>
                    <a:pt x="19723" y="635000"/>
                  </a:cubicBezTo>
                  <a:lnTo>
                    <a:pt x="314029" y="635000"/>
                  </a:lnTo>
                  <a:cubicBezTo>
                    <a:pt x="317307" y="635000"/>
                    <a:pt x="320586" y="633329"/>
                    <a:pt x="322238" y="631659"/>
                  </a:cubicBezTo>
                  <a:cubicBezTo>
                    <a:pt x="325543" y="630015"/>
                    <a:pt x="328822" y="628344"/>
                    <a:pt x="330474" y="626674"/>
                  </a:cubicBezTo>
                  <a:lnTo>
                    <a:pt x="485010" y="428876"/>
                  </a:lnTo>
                  <a:cubicBezTo>
                    <a:pt x="485010" y="427205"/>
                    <a:pt x="486662" y="425561"/>
                    <a:pt x="486662" y="423890"/>
                  </a:cubicBezTo>
                  <a:lnTo>
                    <a:pt x="486662" y="422220"/>
                  </a:lnTo>
                  <a:cubicBezTo>
                    <a:pt x="488289" y="420575"/>
                    <a:pt x="488289" y="418905"/>
                    <a:pt x="486662" y="417234"/>
                  </a:cubicBezTo>
                  <a:lnTo>
                    <a:pt x="486662" y="21612"/>
                  </a:lnTo>
                  <a:cubicBezTo>
                    <a:pt x="488289" y="9997"/>
                    <a:pt x="480079" y="26"/>
                    <a:pt x="46856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22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sbl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o7v//exoAAPDv//+8GgAAAAAAACYAAAAIAAAA//////////8="/>
                </a:ext>
              </a:extLst>
            </p:cNvSpPr>
            <p:nvPr/>
          </p:nvSpPr>
          <p:spPr>
            <a:xfrm>
              <a:off x="-2900680" y="4304665"/>
              <a:ext cx="289560" cy="41275"/>
            </a:xfrm>
            <a:custGeom>
              <a:avLst/>
              <a:gdLst/>
              <a:ahLst/>
              <a:cxnLst/>
              <a:rect l="0" t="0" r="289560" b="41275"/>
              <a:pathLst>
                <a:path w="289560" h="41275">
                  <a:moveTo>
                    <a:pt x="26" y="0"/>
                  </a:moveTo>
                  <a:lnTo>
                    <a:pt x="26" y="41249"/>
                  </a:lnTo>
                  <a:lnTo>
                    <a:pt x="289560" y="41249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22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RyIi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o7v//+BoAAPDv//86GwAAAAAAACYAAAAIAAAA//////////8="/>
                </a:ext>
              </a:extLst>
            </p:cNvSpPr>
            <p:nvPr/>
          </p:nvSpPr>
          <p:spPr>
            <a:xfrm>
              <a:off x="-2900680" y="4384040"/>
              <a:ext cx="289560" cy="41910"/>
            </a:xfrm>
            <a:custGeom>
              <a:avLst/>
              <a:gdLst/>
              <a:ahLst/>
              <a:cxnLst/>
              <a:rect l="0" t="0" r="289560" b="41910"/>
              <a:pathLst>
                <a:path w="289560" h="41910">
                  <a:moveTo>
                    <a:pt x="26" y="0"/>
                  </a:moveTo>
                  <a:lnTo>
                    <a:pt x="26" y="41884"/>
                  </a:lnTo>
                  <a:lnTo>
                    <a:pt x="289560" y="41884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22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8+PG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o7v//dhsAAJDv//+4GwAAAAAAACYAAAAIAAAA//////////8="/>
                </a:ext>
              </a:extLst>
            </p:cNvSpPr>
            <p:nvPr/>
          </p:nvSpPr>
          <p:spPr>
            <a:xfrm>
              <a:off x="-2900680" y="4464050"/>
              <a:ext cx="228600" cy="41910"/>
            </a:xfrm>
            <a:custGeom>
              <a:avLst/>
              <a:gdLst/>
              <a:ahLst/>
              <a:cxnLst/>
              <a:rect l="0" t="0" r="228600" b="41910"/>
              <a:pathLst>
                <a:path w="228600" h="41910">
                  <a:moveTo>
                    <a:pt x="26" y="26"/>
                  </a:moveTo>
                  <a:lnTo>
                    <a:pt x="26" y="41884"/>
                  </a:lnTo>
                  <a:lnTo>
                    <a:pt x="228600" y="41884"/>
                  </a:lnTo>
                  <a:lnTo>
                    <a:pt x="22860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22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ACwAAkQ4AAI0NAABuEQAAAAAAACYAAAAIAAAA//////////8="/>
                </a:ext>
              </a:extLst>
            </p:cNvSpPr>
            <p:nvPr/>
          </p:nvSpPr>
          <p:spPr>
            <a:xfrm>
              <a:off x="1788160" y="2367915"/>
              <a:ext cx="414655" cy="465455"/>
            </a:xfrm>
            <a:custGeom>
              <a:avLst/>
              <a:gdLst/>
              <a:ahLst/>
              <a:cxnLst/>
              <a:rect l="0" t="0" r="414655" b="465455"/>
              <a:pathLst>
                <a:path w="414655" h="465455">
                  <a:moveTo>
                    <a:pt x="207314" y="56534"/>
                  </a:moveTo>
                  <a:lnTo>
                    <a:pt x="373496" y="214443"/>
                  </a:lnTo>
                  <a:lnTo>
                    <a:pt x="373496" y="423876"/>
                  </a:lnTo>
                  <a:lnTo>
                    <a:pt x="286297" y="423876"/>
                  </a:lnTo>
                  <a:lnTo>
                    <a:pt x="286297" y="257666"/>
                  </a:lnTo>
                  <a:lnTo>
                    <a:pt x="128357" y="257666"/>
                  </a:lnTo>
                  <a:lnTo>
                    <a:pt x="128357" y="423876"/>
                  </a:lnTo>
                  <a:lnTo>
                    <a:pt x="41132" y="423876"/>
                  </a:lnTo>
                  <a:lnTo>
                    <a:pt x="41132" y="214443"/>
                  </a:lnTo>
                  <a:lnTo>
                    <a:pt x="207314" y="56534"/>
                  </a:lnTo>
                  <a:close/>
                  <a:moveTo>
                    <a:pt x="207314" y="26"/>
                  </a:moveTo>
                  <a:lnTo>
                    <a:pt x="0" y="196147"/>
                  </a:lnTo>
                  <a:lnTo>
                    <a:pt x="0" y="465428"/>
                  </a:lnTo>
                  <a:lnTo>
                    <a:pt x="169489" y="465428"/>
                  </a:lnTo>
                  <a:lnTo>
                    <a:pt x="169489" y="299219"/>
                  </a:lnTo>
                  <a:lnTo>
                    <a:pt x="245163" y="299219"/>
                  </a:lnTo>
                  <a:lnTo>
                    <a:pt x="245163" y="465428"/>
                  </a:lnTo>
                  <a:lnTo>
                    <a:pt x="414655" y="465428"/>
                  </a:lnTo>
                  <a:lnTo>
                    <a:pt x="414655" y="196147"/>
                  </a:lnTo>
                  <a:lnTo>
                    <a:pt x="207314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22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E6cG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o+f//pP////78//+IAgAAAAAAACYAAAAIAAAA//////////8="/>
                </a:ext>
              </a:extLst>
            </p:cNvSpPr>
            <p:nvPr/>
          </p:nvSpPr>
          <p:spPr>
            <a:xfrm>
              <a:off x="-1031240" y="-58420"/>
              <a:ext cx="542290" cy="469900"/>
            </a:xfrm>
            <a:custGeom>
              <a:avLst/>
              <a:gdLst/>
              <a:ahLst/>
              <a:cxnLst/>
              <a:rect l="0" t="0" r="542290" b="469900"/>
              <a:pathLst>
                <a:path w="542290" h="469900">
                  <a:moveTo>
                    <a:pt x="231717" y="42678"/>
                  </a:moveTo>
                  <a:cubicBezTo>
                    <a:pt x="402615" y="42678"/>
                    <a:pt x="486425" y="250455"/>
                    <a:pt x="366464" y="371806"/>
                  </a:cubicBezTo>
                  <a:cubicBezTo>
                    <a:pt x="327732" y="410986"/>
                    <a:pt x="280099" y="428501"/>
                    <a:pt x="233343" y="428501"/>
                  </a:cubicBezTo>
                  <a:cubicBezTo>
                    <a:pt x="135263" y="428501"/>
                    <a:pt x="41079" y="351446"/>
                    <a:pt x="41079" y="235498"/>
                  </a:cubicBezTo>
                  <a:cubicBezTo>
                    <a:pt x="41079" y="127459"/>
                    <a:pt x="126541" y="42678"/>
                    <a:pt x="231717" y="42678"/>
                  </a:cubicBezTo>
                  <a:close/>
                  <a:moveTo>
                    <a:pt x="233626" y="0"/>
                  </a:moveTo>
                  <a:cubicBezTo>
                    <a:pt x="114362" y="0"/>
                    <a:pt x="0" y="93787"/>
                    <a:pt x="0" y="235498"/>
                  </a:cubicBezTo>
                  <a:cubicBezTo>
                    <a:pt x="0" y="363506"/>
                    <a:pt x="103524" y="469874"/>
                    <a:pt x="231717" y="469874"/>
                  </a:cubicBezTo>
                  <a:cubicBezTo>
                    <a:pt x="438766" y="469874"/>
                    <a:pt x="542290" y="217226"/>
                    <a:pt x="396035" y="69276"/>
                  </a:cubicBezTo>
                  <a:cubicBezTo>
                    <a:pt x="348737" y="21430"/>
                    <a:pt x="290627" y="0"/>
                    <a:pt x="233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22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B0IHg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e+v//KwAAAET7//+vAQAAAAAAACYAAAAIAAAA//////////8="/>
                </a:ext>
              </a:extLst>
            </p:cNvSpPr>
            <p:nvPr/>
          </p:nvSpPr>
          <p:spPr>
            <a:xfrm>
              <a:off x="-875030" y="27305"/>
              <a:ext cx="105410" cy="246380"/>
            </a:xfrm>
            <a:custGeom>
              <a:avLst/>
              <a:gdLst/>
              <a:ahLst/>
              <a:cxnLst/>
              <a:rect l="0" t="0" r="105410" b="246380"/>
              <a:pathLst>
                <a:path w="105410" h="246380">
                  <a:moveTo>
                    <a:pt x="64239" y="26"/>
                  </a:moveTo>
                  <a:lnTo>
                    <a:pt x="64239" y="148152"/>
                  </a:lnTo>
                  <a:lnTo>
                    <a:pt x="0" y="216399"/>
                  </a:lnTo>
                  <a:lnTo>
                    <a:pt x="29637" y="246380"/>
                  </a:lnTo>
                  <a:lnTo>
                    <a:pt x="105410" y="164802"/>
                  </a:lnTo>
                  <a:lnTo>
                    <a:pt x="10541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22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NCZXo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y8///OAgAAI30//9VCQAAAAAAACYAAAAIAAAA//////////8="/>
                </a:ext>
              </a:extLst>
            </p:cNvSpPr>
            <p:nvPr/>
          </p:nvSpPr>
          <p:spPr>
            <a:xfrm>
              <a:off x="-2040890" y="1336040"/>
              <a:ext cx="179705" cy="180975"/>
            </a:xfrm>
            <a:custGeom>
              <a:avLst/>
              <a:gdLst/>
              <a:ahLst/>
              <a:cxnLst/>
              <a:rect l="0" t="0" r="179705" b="180975"/>
              <a:pathLst>
                <a:path w="179705" h="180975">
                  <a:moveTo>
                    <a:pt x="69246" y="26"/>
                  </a:moveTo>
                  <a:lnTo>
                    <a:pt x="69246" y="69752"/>
                  </a:lnTo>
                  <a:lnTo>
                    <a:pt x="0" y="69752"/>
                  </a:lnTo>
                  <a:lnTo>
                    <a:pt x="0" y="111248"/>
                  </a:lnTo>
                  <a:lnTo>
                    <a:pt x="69246" y="111248"/>
                  </a:lnTo>
                  <a:lnTo>
                    <a:pt x="69246" y="180948"/>
                  </a:lnTo>
                  <a:lnTo>
                    <a:pt x="110458" y="180948"/>
                  </a:lnTo>
                  <a:lnTo>
                    <a:pt x="110458" y="111248"/>
                  </a:lnTo>
                  <a:lnTo>
                    <a:pt x="179705" y="111248"/>
                  </a:lnTo>
                  <a:lnTo>
                    <a:pt x="179705" y="69752"/>
                  </a:lnTo>
                  <a:lnTo>
                    <a:pt x="110458" y="69752"/>
                  </a:lnTo>
                  <a:lnTo>
                    <a:pt x="110458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22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BhdGg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R6f//4A4AAKjq///9DwAAAAAAACYAAAAIAAAA//////////8="/>
                </a:ext>
              </a:extLst>
            </p:cNvSpPr>
            <p:nvPr/>
          </p:nvSpPr>
          <p:spPr>
            <a:xfrm>
              <a:off x="-3646805" y="2418080"/>
              <a:ext cx="177165" cy="180975"/>
            </a:xfrm>
            <a:custGeom>
              <a:avLst/>
              <a:gdLst/>
              <a:ahLst/>
              <a:cxnLst/>
              <a:rect l="0" t="0" r="177165" b="180975"/>
              <a:pathLst>
                <a:path w="177165" h="180975">
                  <a:moveTo>
                    <a:pt x="67270" y="0"/>
                  </a:moveTo>
                  <a:lnTo>
                    <a:pt x="67270" y="69736"/>
                  </a:lnTo>
                  <a:lnTo>
                    <a:pt x="25" y="69736"/>
                  </a:lnTo>
                  <a:lnTo>
                    <a:pt x="25" y="111238"/>
                  </a:lnTo>
                  <a:lnTo>
                    <a:pt x="67270" y="111238"/>
                  </a:lnTo>
                  <a:lnTo>
                    <a:pt x="67270" y="180975"/>
                  </a:lnTo>
                  <a:lnTo>
                    <a:pt x="108271" y="180975"/>
                  </a:lnTo>
                  <a:lnTo>
                    <a:pt x="108271" y="111238"/>
                  </a:lnTo>
                  <a:lnTo>
                    <a:pt x="177165" y="111238"/>
                  </a:lnTo>
                  <a:lnTo>
                    <a:pt x="177165" y="69736"/>
                  </a:lnTo>
                  <a:lnTo>
                    <a:pt x="108271" y="69736"/>
                  </a:lnTo>
                  <a:lnTo>
                    <a:pt x="108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22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twMj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Q7f//SggAAIbu//9DCQAAAAAAACYAAAAIAAAA//////////8="/>
                </a:ext>
              </a:extLst>
            </p:cNvSpPr>
            <p:nvPr/>
          </p:nvSpPr>
          <p:spPr>
            <a:xfrm>
              <a:off x="-2997200" y="1347470"/>
              <a:ext cx="156210" cy="158115"/>
            </a:xfrm>
            <a:custGeom>
              <a:avLst/>
              <a:gdLst/>
              <a:ahLst/>
              <a:cxnLst/>
              <a:rect l="0" t="0" r="156210" b="158115"/>
              <a:pathLst>
                <a:path w="156210" h="158115">
                  <a:moveTo>
                    <a:pt x="29585" y="26"/>
                  </a:moveTo>
                  <a:lnTo>
                    <a:pt x="0" y="29971"/>
                  </a:lnTo>
                  <a:lnTo>
                    <a:pt x="49334" y="79880"/>
                  </a:lnTo>
                  <a:lnTo>
                    <a:pt x="0" y="128143"/>
                  </a:lnTo>
                  <a:lnTo>
                    <a:pt x="29585" y="158115"/>
                  </a:lnTo>
                  <a:lnTo>
                    <a:pt x="78918" y="108179"/>
                  </a:lnTo>
                  <a:lnTo>
                    <a:pt x="126600" y="158115"/>
                  </a:lnTo>
                  <a:lnTo>
                    <a:pt x="156184" y="128143"/>
                  </a:lnTo>
                  <a:lnTo>
                    <a:pt x="106876" y="79880"/>
                  </a:lnTo>
                  <a:lnTo>
                    <a:pt x="156184" y="29971"/>
                  </a:lnTo>
                  <a:lnTo>
                    <a:pt x="126600" y="26"/>
                  </a:lnTo>
                  <a:lnTo>
                    <a:pt x="78918" y="49935"/>
                  </a:lnTo>
                  <a:lnTo>
                    <a:pt x="2958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22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N0cj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ZCgAAZQAAAM0LAABeAQAAAAAAACYAAAAIAAAA//////////8="/>
                </a:ext>
              </a:extLst>
            </p:cNvSpPr>
            <p:nvPr/>
          </p:nvSpPr>
          <p:spPr>
            <a:xfrm>
              <a:off x="1763395" y="64135"/>
              <a:ext cx="154940" cy="158115"/>
            </a:xfrm>
            <a:custGeom>
              <a:avLst/>
              <a:gdLst/>
              <a:ahLst/>
              <a:cxnLst/>
              <a:rect l="0" t="0" r="154940" b="158115"/>
              <a:pathLst>
                <a:path w="154940" h="158115">
                  <a:moveTo>
                    <a:pt x="28049" y="26"/>
                  </a:moveTo>
                  <a:lnTo>
                    <a:pt x="26" y="29971"/>
                  </a:lnTo>
                  <a:lnTo>
                    <a:pt x="47817" y="79880"/>
                  </a:lnTo>
                  <a:lnTo>
                    <a:pt x="26" y="127671"/>
                  </a:lnTo>
                  <a:lnTo>
                    <a:pt x="28049" y="158115"/>
                  </a:lnTo>
                  <a:lnTo>
                    <a:pt x="77470" y="108179"/>
                  </a:lnTo>
                  <a:lnTo>
                    <a:pt x="126917" y="157626"/>
                  </a:lnTo>
                  <a:lnTo>
                    <a:pt x="154914" y="128143"/>
                  </a:lnTo>
                  <a:lnTo>
                    <a:pt x="107123" y="80352"/>
                  </a:lnTo>
                  <a:lnTo>
                    <a:pt x="154914" y="29971"/>
                  </a:lnTo>
                  <a:lnTo>
                    <a:pt x="126917" y="26"/>
                  </a:lnTo>
                  <a:lnTo>
                    <a:pt x="77470" y="49473"/>
                  </a:lnTo>
                  <a:lnTo>
                    <a:pt x="28049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23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s9Ij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6DgAAKw4AAC0PAAAkDwAAAAAAACYAAAAIAAAA//////////8="/>
                </a:ext>
              </a:extLst>
            </p:cNvSpPr>
            <p:nvPr/>
          </p:nvSpPr>
          <p:spPr>
            <a:xfrm>
              <a:off x="2312670" y="2303145"/>
              <a:ext cx="154305" cy="158115"/>
            </a:xfrm>
            <a:custGeom>
              <a:avLst/>
              <a:gdLst/>
              <a:ahLst/>
              <a:cxnLst/>
              <a:rect l="0" t="0" r="154305" b="158115"/>
              <a:pathLst>
                <a:path w="154305" h="158115">
                  <a:moveTo>
                    <a:pt x="27912" y="26"/>
                  </a:moveTo>
                  <a:lnTo>
                    <a:pt x="0" y="29971"/>
                  </a:lnTo>
                  <a:lnTo>
                    <a:pt x="47603" y="79906"/>
                  </a:lnTo>
                  <a:lnTo>
                    <a:pt x="0" y="128169"/>
                  </a:lnTo>
                  <a:lnTo>
                    <a:pt x="27912" y="158115"/>
                  </a:lnTo>
                  <a:lnTo>
                    <a:pt x="77165" y="108179"/>
                  </a:lnTo>
                  <a:lnTo>
                    <a:pt x="124742" y="158115"/>
                  </a:lnTo>
                  <a:lnTo>
                    <a:pt x="154305" y="128169"/>
                  </a:lnTo>
                  <a:lnTo>
                    <a:pt x="105052" y="79906"/>
                  </a:lnTo>
                  <a:lnTo>
                    <a:pt x="154305" y="29971"/>
                  </a:lnTo>
                  <a:lnTo>
                    <a:pt x="124742" y="26"/>
                  </a:lnTo>
                  <a:lnTo>
                    <a:pt x="77165" y="49935"/>
                  </a:lnTo>
                  <a:lnTo>
                    <a:pt x="27912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23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R6f//rBAAAKjq///KEQAAAAAAACYAAAAIAAAA//////////8="/>
                </a:ext>
              </a:extLst>
            </p:cNvSpPr>
            <p:nvPr/>
          </p:nvSpPr>
          <p:spPr>
            <a:xfrm>
              <a:off x="-3646805" y="2710180"/>
              <a:ext cx="177165" cy="181610"/>
            </a:xfrm>
            <a:custGeom>
              <a:avLst/>
              <a:gdLst/>
              <a:ahLst/>
              <a:cxnLst/>
              <a:rect l="0" t="0" r="177165" b="181610"/>
              <a:pathLst>
                <a:path w="177165" h="181610">
                  <a:moveTo>
                    <a:pt x="67270" y="0"/>
                  </a:moveTo>
                  <a:lnTo>
                    <a:pt x="67270" y="69981"/>
                  </a:lnTo>
                  <a:lnTo>
                    <a:pt x="25" y="69981"/>
                  </a:lnTo>
                  <a:lnTo>
                    <a:pt x="25" y="111629"/>
                  </a:lnTo>
                  <a:lnTo>
                    <a:pt x="67270" y="111629"/>
                  </a:lnTo>
                  <a:lnTo>
                    <a:pt x="67270" y="181610"/>
                  </a:lnTo>
                  <a:lnTo>
                    <a:pt x="108271" y="181610"/>
                  </a:lnTo>
                  <a:lnTo>
                    <a:pt x="108271" y="111629"/>
                  </a:lnTo>
                  <a:lnTo>
                    <a:pt x="177165" y="111629"/>
                  </a:lnTo>
                  <a:lnTo>
                    <a:pt x="177165" y="69981"/>
                  </a:lnTo>
                  <a:lnTo>
                    <a:pt x="108271" y="69981"/>
                  </a:lnTo>
                  <a:lnTo>
                    <a:pt x="108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23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xlLz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8f//OAgAAAPz//9VCQAAAAAAACYAAAAIAAAA//////////8="/>
                </a:ext>
              </a:extLst>
            </p:cNvSpPr>
            <p:nvPr/>
          </p:nvSpPr>
          <p:spPr>
            <a:xfrm>
              <a:off x="-2289175" y="1336040"/>
              <a:ext cx="177800" cy="180975"/>
            </a:xfrm>
            <a:custGeom>
              <a:avLst/>
              <a:gdLst/>
              <a:ahLst/>
              <a:cxnLst/>
              <a:rect l="0" t="0" r="177800" b="180975"/>
              <a:pathLst>
                <a:path w="177800" h="180975">
                  <a:moveTo>
                    <a:pt x="67512" y="26"/>
                  </a:moveTo>
                  <a:lnTo>
                    <a:pt x="67512" y="69752"/>
                  </a:lnTo>
                  <a:lnTo>
                    <a:pt x="26" y="69752"/>
                  </a:lnTo>
                  <a:lnTo>
                    <a:pt x="26" y="111248"/>
                  </a:lnTo>
                  <a:lnTo>
                    <a:pt x="67512" y="111248"/>
                  </a:lnTo>
                  <a:lnTo>
                    <a:pt x="67512" y="180948"/>
                  </a:lnTo>
                  <a:lnTo>
                    <a:pt x="108660" y="180948"/>
                  </a:lnTo>
                  <a:lnTo>
                    <a:pt x="108660" y="111248"/>
                  </a:lnTo>
                  <a:lnTo>
                    <a:pt x="177800" y="111248"/>
                  </a:lnTo>
                  <a:lnTo>
                    <a:pt x="177800" y="69752"/>
                  </a:lnTo>
                  <a:lnTo>
                    <a:pt x="108660" y="69752"/>
                  </a:lnTo>
                  <a:lnTo>
                    <a:pt x="10866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23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i/v//HRoAAM4GAAC4GwAAAAAAACYAAAAIAAAA//////////8="/>
                </a:ext>
              </a:extLst>
            </p:cNvSpPr>
            <p:nvPr/>
          </p:nvSpPr>
          <p:spPr>
            <a:xfrm>
              <a:off x="-181610" y="4244975"/>
              <a:ext cx="1287780" cy="260985"/>
            </a:xfrm>
            <a:custGeom>
              <a:avLst/>
              <a:gdLst/>
              <a:ahLst/>
              <a:cxnLst/>
              <a:rect l="0" t="0" r="1287780" b="260985"/>
              <a:pathLst>
                <a:path w="1287780" h="260985">
                  <a:moveTo>
                    <a:pt x="1006522" y="39904"/>
                  </a:moveTo>
                  <a:lnTo>
                    <a:pt x="1006522" y="108047"/>
                  </a:lnTo>
                  <a:lnTo>
                    <a:pt x="347034" y="108047"/>
                  </a:lnTo>
                  <a:lnTo>
                    <a:pt x="347034" y="39904"/>
                  </a:lnTo>
                  <a:close/>
                  <a:moveTo>
                    <a:pt x="1047661" y="53214"/>
                  </a:moveTo>
                  <a:lnTo>
                    <a:pt x="1134820" y="98078"/>
                  </a:lnTo>
                  <a:lnTo>
                    <a:pt x="1134820" y="159566"/>
                  </a:lnTo>
                  <a:lnTo>
                    <a:pt x="1047661" y="204455"/>
                  </a:lnTo>
                  <a:lnTo>
                    <a:pt x="1047661" y="53214"/>
                  </a:lnTo>
                  <a:close/>
                  <a:moveTo>
                    <a:pt x="1006522" y="149596"/>
                  </a:moveTo>
                  <a:lnTo>
                    <a:pt x="1006522" y="217739"/>
                  </a:lnTo>
                  <a:lnTo>
                    <a:pt x="347034" y="217739"/>
                  </a:lnTo>
                  <a:lnTo>
                    <a:pt x="347034" y="149596"/>
                  </a:lnTo>
                  <a:close/>
                  <a:moveTo>
                    <a:pt x="95397" y="26"/>
                  </a:moveTo>
                  <a:cubicBezTo>
                    <a:pt x="42792" y="26"/>
                    <a:pt x="26" y="41574"/>
                    <a:pt x="26" y="94763"/>
                  </a:cubicBezTo>
                  <a:lnTo>
                    <a:pt x="26" y="164551"/>
                  </a:lnTo>
                  <a:cubicBezTo>
                    <a:pt x="26" y="217739"/>
                    <a:pt x="42792" y="260958"/>
                    <a:pt x="95397" y="260958"/>
                  </a:cubicBezTo>
                  <a:lnTo>
                    <a:pt x="1027905" y="260958"/>
                  </a:lnTo>
                  <a:cubicBezTo>
                    <a:pt x="1031211" y="260958"/>
                    <a:pt x="1034490" y="259288"/>
                    <a:pt x="1036143" y="257644"/>
                  </a:cubicBezTo>
                  <a:lnTo>
                    <a:pt x="1287754" y="129657"/>
                  </a:lnTo>
                  <a:lnTo>
                    <a:pt x="1036143" y="1670"/>
                  </a:lnTo>
                  <a:cubicBezTo>
                    <a:pt x="1034490" y="26"/>
                    <a:pt x="1031211" y="26"/>
                    <a:pt x="1027905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23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QgeD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r9v//VwgAAAoAAAA2CQAAAAAAACYAAAAIAAAA//////////8="/>
                </a:ext>
              </a:extLst>
            </p:cNvSpPr>
            <p:nvPr/>
          </p:nvSpPr>
          <p:spPr>
            <a:xfrm>
              <a:off x="-1557655" y="1355725"/>
              <a:ext cx="1564005" cy="141605"/>
            </a:xfrm>
            <a:custGeom>
              <a:avLst/>
              <a:gdLst/>
              <a:ahLst/>
              <a:cxnLst/>
              <a:rect l="0" t="0" r="1564005" b="141605"/>
              <a:pathLst>
                <a:path w="1564005" h="141605">
                  <a:moveTo>
                    <a:pt x="1442296" y="26"/>
                  </a:moveTo>
                  <a:lnTo>
                    <a:pt x="1442296" y="49999"/>
                  </a:lnTo>
                  <a:lnTo>
                    <a:pt x="27967" y="49999"/>
                  </a:lnTo>
                  <a:cubicBezTo>
                    <a:pt x="0" y="49999"/>
                    <a:pt x="0" y="91631"/>
                    <a:pt x="27967" y="91631"/>
                  </a:cubicBezTo>
                  <a:lnTo>
                    <a:pt x="1442296" y="91631"/>
                  </a:lnTo>
                  <a:lnTo>
                    <a:pt x="1442296" y="141578"/>
                  </a:lnTo>
                  <a:lnTo>
                    <a:pt x="1564005" y="69978"/>
                  </a:lnTo>
                  <a:lnTo>
                    <a:pt x="1442296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3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xnbj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v6///q////4n4//+gAwAAAAAAACYAAAAIAAAA//////////8="/>
                </a:ext>
              </a:extLst>
            </p:cNvSpPr>
            <p:nvPr/>
          </p:nvSpPr>
          <p:spPr>
            <a:xfrm>
              <a:off x="-3383915" y="-53975"/>
              <a:ext cx="2170430" cy="643255"/>
            </a:xfrm>
            <a:custGeom>
              <a:avLst/>
              <a:gdLst/>
              <a:ahLst/>
              <a:cxnLst/>
              <a:rect l="0" t="0" r="2170430" b="643255"/>
              <a:pathLst>
                <a:path w="2170430" h="643255">
                  <a:moveTo>
                    <a:pt x="608368" y="26"/>
                  </a:moveTo>
                  <a:lnTo>
                    <a:pt x="608368" y="61514"/>
                  </a:lnTo>
                  <a:lnTo>
                    <a:pt x="203891" y="61514"/>
                  </a:lnTo>
                  <a:cubicBezTo>
                    <a:pt x="90443" y="61514"/>
                    <a:pt x="0" y="152937"/>
                    <a:pt x="0" y="267616"/>
                  </a:cubicBezTo>
                  <a:lnTo>
                    <a:pt x="0" y="623289"/>
                  </a:lnTo>
                  <a:cubicBezTo>
                    <a:pt x="0" y="633285"/>
                    <a:pt x="9889" y="643255"/>
                    <a:pt x="21378" y="643255"/>
                  </a:cubicBezTo>
                  <a:cubicBezTo>
                    <a:pt x="32893" y="643255"/>
                    <a:pt x="41129" y="633285"/>
                    <a:pt x="41129" y="623289"/>
                  </a:cubicBezTo>
                  <a:lnTo>
                    <a:pt x="41129" y="265945"/>
                  </a:lnTo>
                  <a:cubicBezTo>
                    <a:pt x="41129" y="176192"/>
                    <a:pt x="113474" y="103062"/>
                    <a:pt x="203891" y="103062"/>
                  </a:cubicBezTo>
                  <a:lnTo>
                    <a:pt x="608368" y="103062"/>
                  </a:lnTo>
                  <a:lnTo>
                    <a:pt x="608368" y="166221"/>
                  </a:lnTo>
                  <a:lnTo>
                    <a:pt x="771155" y="166221"/>
                  </a:lnTo>
                  <a:lnTo>
                    <a:pt x="771155" y="103062"/>
                  </a:lnTo>
                  <a:lnTo>
                    <a:pt x="2050373" y="103062"/>
                  </a:lnTo>
                  <a:lnTo>
                    <a:pt x="2050373" y="152937"/>
                  </a:lnTo>
                  <a:lnTo>
                    <a:pt x="2170404" y="83123"/>
                  </a:lnTo>
                  <a:lnTo>
                    <a:pt x="2050373" y="11666"/>
                  </a:lnTo>
                  <a:lnTo>
                    <a:pt x="2050373" y="61514"/>
                  </a:lnTo>
                  <a:lnTo>
                    <a:pt x="771155" y="61514"/>
                  </a:lnTo>
                  <a:lnTo>
                    <a:pt x="77115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3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Jlel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aBwAALAIAAPYMAABQCQAAAAAAACYAAAAIAAAA//////////8="/>
                </a:ext>
              </a:extLst>
            </p:cNvSpPr>
            <p:nvPr/>
          </p:nvSpPr>
          <p:spPr>
            <a:xfrm>
              <a:off x="1235710" y="353060"/>
              <a:ext cx="871220" cy="1160780"/>
            </a:xfrm>
            <a:custGeom>
              <a:avLst/>
              <a:gdLst/>
              <a:ahLst/>
              <a:cxnLst/>
              <a:rect l="0" t="0" r="871220" b="1160780"/>
              <a:pathLst>
                <a:path w="871220" h="1160780">
                  <a:moveTo>
                    <a:pt x="0" y="26"/>
                  </a:moveTo>
                  <a:lnTo>
                    <a:pt x="0" y="164643"/>
                  </a:lnTo>
                  <a:lnTo>
                    <a:pt x="162742" y="164643"/>
                  </a:lnTo>
                  <a:lnTo>
                    <a:pt x="162742" y="101449"/>
                  </a:lnTo>
                  <a:lnTo>
                    <a:pt x="626293" y="101449"/>
                  </a:lnTo>
                  <a:cubicBezTo>
                    <a:pt x="711782" y="101449"/>
                    <a:pt x="780802" y="171302"/>
                    <a:pt x="782454" y="259434"/>
                  </a:cubicBezTo>
                  <a:lnTo>
                    <a:pt x="782454" y="1039380"/>
                  </a:lnTo>
                  <a:lnTo>
                    <a:pt x="733128" y="1039380"/>
                  </a:lnTo>
                  <a:lnTo>
                    <a:pt x="802174" y="1160780"/>
                  </a:lnTo>
                  <a:lnTo>
                    <a:pt x="871220" y="1039380"/>
                  </a:lnTo>
                  <a:lnTo>
                    <a:pt x="823546" y="1039380"/>
                  </a:lnTo>
                  <a:lnTo>
                    <a:pt x="823546" y="259434"/>
                  </a:lnTo>
                  <a:cubicBezTo>
                    <a:pt x="821894" y="151352"/>
                    <a:pt x="734780" y="61549"/>
                    <a:pt x="626293" y="61549"/>
                  </a:cubicBezTo>
                  <a:lnTo>
                    <a:pt x="162742" y="61549"/>
                  </a:lnTo>
                  <a:lnTo>
                    <a:pt x="162742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3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E6eGY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B86P//1gEAAFjp///cAwAAAAAAACYAAAAIAAAA//////////8="/>
                </a:ext>
              </a:extLst>
            </p:cNvSpPr>
            <p:nvPr/>
          </p:nvSpPr>
          <p:spPr>
            <a:xfrm>
              <a:off x="-3822700" y="298450"/>
              <a:ext cx="139700" cy="328930"/>
            </a:xfrm>
            <a:custGeom>
              <a:avLst/>
              <a:gdLst/>
              <a:ahLst/>
              <a:cxnLst/>
              <a:rect l="0" t="0" r="139700" b="328930"/>
              <a:pathLst>
                <a:path w="139700" h="328930">
                  <a:moveTo>
                    <a:pt x="69050" y="26"/>
                  </a:moveTo>
                  <a:lnTo>
                    <a:pt x="26" y="123110"/>
                  </a:lnTo>
                  <a:lnTo>
                    <a:pt x="49310" y="123110"/>
                  </a:lnTo>
                  <a:lnTo>
                    <a:pt x="49310" y="307724"/>
                  </a:lnTo>
                  <a:cubicBezTo>
                    <a:pt x="49310" y="321853"/>
                    <a:pt x="59580" y="328904"/>
                    <a:pt x="69850" y="328904"/>
                  </a:cubicBezTo>
                  <a:cubicBezTo>
                    <a:pt x="80120" y="328904"/>
                    <a:pt x="90390" y="321853"/>
                    <a:pt x="90390" y="307724"/>
                  </a:cubicBezTo>
                  <a:lnTo>
                    <a:pt x="90390" y="123110"/>
                  </a:lnTo>
                  <a:lnTo>
                    <a:pt x="139700" y="123110"/>
                  </a:lnTo>
                  <a:lnTo>
                    <a:pt x="6905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23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v7f//sBYAAMvu//+2GAAAAAAAACYAAAAIAAAA//////////8="/>
                </a:ext>
              </a:extLst>
            </p:cNvSpPr>
            <p:nvPr/>
          </p:nvSpPr>
          <p:spPr>
            <a:xfrm>
              <a:off x="-2936875" y="3688080"/>
              <a:ext cx="139700" cy="328930"/>
            </a:xfrm>
            <a:custGeom>
              <a:avLst/>
              <a:gdLst/>
              <a:ahLst/>
              <a:cxnLst/>
              <a:rect l="0" t="0" r="139700" b="328930"/>
              <a:pathLst>
                <a:path w="139700" h="328930">
                  <a:moveTo>
                    <a:pt x="70676" y="26"/>
                  </a:moveTo>
                  <a:cubicBezTo>
                    <a:pt x="59167" y="26"/>
                    <a:pt x="49310" y="9990"/>
                    <a:pt x="49310" y="21598"/>
                  </a:cubicBezTo>
                  <a:lnTo>
                    <a:pt x="49310" y="205992"/>
                  </a:lnTo>
                  <a:lnTo>
                    <a:pt x="0" y="205992"/>
                  </a:lnTo>
                  <a:lnTo>
                    <a:pt x="70676" y="328930"/>
                  </a:lnTo>
                  <a:lnTo>
                    <a:pt x="139700" y="205992"/>
                  </a:lnTo>
                  <a:lnTo>
                    <a:pt x="90390" y="205992"/>
                  </a:lnTo>
                  <a:lnTo>
                    <a:pt x="90390" y="21598"/>
                  </a:lnTo>
                  <a:cubicBezTo>
                    <a:pt x="90390" y="9990"/>
                    <a:pt x="80533" y="26"/>
                    <a:pt x="7067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23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ub0YMAAAAEAAAAAAAAAAAAAAAAAAAAAAAAAAeAAAAaAAAAAAAAAAAAAAAAAAAAAAAAAAAAAAAECcAABAnAAAAAAAAAAAAAAAAAAAAAAAAAAAAAAAAAAAAAAAAAAAAABQAAAAAAAAAwMD/AAAAAABkAAAAMgAAAAAAAABkAAAAAAAAAH9/fwAKAAAAHwAAAFQAAAD///8A////AQAAAAAAAAAAAAAAAAAAAAAAAAAAAAAAAAAAAAAAAAAAAAAAAn9/fwBZWVkDzMzMAMDA/wB/f38AAAAAAAAAAAAAAAAAAAAAAAAAAAAhAAAAGAAAABQAAACw6f//1gEAAInq///cAwAAAAAAACYAAAAIAAAA//////////8="/>
                </a:ext>
              </a:extLst>
            </p:cNvSpPr>
            <p:nvPr/>
          </p:nvSpPr>
          <p:spPr>
            <a:xfrm>
              <a:off x="-3627120" y="298450"/>
              <a:ext cx="137795" cy="328930"/>
            </a:xfrm>
            <a:custGeom>
              <a:avLst/>
              <a:gdLst/>
              <a:ahLst/>
              <a:cxnLst/>
              <a:rect l="0" t="0" r="137795" b="328930"/>
              <a:pathLst>
                <a:path w="137795" h="328930">
                  <a:moveTo>
                    <a:pt x="68897" y="26"/>
                  </a:moveTo>
                  <a:lnTo>
                    <a:pt x="0" y="123110"/>
                  </a:lnTo>
                  <a:lnTo>
                    <a:pt x="49219" y="123110"/>
                  </a:lnTo>
                  <a:lnTo>
                    <a:pt x="49219" y="307724"/>
                  </a:lnTo>
                  <a:cubicBezTo>
                    <a:pt x="47571" y="321853"/>
                    <a:pt x="57822" y="328904"/>
                    <a:pt x="68073" y="328904"/>
                  </a:cubicBezTo>
                  <a:cubicBezTo>
                    <a:pt x="78324" y="328904"/>
                    <a:pt x="88575" y="321853"/>
                    <a:pt x="88575" y="307724"/>
                  </a:cubicBezTo>
                  <a:lnTo>
                    <a:pt x="88575" y="123110"/>
                  </a:lnTo>
                  <a:lnTo>
                    <a:pt x="137795" y="123110"/>
                  </a:lnTo>
                  <a:lnTo>
                    <a:pt x="68897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24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RJbn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v7f//mgsAAMvu//9RFgAAAAAAACYAAAAIAAAA//////////8="/>
                </a:ext>
              </a:extLst>
            </p:cNvSpPr>
            <p:nvPr/>
          </p:nvSpPr>
          <p:spPr>
            <a:xfrm>
              <a:off x="-2936875" y="1885950"/>
              <a:ext cx="139700" cy="1741805"/>
            </a:xfrm>
            <a:custGeom>
              <a:avLst/>
              <a:gdLst/>
              <a:ahLst/>
              <a:cxnLst/>
              <a:rect l="0" t="0" r="139700" b="1741805"/>
              <a:pathLst>
                <a:path w="139700" h="1741805">
                  <a:moveTo>
                    <a:pt x="70676" y="0"/>
                  </a:moveTo>
                  <a:lnTo>
                    <a:pt x="0" y="121329"/>
                  </a:lnTo>
                  <a:lnTo>
                    <a:pt x="49310" y="121329"/>
                  </a:lnTo>
                  <a:lnTo>
                    <a:pt x="49310" y="1721866"/>
                  </a:lnTo>
                  <a:cubicBezTo>
                    <a:pt x="49310" y="1735150"/>
                    <a:pt x="59580" y="1741805"/>
                    <a:pt x="69850" y="1741805"/>
                  </a:cubicBezTo>
                  <a:cubicBezTo>
                    <a:pt x="80120" y="1741805"/>
                    <a:pt x="90390" y="1735150"/>
                    <a:pt x="90390" y="1721866"/>
                  </a:cubicBezTo>
                  <a:lnTo>
                    <a:pt x="90390" y="121329"/>
                  </a:lnTo>
                  <a:lnTo>
                    <a:pt x="139700" y="121329"/>
                  </a:lnTo>
                  <a:lnTo>
                    <a:pt x="70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24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zcm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JBgAA9xwAALAMAAD9HQAAAAAAACYAAAAIAAAA//////////8="/>
                </a:ext>
              </a:extLst>
            </p:cNvSpPr>
            <p:nvPr/>
          </p:nvSpPr>
          <p:spPr>
            <a:xfrm>
              <a:off x="981075" y="4708525"/>
              <a:ext cx="1081405" cy="166370"/>
            </a:xfrm>
            <a:custGeom>
              <a:avLst/>
              <a:gdLst/>
              <a:ahLst/>
              <a:cxnLst/>
              <a:rect l="0" t="0" r="1081405" b="166370"/>
              <a:pathLst>
                <a:path w="1081405" h="166370">
                  <a:moveTo>
                    <a:pt x="647526" y="26"/>
                  </a:moveTo>
                  <a:lnTo>
                    <a:pt x="647526" y="61569"/>
                  </a:lnTo>
                  <a:lnTo>
                    <a:pt x="26296" y="61569"/>
                  </a:lnTo>
                  <a:cubicBezTo>
                    <a:pt x="0" y="61569"/>
                    <a:pt x="0" y="103155"/>
                    <a:pt x="26296" y="103155"/>
                  </a:cubicBezTo>
                  <a:lnTo>
                    <a:pt x="647526" y="103155"/>
                  </a:lnTo>
                  <a:lnTo>
                    <a:pt x="647526" y="166370"/>
                  </a:lnTo>
                  <a:lnTo>
                    <a:pt x="810234" y="166370"/>
                  </a:lnTo>
                  <a:lnTo>
                    <a:pt x="810234" y="103155"/>
                  </a:lnTo>
                  <a:lnTo>
                    <a:pt x="961432" y="103155"/>
                  </a:lnTo>
                  <a:lnTo>
                    <a:pt x="961432" y="153048"/>
                  </a:lnTo>
                  <a:lnTo>
                    <a:pt x="1081379" y="83198"/>
                  </a:lnTo>
                  <a:lnTo>
                    <a:pt x="961432" y="11650"/>
                  </a:lnTo>
                  <a:lnTo>
                    <a:pt x="961432" y="61569"/>
                  </a:lnTo>
                  <a:lnTo>
                    <a:pt x="810234" y="61569"/>
                  </a:lnTo>
                  <a:lnTo>
                    <a:pt x="810234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24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9wOn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zBQAALh4AALAMAAAyHwAAAAAAACYAAAAIAAAA//////////8="/>
                </a:ext>
              </a:extLst>
            </p:cNvSpPr>
            <p:nvPr/>
          </p:nvSpPr>
          <p:spPr>
            <a:xfrm>
              <a:off x="926465" y="4906010"/>
              <a:ext cx="1136015" cy="165100"/>
            </a:xfrm>
            <a:custGeom>
              <a:avLst/>
              <a:gdLst/>
              <a:ahLst/>
              <a:cxnLst/>
              <a:rect l="0" t="0" r="1136015" b="165100"/>
              <a:pathLst>
                <a:path w="1136015" h="165100">
                  <a:moveTo>
                    <a:pt x="25" y="26"/>
                  </a:moveTo>
                  <a:lnTo>
                    <a:pt x="25" y="165100"/>
                  </a:lnTo>
                  <a:lnTo>
                    <a:pt x="162785" y="165100"/>
                  </a:lnTo>
                  <a:lnTo>
                    <a:pt x="162785" y="103390"/>
                  </a:lnTo>
                  <a:lnTo>
                    <a:pt x="1016003" y="103390"/>
                  </a:lnTo>
                  <a:lnTo>
                    <a:pt x="1016003" y="153423"/>
                  </a:lnTo>
                  <a:lnTo>
                    <a:pt x="1135989" y="81712"/>
                  </a:lnTo>
                  <a:lnTo>
                    <a:pt x="1016003" y="11703"/>
                  </a:lnTo>
                  <a:lnTo>
                    <a:pt x="1016003" y="61710"/>
                  </a:lnTo>
                  <a:lnTo>
                    <a:pt x="162785" y="61710"/>
                  </a:lnTo>
                  <a:lnTo>
                    <a:pt x="162785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24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0iOT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q8f//1R0AALr5//9dIAAAAAAAACYAAAAIAAAA//////////8="/>
                </a:ext>
              </a:extLst>
            </p:cNvSpPr>
            <p:nvPr/>
          </p:nvSpPr>
          <p:spPr>
            <a:xfrm>
              <a:off x="-2289810" y="4849495"/>
              <a:ext cx="1270000" cy="411480"/>
            </a:xfrm>
            <a:custGeom>
              <a:avLst/>
              <a:gdLst/>
              <a:ahLst/>
              <a:cxnLst/>
              <a:rect l="0" t="0" r="1270000" b="411480"/>
              <a:pathLst>
                <a:path w="1270000" h="411480">
                  <a:moveTo>
                    <a:pt x="1200963" y="26"/>
                  </a:moveTo>
                  <a:lnTo>
                    <a:pt x="1130300" y="121454"/>
                  </a:lnTo>
                  <a:lnTo>
                    <a:pt x="1179594" y="121454"/>
                  </a:lnTo>
                  <a:lnTo>
                    <a:pt x="1179594" y="227889"/>
                  </a:lnTo>
                  <a:cubicBezTo>
                    <a:pt x="1179594" y="271142"/>
                    <a:pt x="1145088" y="306090"/>
                    <a:pt x="1102349" y="306090"/>
                  </a:cubicBezTo>
                  <a:lnTo>
                    <a:pt x="842666" y="306090"/>
                  </a:lnTo>
                  <a:lnTo>
                    <a:pt x="842666" y="241210"/>
                  </a:lnTo>
                  <a:lnTo>
                    <a:pt x="679945" y="241210"/>
                  </a:lnTo>
                  <a:lnTo>
                    <a:pt x="679945" y="306090"/>
                  </a:lnTo>
                  <a:lnTo>
                    <a:pt x="177019" y="306090"/>
                  </a:lnTo>
                  <a:cubicBezTo>
                    <a:pt x="167676" y="257195"/>
                    <a:pt x="129506" y="233714"/>
                    <a:pt x="91258" y="233714"/>
                  </a:cubicBezTo>
                  <a:cubicBezTo>
                    <a:pt x="48829" y="233714"/>
                    <a:pt x="6271" y="262601"/>
                    <a:pt x="2813" y="317712"/>
                  </a:cubicBezTo>
                  <a:cubicBezTo>
                    <a:pt x="0" y="377186"/>
                    <a:pt x="45887" y="411480"/>
                    <a:pt x="91826" y="411480"/>
                  </a:cubicBezTo>
                  <a:cubicBezTo>
                    <a:pt x="126848" y="411480"/>
                    <a:pt x="161870" y="391551"/>
                    <a:pt x="175367" y="347671"/>
                  </a:cubicBezTo>
                  <a:lnTo>
                    <a:pt x="679945" y="347671"/>
                  </a:lnTo>
                  <a:lnTo>
                    <a:pt x="679945" y="405891"/>
                  </a:lnTo>
                  <a:lnTo>
                    <a:pt x="842666" y="405891"/>
                  </a:lnTo>
                  <a:lnTo>
                    <a:pt x="842666" y="347671"/>
                  </a:lnTo>
                  <a:lnTo>
                    <a:pt x="1100723" y="347671"/>
                  </a:lnTo>
                  <a:cubicBezTo>
                    <a:pt x="1168109" y="347671"/>
                    <a:pt x="1220680" y="294440"/>
                    <a:pt x="1220680" y="227889"/>
                  </a:cubicBezTo>
                  <a:lnTo>
                    <a:pt x="1220680" y="121454"/>
                  </a:lnTo>
                  <a:lnTo>
                    <a:pt x="1270000" y="121454"/>
                  </a:lnTo>
                  <a:lnTo>
                    <a:pt x="1200963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24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9uSW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R5///xg8AABLp///aEAAAAAAAACYAAAAIAAAA//////////8="/>
                </a:ext>
              </a:extLst>
            </p:cNvSpPr>
            <p:nvPr/>
          </p:nvSpPr>
          <p:spPr>
            <a:xfrm>
              <a:off x="-3931285" y="2564130"/>
              <a:ext cx="203835" cy="175260"/>
            </a:xfrm>
            <a:custGeom>
              <a:avLst/>
              <a:gdLst/>
              <a:ahLst/>
              <a:cxnLst/>
              <a:rect l="0" t="0" r="203835" b="175260"/>
              <a:pathLst>
                <a:path w="203835" h="175260">
                  <a:moveTo>
                    <a:pt x="116705" y="0"/>
                  </a:moveTo>
                  <a:cubicBezTo>
                    <a:pt x="37805" y="0"/>
                    <a:pt x="25" y="94658"/>
                    <a:pt x="54249" y="149470"/>
                  </a:cubicBezTo>
                  <a:cubicBezTo>
                    <a:pt x="72392" y="167255"/>
                    <a:pt x="94536" y="175260"/>
                    <a:pt x="116163" y="175260"/>
                  </a:cubicBezTo>
                  <a:cubicBezTo>
                    <a:pt x="161096" y="175260"/>
                    <a:pt x="203809" y="140709"/>
                    <a:pt x="203809" y="88008"/>
                  </a:cubicBezTo>
                  <a:cubicBezTo>
                    <a:pt x="203809" y="38202"/>
                    <a:pt x="164373" y="0"/>
                    <a:pt x="116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245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8+PGE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U6P//bAkAAAPs//9LCgAAAAAAACYAAAAIAAAA//////////8="/>
                </a:ext>
              </a:extLst>
            </p:cNvSpPr>
            <p:nvPr/>
          </p:nvSpPr>
          <p:spPr>
            <a:xfrm>
              <a:off x="-3888740" y="1531620"/>
              <a:ext cx="639445" cy="141605"/>
            </a:xfrm>
            <a:custGeom>
              <a:avLst/>
              <a:gdLst/>
              <a:ahLst/>
              <a:cxnLst/>
              <a:rect l="0" t="0" r="639445" b="141605"/>
              <a:pathLst>
                <a:path w="639445" h="141605">
                  <a:moveTo>
                    <a:pt x="121647" y="0"/>
                  </a:moveTo>
                  <a:lnTo>
                    <a:pt x="0" y="71639"/>
                  </a:lnTo>
                  <a:lnTo>
                    <a:pt x="121647" y="141605"/>
                  </a:lnTo>
                  <a:lnTo>
                    <a:pt x="121647" y="91622"/>
                  </a:lnTo>
                  <a:lnTo>
                    <a:pt x="618073" y="91622"/>
                  </a:lnTo>
                  <a:cubicBezTo>
                    <a:pt x="629559" y="91622"/>
                    <a:pt x="639445" y="83304"/>
                    <a:pt x="639445" y="71639"/>
                  </a:cubicBezTo>
                  <a:cubicBezTo>
                    <a:pt x="639445" y="59974"/>
                    <a:pt x="629559" y="49982"/>
                    <a:pt x="618073" y="49982"/>
                  </a:cubicBezTo>
                  <a:lnTo>
                    <a:pt x="121647" y="49982"/>
                  </a:lnTo>
                  <a:lnTo>
                    <a:pt x="121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24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U9Ikc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cCQAAChkAABgNAAA4HAAAAAAAACYAAAAIAAAA//////////8="/>
                </a:ext>
              </a:extLst>
            </p:cNvSpPr>
            <p:nvPr/>
          </p:nvSpPr>
          <p:spPr>
            <a:xfrm>
              <a:off x="1480820" y="4070350"/>
              <a:ext cx="647700" cy="516890"/>
            </a:xfrm>
            <a:custGeom>
              <a:avLst/>
              <a:gdLst/>
              <a:ahLst/>
              <a:cxnLst/>
              <a:rect l="0" t="0" r="647700" b="516890"/>
              <a:pathLst>
                <a:path w="647700" h="516890">
                  <a:moveTo>
                    <a:pt x="129865" y="26"/>
                  </a:moveTo>
                  <a:cubicBezTo>
                    <a:pt x="57537" y="26"/>
                    <a:pt x="0" y="58195"/>
                    <a:pt x="0" y="131317"/>
                  </a:cubicBezTo>
                  <a:lnTo>
                    <a:pt x="0" y="385599"/>
                  </a:lnTo>
                  <a:cubicBezTo>
                    <a:pt x="0" y="458721"/>
                    <a:pt x="57537" y="516890"/>
                    <a:pt x="129865" y="516890"/>
                  </a:cubicBezTo>
                  <a:lnTo>
                    <a:pt x="519461" y="516890"/>
                  </a:lnTo>
                  <a:cubicBezTo>
                    <a:pt x="590163" y="516890"/>
                    <a:pt x="647700" y="458721"/>
                    <a:pt x="647700" y="385599"/>
                  </a:cubicBezTo>
                  <a:lnTo>
                    <a:pt x="647700" y="131317"/>
                  </a:lnTo>
                  <a:cubicBezTo>
                    <a:pt x="647700" y="58195"/>
                    <a:pt x="590163" y="26"/>
                    <a:pt x="519461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24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4Zn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wCAAA5Q4AAI4JAACHDwAAAAAAACYAAAAIAAAA//////////8="/>
                </a:ext>
              </a:extLst>
            </p:cNvSpPr>
            <p:nvPr/>
          </p:nvSpPr>
          <p:spPr>
            <a:xfrm>
              <a:off x="1452880" y="2421255"/>
              <a:ext cx="100330" cy="102870"/>
            </a:xfrm>
            <a:custGeom>
              <a:avLst/>
              <a:gdLst/>
              <a:ahLst/>
              <a:cxnLst/>
              <a:rect l="0" t="0" r="100330" b="102870"/>
              <a:pathLst>
                <a:path w="100330" h="102870">
                  <a:moveTo>
                    <a:pt x="26" y="0"/>
                  </a:moveTo>
                  <a:lnTo>
                    <a:pt x="26" y="102870"/>
                  </a:lnTo>
                  <a:lnTo>
                    <a:pt x="100304" y="102870"/>
                  </a:lnTo>
                  <a:lnTo>
                    <a:pt x="100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24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B5PS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CCQAA5Q4AAGIKAACHDwAAAAAAACYAAAAIAAAA//////////8="/>
                </a:ext>
              </a:extLst>
            </p:cNvSpPr>
            <p:nvPr/>
          </p:nvSpPr>
          <p:spPr>
            <a:xfrm>
              <a:off x="1586230" y="2421255"/>
              <a:ext cx="101600" cy="102870"/>
            </a:xfrm>
            <a:custGeom>
              <a:avLst/>
              <a:gdLst/>
              <a:ahLst/>
              <a:cxnLst/>
              <a:rect l="0" t="0" r="101600" b="102870"/>
              <a:pathLst>
                <a:path w="101600" h="102870">
                  <a:moveTo>
                    <a:pt x="0" y="0"/>
                  </a:moveTo>
                  <a:lnTo>
                    <a:pt x="0" y="102870"/>
                  </a:lnTo>
                  <a:lnTo>
                    <a:pt x="101574" y="102870"/>
                  </a:lnTo>
                  <a:lnTo>
                    <a:pt x="101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24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wvcDo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wCAAAtA8AAI4JAABWEAAAAAAAACYAAAAIAAAA//////////8="/>
                </a:ext>
              </a:extLst>
            </p:cNvSpPr>
            <p:nvPr/>
          </p:nvSpPr>
          <p:spPr>
            <a:xfrm>
              <a:off x="1452880" y="2552700"/>
              <a:ext cx="100330" cy="102870"/>
            </a:xfrm>
            <a:custGeom>
              <a:avLst/>
              <a:gdLst/>
              <a:ahLst/>
              <a:cxnLst/>
              <a:rect l="0" t="0" r="100330" b="102870"/>
              <a:pathLst>
                <a:path w="100330" h="102870">
                  <a:moveTo>
                    <a:pt x="26" y="0"/>
                  </a:moveTo>
                  <a:lnTo>
                    <a:pt x="26" y="102870"/>
                  </a:lnTo>
                  <a:lnTo>
                    <a:pt x="100304" y="102870"/>
                  </a:lnTo>
                  <a:lnTo>
                    <a:pt x="100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25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A+PH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CCQAAtA8AAGIKAABWEAAAAAAAACYAAAAIAAAA//////////8="/>
                </a:ext>
              </a:extLst>
            </p:cNvSpPr>
            <p:nvPr/>
          </p:nvSpPr>
          <p:spPr>
            <a:xfrm>
              <a:off x="1586230" y="2552700"/>
              <a:ext cx="101600" cy="102870"/>
            </a:xfrm>
            <a:custGeom>
              <a:avLst/>
              <a:gdLst/>
              <a:ahLst/>
              <a:cxnLst/>
              <a:rect l="0" t="0" r="101600" b="102870"/>
              <a:pathLst>
                <a:path w="101600" h="102870">
                  <a:moveTo>
                    <a:pt x="0" y="0"/>
                  </a:moveTo>
                  <a:lnTo>
                    <a:pt x="0" y="102870"/>
                  </a:lnTo>
                  <a:lnTo>
                    <a:pt x="101574" y="102870"/>
                  </a:lnTo>
                  <a:lnTo>
                    <a:pt x="101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25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IiLz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2CQAAPBUAAFUKAAApGAAAAAAAACYAAAAIAAAA//////////8="/>
                </a:ext>
              </a:extLst>
            </p:cNvSpPr>
            <p:nvPr/>
          </p:nvSpPr>
          <p:spPr>
            <a:xfrm>
              <a:off x="1497330" y="3451860"/>
              <a:ext cx="182245" cy="475615"/>
            </a:xfrm>
            <a:custGeom>
              <a:avLst/>
              <a:gdLst/>
              <a:ahLst/>
              <a:cxnLst/>
              <a:rect l="0" t="0" r="182245" b="475615"/>
              <a:pathLst>
                <a:path w="182245" h="475615">
                  <a:moveTo>
                    <a:pt x="0" y="0"/>
                  </a:moveTo>
                  <a:cubicBezTo>
                    <a:pt x="0" y="74834"/>
                    <a:pt x="49260" y="124733"/>
                    <a:pt x="90297" y="164630"/>
                  </a:cubicBezTo>
                  <a:cubicBezTo>
                    <a:pt x="116562" y="191238"/>
                    <a:pt x="139532" y="216174"/>
                    <a:pt x="142831" y="237794"/>
                  </a:cubicBezTo>
                  <a:cubicBezTo>
                    <a:pt x="139532" y="259411"/>
                    <a:pt x="116562" y="284350"/>
                    <a:pt x="90297" y="309312"/>
                  </a:cubicBezTo>
                  <a:cubicBezTo>
                    <a:pt x="49260" y="350881"/>
                    <a:pt x="0" y="400754"/>
                    <a:pt x="0" y="475588"/>
                  </a:cubicBezTo>
                  <a:lnTo>
                    <a:pt x="41037" y="475588"/>
                  </a:lnTo>
                  <a:cubicBezTo>
                    <a:pt x="41037" y="419058"/>
                    <a:pt x="80450" y="379134"/>
                    <a:pt x="118188" y="340907"/>
                  </a:cubicBezTo>
                  <a:cubicBezTo>
                    <a:pt x="151028" y="309312"/>
                    <a:pt x="180569" y="277718"/>
                    <a:pt x="182219" y="241136"/>
                  </a:cubicBezTo>
                  <a:lnTo>
                    <a:pt x="182219" y="237794"/>
                  </a:lnTo>
                  <a:lnTo>
                    <a:pt x="182219" y="236149"/>
                  </a:lnTo>
                  <a:cubicBezTo>
                    <a:pt x="180569" y="197896"/>
                    <a:pt x="151028" y="167973"/>
                    <a:pt x="118188" y="136378"/>
                  </a:cubicBezTo>
                  <a:cubicBezTo>
                    <a:pt x="80450" y="96454"/>
                    <a:pt x="41037" y="56556"/>
                    <a:pt x="41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252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c9Ij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yCgAAORUAAJQLAAApGAAAAAAAACYAAAAIAAAA//////////8="/>
                </a:ext>
              </a:extLst>
            </p:cNvSpPr>
            <p:nvPr/>
          </p:nvSpPr>
          <p:spPr>
            <a:xfrm>
              <a:off x="1697990" y="3449955"/>
              <a:ext cx="184150" cy="477520"/>
            </a:xfrm>
            <a:custGeom>
              <a:avLst/>
              <a:gdLst/>
              <a:ahLst/>
              <a:cxnLst/>
              <a:rect l="0" t="0" r="184150" b="477520"/>
              <a:pathLst>
                <a:path w="184150" h="477520">
                  <a:moveTo>
                    <a:pt x="143030" y="26"/>
                  </a:moveTo>
                  <a:cubicBezTo>
                    <a:pt x="143030" y="58256"/>
                    <a:pt x="103588" y="98174"/>
                    <a:pt x="64120" y="136445"/>
                  </a:cubicBezTo>
                  <a:cubicBezTo>
                    <a:pt x="32886" y="168055"/>
                    <a:pt x="3304" y="199665"/>
                    <a:pt x="26" y="236265"/>
                  </a:cubicBezTo>
                  <a:lnTo>
                    <a:pt x="26" y="239583"/>
                  </a:lnTo>
                  <a:lnTo>
                    <a:pt x="26" y="241255"/>
                  </a:lnTo>
                  <a:cubicBezTo>
                    <a:pt x="3304" y="279526"/>
                    <a:pt x="32886" y="309465"/>
                    <a:pt x="64120" y="341075"/>
                  </a:cubicBezTo>
                  <a:cubicBezTo>
                    <a:pt x="103588" y="379346"/>
                    <a:pt x="143030" y="420935"/>
                    <a:pt x="143030" y="477494"/>
                  </a:cubicBezTo>
                  <a:lnTo>
                    <a:pt x="184124" y="477494"/>
                  </a:lnTo>
                  <a:cubicBezTo>
                    <a:pt x="184124" y="402623"/>
                    <a:pt x="133169" y="352726"/>
                    <a:pt x="93727" y="311136"/>
                  </a:cubicBezTo>
                  <a:cubicBezTo>
                    <a:pt x="67424" y="284516"/>
                    <a:pt x="42746" y="259542"/>
                    <a:pt x="41120" y="237937"/>
                  </a:cubicBezTo>
                  <a:cubicBezTo>
                    <a:pt x="42746" y="216306"/>
                    <a:pt x="67424" y="193004"/>
                    <a:pt x="93727" y="166384"/>
                  </a:cubicBezTo>
                  <a:cubicBezTo>
                    <a:pt x="134821" y="124794"/>
                    <a:pt x="184124" y="74897"/>
                    <a:pt x="184124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53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AiIGM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PCQAA0RUAAPsKAACQFgAAAAAAACYAAAAIAAAA//////////8="/>
                </a:ext>
              </a:extLst>
            </p:cNvSpPr>
            <p:nvPr/>
          </p:nvSpPr>
          <p:spPr>
            <a:xfrm>
              <a:off x="1594485" y="3546475"/>
              <a:ext cx="190500" cy="121285"/>
            </a:xfrm>
            <a:custGeom>
              <a:avLst/>
              <a:gdLst/>
              <a:ahLst/>
              <a:cxnLst/>
              <a:rect l="0" t="0" r="190500" b="121285"/>
              <a:pathLst>
                <a:path w="190500" h="121285">
                  <a:moveTo>
                    <a:pt x="26" y="0"/>
                  </a:moveTo>
                  <a:cubicBezTo>
                    <a:pt x="14801" y="16614"/>
                    <a:pt x="32850" y="34898"/>
                    <a:pt x="50925" y="51513"/>
                  </a:cubicBezTo>
                  <a:cubicBezTo>
                    <a:pt x="65700" y="66458"/>
                    <a:pt x="78825" y="84716"/>
                    <a:pt x="88675" y="104670"/>
                  </a:cubicBezTo>
                  <a:cubicBezTo>
                    <a:pt x="91975" y="109652"/>
                    <a:pt x="93600" y="116277"/>
                    <a:pt x="95250" y="121258"/>
                  </a:cubicBezTo>
                  <a:cubicBezTo>
                    <a:pt x="95250" y="119615"/>
                    <a:pt x="96900" y="116277"/>
                    <a:pt x="96900" y="114633"/>
                  </a:cubicBezTo>
                  <a:cubicBezTo>
                    <a:pt x="100175" y="104670"/>
                    <a:pt x="105100" y="96349"/>
                    <a:pt x="110025" y="88055"/>
                  </a:cubicBezTo>
                  <a:cubicBezTo>
                    <a:pt x="121525" y="73110"/>
                    <a:pt x="133025" y="58138"/>
                    <a:pt x="146150" y="44862"/>
                  </a:cubicBezTo>
                  <a:cubicBezTo>
                    <a:pt x="160950" y="29915"/>
                    <a:pt x="177350" y="14971"/>
                    <a:pt x="19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54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N0eW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QCQAA0hYAADkLAAApGAAAAAAAACYAAAAIAAAA//////////8="/>
                </a:ext>
              </a:extLst>
            </p:cNvSpPr>
            <p:nvPr/>
          </p:nvSpPr>
          <p:spPr>
            <a:xfrm>
              <a:off x="1554480" y="3709670"/>
              <a:ext cx="269875" cy="217805"/>
            </a:xfrm>
            <a:custGeom>
              <a:avLst/>
              <a:gdLst/>
              <a:ahLst/>
              <a:cxnLst/>
              <a:rect l="0" t="0" r="269875" b="217805"/>
              <a:pathLst>
                <a:path w="269875" h="217805">
                  <a:moveTo>
                    <a:pt x="134924" y="0"/>
                  </a:moveTo>
                  <a:cubicBezTo>
                    <a:pt x="134924" y="118038"/>
                    <a:pt x="21393" y="169566"/>
                    <a:pt x="4935" y="176222"/>
                  </a:cubicBezTo>
                  <a:cubicBezTo>
                    <a:pt x="1653" y="189509"/>
                    <a:pt x="0" y="202821"/>
                    <a:pt x="0" y="217778"/>
                  </a:cubicBezTo>
                  <a:lnTo>
                    <a:pt x="269849" y="217778"/>
                  </a:lnTo>
                  <a:cubicBezTo>
                    <a:pt x="269849" y="202821"/>
                    <a:pt x="269849" y="189509"/>
                    <a:pt x="266567" y="176222"/>
                  </a:cubicBezTo>
                  <a:cubicBezTo>
                    <a:pt x="266567" y="176222"/>
                    <a:pt x="134924" y="126338"/>
                    <a:pt x="134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BuYW0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1CAAA5hQAAM0LAAAnFQAAAAAAACYAAAAIAAAA//////////8="/>
                </a:ext>
              </a:extLst>
            </p:cNvSpPr>
            <p:nvPr/>
          </p:nvSpPr>
          <p:spPr>
            <a:xfrm>
              <a:off x="1456055" y="3397250"/>
              <a:ext cx="462280" cy="41275"/>
            </a:xfrm>
            <a:custGeom>
              <a:avLst/>
              <a:gdLst/>
              <a:ahLst/>
              <a:cxnLst/>
              <a:rect l="0" t="0" r="462280" b="41275"/>
              <a:pathLst>
                <a:path w="462280" h="41275">
                  <a:moveTo>
                    <a:pt x="0" y="25"/>
                  </a:moveTo>
                  <a:lnTo>
                    <a:pt x="0" y="41275"/>
                  </a:lnTo>
                  <a:lnTo>
                    <a:pt x="462254" y="41275"/>
                  </a:lnTo>
                  <a:lnTo>
                    <a:pt x="46225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hdk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1CAAAPhgAAM0LAAB/GAAAAAAAACYAAAAIAAAA//////////8="/>
                </a:ext>
              </a:extLst>
            </p:cNvSpPr>
            <p:nvPr/>
          </p:nvSpPr>
          <p:spPr>
            <a:xfrm>
              <a:off x="1456055" y="3940810"/>
              <a:ext cx="462280" cy="41275"/>
            </a:xfrm>
            <a:custGeom>
              <a:avLst/>
              <a:gdLst/>
              <a:ahLst/>
              <a:cxnLst/>
              <a:rect l="0" t="0" r="462280" b="41275"/>
              <a:pathLst>
                <a:path w="462280" h="41275">
                  <a:moveTo>
                    <a:pt x="0" y="25"/>
                  </a:moveTo>
                  <a:lnTo>
                    <a:pt x="0" y="41275"/>
                  </a:lnTo>
                  <a:lnTo>
                    <a:pt x="462254" y="41275"/>
                  </a:lnTo>
                  <a:lnTo>
                    <a:pt x="462254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25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ECQAANwsAAIwKAABZDAAAAAAAACYAAAAIAAAA//////////8="/>
                </a:ext>
              </a:extLst>
            </p:cNvSpPr>
            <p:nvPr/>
          </p:nvSpPr>
          <p:spPr>
            <a:xfrm>
              <a:off x="1587500" y="1823085"/>
              <a:ext cx="127000" cy="184150"/>
            </a:xfrm>
            <a:custGeom>
              <a:avLst/>
              <a:gdLst/>
              <a:ahLst/>
              <a:cxnLst/>
              <a:rect l="0" t="0" r="127000" b="184150"/>
              <a:pathLst>
                <a:path w="127000" h="184150">
                  <a:moveTo>
                    <a:pt x="61052" y="33183"/>
                  </a:moveTo>
                  <a:cubicBezTo>
                    <a:pt x="75894" y="33183"/>
                    <a:pt x="85789" y="44800"/>
                    <a:pt x="85789" y="59725"/>
                  </a:cubicBezTo>
                  <a:cubicBezTo>
                    <a:pt x="85789" y="72983"/>
                    <a:pt x="75894" y="86267"/>
                    <a:pt x="61052" y="86267"/>
                  </a:cubicBezTo>
                  <a:lnTo>
                    <a:pt x="41263" y="86267"/>
                  </a:lnTo>
                  <a:lnTo>
                    <a:pt x="41263" y="33183"/>
                  </a:lnTo>
                  <a:close/>
                  <a:moveTo>
                    <a:pt x="26" y="0"/>
                  </a:moveTo>
                  <a:lnTo>
                    <a:pt x="26" y="184124"/>
                  </a:lnTo>
                  <a:lnTo>
                    <a:pt x="41263" y="184124"/>
                  </a:lnTo>
                  <a:lnTo>
                    <a:pt x="41263" y="117783"/>
                  </a:lnTo>
                  <a:lnTo>
                    <a:pt x="69289" y="117783"/>
                  </a:lnTo>
                  <a:cubicBezTo>
                    <a:pt x="70196" y="117835"/>
                    <a:pt x="71051" y="117835"/>
                    <a:pt x="71931" y="117835"/>
                  </a:cubicBezTo>
                  <a:cubicBezTo>
                    <a:pt x="102108" y="117835"/>
                    <a:pt x="127000" y="90356"/>
                    <a:pt x="125394" y="59725"/>
                  </a:cubicBezTo>
                  <a:cubicBezTo>
                    <a:pt x="125394" y="26542"/>
                    <a:pt x="100631" y="0"/>
                    <a:pt x="67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259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BQcj4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lCgAANwsAAIcLAABZDAAAAAAAACYAAAAIAAAA//////////8="/>
                </a:ext>
              </a:extLst>
            </p:cNvSpPr>
            <p:nvPr/>
          </p:nvSpPr>
          <p:spPr>
            <a:xfrm>
              <a:off x="1730375" y="1823085"/>
              <a:ext cx="143510" cy="184150"/>
            </a:xfrm>
            <a:custGeom>
              <a:avLst/>
              <a:gdLst/>
              <a:ahLst/>
              <a:cxnLst/>
              <a:rect l="0" t="0" r="143510" b="184150"/>
              <a:pathLst>
                <a:path w="143510" h="184150">
                  <a:moveTo>
                    <a:pt x="0" y="0"/>
                  </a:moveTo>
                  <a:lnTo>
                    <a:pt x="0" y="184124"/>
                  </a:lnTo>
                  <a:lnTo>
                    <a:pt x="41232" y="184124"/>
                  </a:lnTo>
                  <a:lnTo>
                    <a:pt x="41232" y="111141"/>
                  </a:lnTo>
                  <a:lnTo>
                    <a:pt x="100620" y="111141"/>
                  </a:lnTo>
                  <a:lnTo>
                    <a:pt x="100620" y="184124"/>
                  </a:lnTo>
                  <a:lnTo>
                    <a:pt x="143510" y="184124"/>
                  </a:lnTo>
                  <a:lnTo>
                    <a:pt x="143510" y="0"/>
                  </a:lnTo>
                  <a:lnTo>
                    <a:pt x="100620" y="0"/>
                  </a:lnTo>
                  <a:lnTo>
                    <a:pt x="100620" y="72983"/>
                  </a:lnTo>
                  <a:lnTo>
                    <a:pt x="41232" y="72983"/>
                  </a:lnTo>
                  <a:lnTo>
                    <a:pt x="41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260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QvPjw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6CwAANwsAAH8MAABZDAAAAAAAACYAAAAIAAAA//////////8="/>
                </a:ext>
              </a:extLst>
            </p:cNvSpPr>
            <p:nvPr/>
          </p:nvSpPr>
          <p:spPr>
            <a:xfrm>
              <a:off x="1906270" y="1823085"/>
              <a:ext cx="125095" cy="184150"/>
            </a:xfrm>
            <a:custGeom>
              <a:avLst/>
              <a:gdLst/>
              <a:ahLst/>
              <a:cxnLst/>
              <a:rect l="0" t="0" r="125095" b="184150"/>
              <a:pathLst>
                <a:path w="125095" h="184150">
                  <a:moveTo>
                    <a:pt x="60906" y="33183"/>
                  </a:moveTo>
                  <a:cubicBezTo>
                    <a:pt x="75713" y="33183"/>
                    <a:pt x="85584" y="44800"/>
                    <a:pt x="85584" y="59725"/>
                  </a:cubicBezTo>
                  <a:cubicBezTo>
                    <a:pt x="85584" y="72983"/>
                    <a:pt x="75713" y="86267"/>
                    <a:pt x="60906" y="86267"/>
                  </a:cubicBezTo>
                  <a:lnTo>
                    <a:pt x="39510" y="86267"/>
                  </a:lnTo>
                  <a:lnTo>
                    <a:pt x="39510" y="33183"/>
                  </a:lnTo>
                  <a:close/>
                  <a:moveTo>
                    <a:pt x="0" y="0"/>
                  </a:moveTo>
                  <a:lnTo>
                    <a:pt x="0" y="184124"/>
                  </a:lnTo>
                  <a:lnTo>
                    <a:pt x="39510" y="184124"/>
                  </a:lnTo>
                  <a:lnTo>
                    <a:pt x="39510" y="117783"/>
                  </a:lnTo>
                  <a:lnTo>
                    <a:pt x="67496" y="117783"/>
                  </a:lnTo>
                  <a:cubicBezTo>
                    <a:pt x="68400" y="117835"/>
                    <a:pt x="69330" y="117835"/>
                    <a:pt x="70235" y="117835"/>
                  </a:cubicBezTo>
                  <a:cubicBezTo>
                    <a:pt x="101760" y="117835"/>
                    <a:pt x="125043" y="90356"/>
                    <a:pt x="123441" y="59725"/>
                  </a:cubicBezTo>
                  <a:cubicBezTo>
                    <a:pt x="125069" y="28209"/>
                    <a:pt x="98763" y="1667"/>
                    <a:pt x="67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261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h0IHU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BX7f//1gEAAO3t///7AgAAAAAAACYAAAAIAAAA//////////8="/>
                </a:ext>
              </a:extLst>
            </p:cNvSpPr>
            <p:nvPr/>
          </p:nvSpPr>
          <p:spPr>
            <a:xfrm>
              <a:off x="-3033395" y="298450"/>
              <a:ext cx="95250" cy="186055"/>
            </a:xfrm>
            <a:custGeom>
              <a:avLst/>
              <a:gdLst/>
              <a:ahLst/>
              <a:cxnLst/>
              <a:rect l="0" t="0" r="95250" b="186055"/>
              <a:pathLst>
                <a:path w="95250" h="186055">
                  <a:moveTo>
                    <a:pt x="54200" y="26"/>
                  </a:moveTo>
                  <a:lnTo>
                    <a:pt x="54200" y="111309"/>
                  </a:lnTo>
                  <a:cubicBezTo>
                    <a:pt x="54200" y="131234"/>
                    <a:pt x="54200" y="147847"/>
                    <a:pt x="24625" y="147847"/>
                  </a:cubicBezTo>
                  <a:cubicBezTo>
                    <a:pt x="14775" y="147847"/>
                    <a:pt x="4925" y="142866"/>
                    <a:pt x="0" y="134546"/>
                  </a:cubicBezTo>
                  <a:lnTo>
                    <a:pt x="0" y="182716"/>
                  </a:lnTo>
                  <a:cubicBezTo>
                    <a:pt x="8225" y="186055"/>
                    <a:pt x="16425" y="186055"/>
                    <a:pt x="24625" y="186055"/>
                  </a:cubicBezTo>
                  <a:cubicBezTo>
                    <a:pt x="68975" y="186055"/>
                    <a:pt x="95250" y="167772"/>
                    <a:pt x="95250" y="114621"/>
                  </a:cubicBezTo>
                  <a:lnTo>
                    <a:pt x="9525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266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IgcnQ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Dh8P//nhwAAOnx///6HQAAAAAAACYAAAAIAAAA//////////8="/>
                </a:ext>
              </a:extLst>
            </p:cNvSpPr>
            <p:nvPr/>
          </p:nvSpPr>
          <p:spPr>
            <a:xfrm>
              <a:off x="-2458085" y="4652010"/>
              <a:ext cx="167640" cy="220980"/>
            </a:xfrm>
            <a:custGeom>
              <a:avLst/>
              <a:gdLst/>
              <a:ahLst/>
              <a:cxnLst/>
              <a:rect l="0" t="0" r="167640" b="220980"/>
              <a:pathLst>
                <a:path w="167640" h="220980">
                  <a:moveTo>
                    <a:pt x="167614" y="0"/>
                  </a:moveTo>
                  <a:lnTo>
                    <a:pt x="0" y="79747"/>
                  </a:lnTo>
                  <a:lnTo>
                    <a:pt x="0" y="141207"/>
                  </a:lnTo>
                  <a:lnTo>
                    <a:pt x="167614" y="220954"/>
                  </a:lnTo>
                  <a:lnTo>
                    <a:pt x="167614" y="171128"/>
                  </a:lnTo>
                  <a:lnTo>
                    <a:pt x="36175" y="111312"/>
                  </a:lnTo>
                  <a:lnTo>
                    <a:pt x="167614" y="49852"/>
                  </a:lnTo>
                  <a:lnTo>
                    <a:pt x="167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267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AwIiA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AS8v//9BsAAGPz//9lHgAAAAAAACYAAAAIAAAA//////////8="/>
                </a:ext>
              </a:extLst>
            </p:cNvSpPr>
            <p:nvPr/>
          </p:nvSpPr>
          <p:spPr>
            <a:xfrm>
              <a:off x="-2264410" y="4544060"/>
              <a:ext cx="213995" cy="396875"/>
            </a:xfrm>
            <a:custGeom>
              <a:avLst/>
              <a:gdLst/>
              <a:ahLst/>
              <a:cxnLst/>
              <a:rect l="0" t="0" r="213995" b="396875"/>
              <a:pathLst>
                <a:path w="213995" h="396875">
                  <a:moveTo>
                    <a:pt x="158015" y="26"/>
                  </a:moveTo>
                  <a:lnTo>
                    <a:pt x="0" y="396848"/>
                  </a:lnTo>
                  <a:lnTo>
                    <a:pt x="55954" y="396848"/>
                  </a:lnTo>
                  <a:lnTo>
                    <a:pt x="213969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268;p40"/>
            <p:cNvSpPr>
              <a:extLst>
                <a:ext uri="smNativeData">
                  <pr:smNativeData xmlns:pr="smNativeData" val="SMDATA_13_L0faYBMAAAAlAAAACwAAAA0AAAAAkAAAAJAAAACQAAAAkAAAAAAAAAABAAAAAAAAAAEAAABQAAAAAAAAAAAA4D8AAAAAAADgPwAAAAAAAOA/AAAAAAAA4D8AAAAAAADgPwAAAAAAAOA/AAAAAAAA4D8AAAAAAADgPwAAAAAAAOA/AAAAAAAA4D8CAAAAjAAAAAEAAAAAAAAASP/V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AyMyIMAAAAEAAAAAAAAAAAAAAAAAAAAAAAAAAeAAAAaAAAAAAAAAAAAAAAAAAAAAAAAAAAAAAAECcAABAnAAAAAAAAAAAAAAAAAAAAAAAAAAAAAAAAAAAAAAAAAAAAABQAAAAAAAAAwMD/AAAAAABkAAAAMgAAAAAAAABkAAAAAAAAAH9/fwAKAAAAHwAAAFQAAABI/9UF////AQAAAAAAAAAAAAAAAAAAAAAAAAAAAAAAAAAAAAAAAAAAAAAAAn9/fwBZWVkDzMzMAMDA/wB/f38AAAAAAAAAAAAAAAAAAAAAAAAAAAAhAAAAGAAAABQAAACE8///nhwAAI/0///6HQAAAAAAACYAAAAIAAAA//////////8="/>
                </a:ext>
              </a:extLst>
            </p:cNvSpPr>
            <p:nvPr/>
          </p:nvSpPr>
          <p:spPr>
            <a:xfrm>
              <a:off x="-2029460" y="4652010"/>
              <a:ext cx="169545" cy="220980"/>
            </a:xfrm>
            <a:custGeom>
              <a:avLst/>
              <a:gdLst/>
              <a:ahLst/>
              <a:cxnLst/>
              <a:rect l="0" t="0" r="169545" b="220980"/>
              <a:pathLst>
                <a:path w="169545" h="220980">
                  <a:moveTo>
                    <a:pt x="0" y="0"/>
                  </a:moveTo>
                  <a:lnTo>
                    <a:pt x="0" y="49852"/>
                  </a:lnTo>
                  <a:lnTo>
                    <a:pt x="131681" y="111312"/>
                  </a:lnTo>
                  <a:lnTo>
                    <a:pt x="0" y="171128"/>
                  </a:lnTo>
                  <a:lnTo>
                    <a:pt x="0" y="220954"/>
                  </a:lnTo>
                  <a:lnTo>
                    <a:pt x="169519" y="141207"/>
                  </a:lnTo>
                  <a:lnTo>
                    <a:pt x="169519" y="79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8FFD5"/>
        </a:accent1>
        <a:accent2>
          <a:srgbClr val="48FFD5"/>
        </a:accent2>
        <a:accent3>
          <a:srgbClr val="48FFD5"/>
        </a:accent3>
        <a:accent4>
          <a:srgbClr val="48FFD5"/>
        </a:accent4>
        <a:accent5>
          <a:srgbClr val="48FFD5"/>
        </a:accent5>
        <a:accent6>
          <a:srgbClr val="48FFD5"/>
        </a:accent6>
        <a:hlink>
          <a:srgbClr val="48FFD5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subject/>
  <dc:creator>mark</dc:creator>
  <cp:keywords/>
  <dc:description/>
  <cp:lastModifiedBy>Maycon</cp:lastModifiedBy>
  <cp:revision>0</cp:revision>
  <dcterms:created xsi:type="dcterms:W3CDTF">2021-06-26T09:17:18Z</dcterms:created>
  <dcterms:modified xsi:type="dcterms:W3CDTF">2021-06-28T22:03:27Z</dcterms:modified>
</cp:coreProperties>
</file>