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6" r:id="rId2"/>
    <p:sldId id="257" r:id="rId3"/>
    <p:sldId id="26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2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37BB2-F869-0A3D-6062-F7BC0573BB85}" v="515" dt="2019-11-27T14:53:01.531"/>
    <p1510:client id="{285B1F2B-7269-278A-D931-F9D1FC301A54}" v="363" dt="2019-11-27T15:34:16.466"/>
    <p1510:client id="{C17FA546-C60E-9B09-7948-763603831179}" v="10" dt="2019-11-27T15:37:1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7T13:52:07.946" idx="1">
    <p:pos x="3744" y="1358"/>
    <p:text/>
    <p:extLst>
      <p:ext uri="{C676402C-5697-4E1C-873F-D02D1690AC5C}">
        <p15:threadingInfo xmlns:p15="http://schemas.microsoft.com/office/powerpoint/2012/main" timeZoneBias="120"/>
      </p:ext>
    </p:extLst>
  </p:cm>
  <p:cm authorId="1" dt="2019-11-27T13:52:08.071" idx="2">
    <p:pos x="10" y="10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3" r:id="rId6"/>
    <p:sldLayoutId id="2147483939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cow&#10;&#10;Description generated with very high confidence">
            <a:extLst>
              <a:ext uri="{FF2B5EF4-FFF2-40B4-BE49-F238E27FC236}">
                <a16:creationId xmlns:a16="http://schemas.microsoft.com/office/drawing/2014/main" id="{093D18D2-E8FF-4F8E-90C3-0B9CBC092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r="3112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Cow welfare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279" y="4167052"/>
            <a:ext cx="2610667" cy="114953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gor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Amaral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Lucas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Venancio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Maycon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Gomes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4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de </a:t>
            </a:r>
            <a:r>
              <a:rPr lang="pt-BR" dirty="0" err="1" smtClean="0"/>
              <a:t>helpDesk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62" y="2155690"/>
            <a:ext cx="3849687" cy="3849687"/>
          </a:xfrm>
        </p:spPr>
      </p:pic>
      <p:sp>
        <p:nvSpPr>
          <p:cNvPr id="5" name="CaixaDeTexto 4"/>
          <p:cNvSpPr txBox="1"/>
          <p:nvPr/>
        </p:nvSpPr>
        <p:spPr>
          <a:xfrm>
            <a:off x="6223820" y="2846439"/>
            <a:ext cx="30824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Conversas online </a:t>
            </a:r>
            <a:endParaRPr lang="pt-BR" sz="2500" dirty="0"/>
          </a:p>
          <a:p>
            <a:r>
              <a:rPr lang="pt-BR" sz="2500" dirty="0" smtClean="0"/>
              <a:t>mensagens por  </a:t>
            </a:r>
            <a:r>
              <a:rPr lang="pt-BR" sz="2500" dirty="0" err="1" smtClean="0"/>
              <a:t>email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143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6433" y="2914777"/>
            <a:ext cx="10058400" cy="1371600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34" y="2457418"/>
            <a:ext cx="2857899" cy="2286319"/>
          </a:xfrm>
        </p:spPr>
      </p:pic>
      <p:sp>
        <p:nvSpPr>
          <p:cNvPr id="5" name="Retângulo 4"/>
          <p:cNvSpPr/>
          <p:nvPr/>
        </p:nvSpPr>
        <p:spPr>
          <a:xfrm>
            <a:off x="5517155" y="3244334"/>
            <a:ext cx="58243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5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5543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ss, table, food, sitting&#10;&#10;Description generated with very high confidence">
            <a:extLst>
              <a:ext uri="{FF2B5EF4-FFF2-40B4-BE49-F238E27FC236}">
                <a16:creationId xmlns:a16="http://schemas.microsoft.com/office/drawing/2014/main" id="{BDF6DE5C-0D32-47EA-947D-0E81CECE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7" b="7323"/>
          <a:stretch/>
        </p:blipFill>
        <p:spPr>
          <a:xfrm>
            <a:off x="-26792" y="1"/>
            <a:ext cx="12191980" cy="6857999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1899B-1084-437C-BA5A-39ECF93E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473" y="407587"/>
            <a:ext cx="3195924" cy="937091"/>
          </a:xfrm>
        </p:spPr>
        <p:txBody>
          <a:bodyPr>
            <a:normAutofit/>
          </a:bodyPr>
          <a:lstStyle/>
          <a:p>
            <a:r>
              <a:rPr lang="en-US" sz="4400" dirty="0"/>
              <a:t>CONTEXTO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DE59-51B5-4335-A62A-79C6F0CA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350" y="1344677"/>
            <a:ext cx="4602152" cy="4912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dirty="0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4°exportador de </a:t>
            </a:r>
            <a:r>
              <a:rPr lang="en-US" sz="2000" dirty="0" err="1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leite</a:t>
            </a:r>
            <a:r>
              <a:rPr lang="en-US" sz="2000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Contextualização da 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spcBef>
                <a:spcPts val="3000"/>
              </a:spcBef>
              <a:spcAft>
                <a:spcPts val="3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grande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local,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ainda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importação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leite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paises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estrangeiros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complementar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demanda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spcBef>
                <a:spcPts val="3000"/>
              </a:spcBef>
              <a:spcAft>
                <a:spcPts val="3000"/>
              </a:spcAft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local,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devido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ma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temperatura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umidade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ambiente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encontram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vacas-leiteira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3000"/>
              </a:spcBef>
              <a:spcAft>
                <a:spcPts val="3000"/>
              </a:spcAft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Vacas-leiteiras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stresse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produzem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leite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 que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produziriam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normalmente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52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C466-E0A5-42D0-A6EB-8244147A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950" y="564216"/>
            <a:ext cx="4537166" cy="846572"/>
          </a:xfrm>
        </p:spPr>
        <p:txBody>
          <a:bodyPr/>
          <a:lstStyle/>
          <a:p>
            <a:pPr algn="ctr"/>
            <a:r>
              <a:rPr lang="en-US" dirty="0" err="1"/>
              <a:t>Desenho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endParaRPr lang="en-US" dirty="0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5" y="2024963"/>
            <a:ext cx="2758922" cy="17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sensor p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89298" y="1501152"/>
            <a:ext cx="499205" cy="4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Resultado de imagem para sensor p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6840">
            <a:off x="559603" y="1501151"/>
            <a:ext cx="499205" cy="4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ta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641">
            <a:off x="3773338" y="2239303"/>
            <a:ext cx="1683201" cy="16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 picture containing electronics, computer&#10;&#10;Description generated with very high confidence">
            <a:extLst>
              <a:ext uri="{FF2B5EF4-FFF2-40B4-BE49-F238E27FC236}">
                <a16:creationId xmlns:a16="http://schemas.microsoft.com/office/drawing/2014/main" id="{3B8BBFD8-C6AE-4843-B142-91C9425E6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037" y="2377850"/>
            <a:ext cx="1391729" cy="1406106"/>
          </a:xfrm>
          <a:prstGeom prst="rect">
            <a:avLst/>
          </a:prstGeom>
        </p:spPr>
      </p:pic>
      <p:pic>
        <p:nvPicPr>
          <p:cNvPr id="1046" name="Picture 22" descr="Resultado de imagem para nuvem p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45" y="3529018"/>
            <a:ext cx="1965577" cy="196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0" descr="Resultado de imagem para seta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659">
            <a:off x="6744558" y="1898665"/>
            <a:ext cx="1683201" cy="16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809205" y="4294266"/>
            <a:ext cx="250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Coletamos a informações de temperatura e umidade do curral 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41859" y="5494595"/>
            <a:ext cx="218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Traduzimos esta informação coletada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380313" y="4294266"/>
            <a:ext cx="28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Mostramos para o pecuário em forma numéricas e gráfica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50F8D8-9FFC-4C28-A5C7-25B9E1BE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7157" y="645106"/>
            <a:ext cx="6944678" cy="32292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F3DA9-F6AF-4F6E-AA03-8AC0AF5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795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2" y="2717075"/>
            <a:ext cx="7352073" cy="3431993"/>
          </a:xfrm>
        </p:spPr>
      </p:pic>
    </p:spTree>
    <p:extLst>
      <p:ext uri="{BB962C8B-B14F-4D97-AF65-F5344CB8AC3E}">
        <p14:creationId xmlns:p14="http://schemas.microsoft.com/office/powerpoint/2010/main" val="1685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Riscos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6035"/>
            <a:ext cx="10058400" cy="3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Backlog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	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77" y="2014194"/>
            <a:ext cx="10709245" cy="35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Aquisição de dados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3" y="2129564"/>
            <a:ext cx="6544491" cy="3849687"/>
          </a:xfrm>
        </p:spPr>
      </p:pic>
    </p:spTree>
    <p:extLst>
      <p:ext uri="{BB962C8B-B14F-4D97-AF65-F5344CB8AC3E}">
        <p14:creationId xmlns:p14="http://schemas.microsoft.com/office/powerpoint/2010/main" val="4025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153</TotalTime>
  <Words>97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Goudy Old Style</vt:lpstr>
      <vt:lpstr>SavonVTI</vt:lpstr>
      <vt:lpstr>Cow welfare</vt:lpstr>
      <vt:lpstr>CONTEXTO</vt:lpstr>
      <vt:lpstr>Contextualização da problemática</vt:lpstr>
      <vt:lpstr>Desenho de solução</vt:lpstr>
      <vt:lpstr>Trello</vt:lpstr>
      <vt:lpstr>Modelo do banco de dados</vt:lpstr>
      <vt:lpstr>Riscos </vt:lpstr>
      <vt:lpstr>Backlog  </vt:lpstr>
      <vt:lpstr>Aquisição de dados</vt:lpstr>
      <vt:lpstr>Ferramenta de helpDesk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264</cp:revision>
  <dcterms:created xsi:type="dcterms:W3CDTF">2019-11-27T14:33:21Z</dcterms:created>
  <dcterms:modified xsi:type="dcterms:W3CDTF">2019-11-29T21:54:46Z</dcterms:modified>
</cp:coreProperties>
</file>