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1255" y="1104899"/>
            <a:ext cx="8825658" cy="853081"/>
          </a:xfrm>
        </p:spPr>
        <p:txBody>
          <a:bodyPr/>
          <a:lstStyle/>
          <a:p>
            <a:r>
              <a:rPr lang="pt-BR" dirty="0" err="1" smtClean="0"/>
              <a:t>Cow</a:t>
            </a:r>
            <a:r>
              <a:rPr lang="pt-BR" dirty="0" err="1" smtClean="0"/>
              <a:t>-</a:t>
            </a:r>
            <a:r>
              <a:rPr lang="pt-BR" dirty="0" err="1" smtClean="0"/>
              <a:t>Welfare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6921500" y="4828180"/>
            <a:ext cx="4575969" cy="1280520"/>
          </a:xfrm>
        </p:spPr>
        <p:txBody>
          <a:bodyPr/>
          <a:lstStyle/>
          <a:p>
            <a:r>
              <a:rPr lang="pt-BR" dirty="0" smtClean="0"/>
              <a:t>Igor Amaral  01192088</a:t>
            </a:r>
          </a:p>
          <a:p>
            <a:r>
              <a:rPr lang="pt-BR" dirty="0" smtClean="0"/>
              <a:t>Lucas </a:t>
            </a:r>
            <a:r>
              <a:rPr lang="pt-BR" dirty="0" err="1" smtClean="0"/>
              <a:t>Venancio</a:t>
            </a:r>
            <a:r>
              <a:rPr lang="pt-BR" dirty="0" smtClean="0"/>
              <a:t>  01192008</a:t>
            </a:r>
          </a:p>
          <a:p>
            <a:r>
              <a:rPr lang="pt-BR" dirty="0" err="1"/>
              <a:t>Maycon</a:t>
            </a:r>
            <a:r>
              <a:rPr lang="pt-BR" dirty="0"/>
              <a:t> Gomes  01192024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25" y="3169213"/>
            <a:ext cx="2987675" cy="29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603500"/>
            <a:ext cx="9700280" cy="3416300"/>
          </a:xfrm>
        </p:spPr>
        <p:txBody>
          <a:bodyPr/>
          <a:lstStyle/>
          <a:p>
            <a:r>
              <a:rPr lang="pt-BR" dirty="0" smtClean="0"/>
              <a:t>Cerca de 10 a 15% do potencial de produção de leite da vaca é comprometido devido a problemas de saúde.</a:t>
            </a:r>
          </a:p>
          <a:p>
            <a:r>
              <a:rPr lang="pt-BR" dirty="0" smtClean="0"/>
              <a:t>Alguns desses problemas se originam por temperatura e umidade inadequadas.</a:t>
            </a:r>
          </a:p>
          <a:p>
            <a:r>
              <a:rPr lang="pt-BR" dirty="0"/>
              <a:t>Hoje, o país ocupa o quarto lugar como maior produtor leiteiro em todo o </a:t>
            </a:r>
            <a:r>
              <a:rPr lang="pt-BR" dirty="0" smtClean="0"/>
              <a:t>mundo.</a:t>
            </a:r>
            <a:endParaRPr lang="pt-BR" dirty="0"/>
          </a:p>
          <a:p>
            <a:r>
              <a:rPr lang="pt-BR" dirty="0" smtClean="0"/>
              <a:t>Existem cerca de 1 milhão de estabelecimentos rurais que produzem leite.</a:t>
            </a:r>
          </a:p>
          <a:p>
            <a:r>
              <a:rPr lang="pt-BR" dirty="0" smtClean="0"/>
              <a:t>Apesar de tudo isso ainda importamos leite para suprir o mercado interno.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97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Oque fazemos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7125" y="2394495"/>
            <a:ext cx="10823686" cy="3183345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smtClean="0"/>
              <a:t>projeto monitora </a:t>
            </a:r>
            <a:r>
              <a:rPr lang="pt-BR" dirty="0"/>
              <a:t>a temperatura e umidade de vacas leiteiras para melhorar a produtividade de leites, prezando minimizar os estresse das vacas e reduzindo a taxa de </a:t>
            </a:r>
            <a:r>
              <a:rPr lang="pt-BR" dirty="0" smtClean="0"/>
              <a:t>mortalidade, </a:t>
            </a:r>
            <a:r>
              <a:rPr lang="pt-BR" dirty="0"/>
              <a:t>assim evitando que haja uma perda de capital para os criadores de vacas </a:t>
            </a:r>
            <a:r>
              <a:rPr lang="pt-BR" dirty="0" smtClean="0"/>
              <a:t>leiteiras.</a:t>
            </a:r>
          </a:p>
          <a:p>
            <a:r>
              <a:rPr lang="pt-BR" dirty="0" smtClean="0"/>
              <a:t>vacas </a:t>
            </a:r>
            <a:r>
              <a:rPr lang="pt-BR" dirty="0"/>
              <a:t>sem estresse </a:t>
            </a:r>
            <a:r>
              <a:rPr lang="pt-BR" dirty="0" smtClean="0"/>
              <a:t>possuem  um aumento na </a:t>
            </a:r>
            <a:r>
              <a:rPr lang="pt-BR" dirty="0"/>
              <a:t>produtividade de </a:t>
            </a:r>
            <a:r>
              <a:rPr lang="pt-BR" dirty="0" smtClean="0"/>
              <a:t>leite.</a:t>
            </a:r>
          </a:p>
          <a:p>
            <a:r>
              <a:rPr lang="pt-BR" dirty="0" smtClean="0"/>
              <a:t> </a:t>
            </a:r>
            <a:r>
              <a:rPr lang="pt-BR" dirty="0"/>
              <a:t>para </a:t>
            </a:r>
            <a:r>
              <a:rPr lang="pt-BR" dirty="0" smtClean="0"/>
              <a:t>que isso ocorra </a:t>
            </a:r>
            <a:r>
              <a:rPr lang="pt-BR" dirty="0"/>
              <a:t>monitoramos a temperatura e umidade</a:t>
            </a:r>
            <a:r>
              <a:rPr lang="pt-BR" dirty="0" smtClean="0"/>
              <a:t>.</a:t>
            </a:r>
          </a:p>
          <a:p>
            <a:r>
              <a:rPr lang="pt-BR" dirty="0" smtClean="0"/>
              <a:t> </a:t>
            </a:r>
            <a:r>
              <a:rPr lang="pt-BR" dirty="0"/>
              <a:t>As vacas em lactação dever dispor de um ambiente com temperaturas entre 4,0°C e 24°C e umidade entre 40% e 80</a:t>
            </a:r>
            <a:r>
              <a:rPr lang="pt-BR" dirty="0" smtClean="0"/>
              <a:t>%.</a:t>
            </a:r>
          </a:p>
          <a:p>
            <a:r>
              <a:rPr lang="pt-BR" dirty="0" smtClean="0"/>
              <a:t>Este é o gráfico de alertas para a aplicação.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37" y="5577840"/>
            <a:ext cx="9954261" cy="9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Desenhos de arquitetura HLD e LLD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8" y="2560320"/>
            <a:ext cx="5157693" cy="2045789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340" y="2403566"/>
            <a:ext cx="4960620" cy="33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4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arquitetura local do </a:t>
            </a:r>
            <a:r>
              <a:rPr lang="pt-BR" dirty="0" err="1" smtClean="0"/>
              <a:t>arduino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717" y="2788531"/>
            <a:ext cx="8824913" cy="2993985"/>
          </a:xfrm>
        </p:spPr>
      </p:pic>
    </p:spTree>
    <p:extLst>
      <p:ext uri="{BB962C8B-B14F-4D97-AF65-F5344CB8AC3E}">
        <p14:creationId xmlns:p14="http://schemas.microsoft.com/office/powerpoint/2010/main" val="95848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conceitual e lógico do banco de dados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51" y="2541564"/>
            <a:ext cx="5059569" cy="344853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06" y="2541564"/>
            <a:ext cx="5889781" cy="319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49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Íon – Sala da Diretoria</Template>
  <TotalTime>131</TotalTime>
  <Words>210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Íon - Sala da Diretoria</vt:lpstr>
      <vt:lpstr>Cow-Welfare</vt:lpstr>
      <vt:lpstr>Contexto</vt:lpstr>
      <vt:lpstr>Oque fazemos ?</vt:lpstr>
      <vt:lpstr>Desenhos de arquitetura HLD e LLD</vt:lpstr>
      <vt:lpstr>Diagrama de arquitetura local do arduino</vt:lpstr>
      <vt:lpstr>Modelo conceitual e lógico do banco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Cow Welfare</dc:title>
  <dc:creator>Aluno</dc:creator>
  <cp:lastModifiedBy>Aluno</cp:lastModifiedBy>
  <cp:revision>10</cp:revision>
  <dcterms:created xsi:type="dcterms:W3CDTF">2019-10-21T18:36:26Z</dcterms:created>
  <dcterms:modified xsi:type="dcterms:W3CDTF">2019-11-13T21:01:36Z</dcterms:modified>
</cp:coreProperties>
</file>