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559675" cy="10691813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Proxima Nova" panose="020B0604020202020204" charset="0"/>
      <p:regular r:id="rId8"/>
      <p:bold r:id="rId9"/>
      <p:italic r:id="rId10"/>
      <p:boldItalic r:id="rId11"/>
    </p:embeddedFont>
    <p:embeddedFont>
      <p:font typeface="Proxima Nova Extrabold" panose="020B0604020202020204" charset="0"/>
      <p:bold r:id="rId12"/>
    </p:embeddedFont>
    <p:embeddedFont>
      <p:font typeface="Proxima Nova Semibold" panose="020B0604020202020204" charset="0"/>
      <p:regular r:id="rId13"/>
      <p:bold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sem Título" id="{0DF5FDC5-5FD1-4187-A047-337AE93B8809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pos="1928">
          <p15:clr>
            <a:srgbClr val="9AA0A6"/>
          </p15:clr>
        </p15:guide>
        <p15:guide id="2" pos="2244">
          <p15:clr>
            <a:srgbClr val="9AA0A6"/>
          </p15:clr>
        </p15:guide>
        <p15:guide id="3" orient="horz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2376" y="102"/>
      </p:cViewPr>
      <p:guideLst>
        <p:guide pos="1928"/>
        <p:guide pos="2244"/>
        <p:guide orient="horz" pos="3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43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47778"/>
            <a:ext cx="7044600" cy="4266600"/>
          </a:xfrm>
          <a:prstGeom prst="rect">
            <a:avLst/>
          </a:prstGeom>
        </p:spPr>
        <p:txBody>
          <a:bodyPr spcFirstLastPara="1" wrap="square" lIns="95600" tIns="95600" rIns="95600" bIns="956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891409"/>
            <a:ext cx="7044600" cy="1647300"/>
          </a:xfrm>
          <a:prstGeom prst="rect">
            <a:avLst/>
          </a:prstGeom>
        </p:spPr>
        <p:txBody>
          <a:bodyPr spcFirstLastPara="1" wrap="square" lIns="95600" tIns="95600" rIns="95600" bIns="956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7800"/>
          </a:xfrm>
          <a:prstGeom prst="rect">
            <a:avLst/>
          </a:prstGeom>
        </p:spPr>
        <p:txBody>
          <a:bodyPr spcFirstLastPara="1" wrap="square" lIns="95600" tIns="95600" rIns="95600" bIns="95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spcFirstLastPara="1" wrap="square" lIns="95600" tIns="95600" rIns="95600" bIns="956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spcFirstLastPara="1" wrap="square" lIns="95600" tIns="95600" rIns="95600" bIns="956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7800"/>
          </a:xfrm>
          <a:prstGeom prst="rect">
            <a:avLst/>
          </a:prstGeom>
        </p:spPr>
        <p:txBody>
          <a:bodyPr spcFirstLastPara="1" wrap="square" lIns="95600" tIns="95600" rIns="95600" bIns="95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7800"/>
          </a:xfrm>
          <a:prstGeom prst="rect">
            <a:avLst/>
          </a:prstGeom>
        </p:spPr>
        <p:txBody>
          <a:bodyPr spcFirstLastPara="1" wrap="square" lIns="95600" tIns="95600" rIns="95600" bIns="95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spcFirstLastPara="1" wrap="square" lIns="95600" tIns="95600" rIns="95600" bIns="95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7800"/>
          </a:xfrm>
          <a:prstGeom prst="rect">
            <a:avLst/>
          </a:prstGeom>
        </p:spPr>
        <p:txBody>
          <a:bodyPr spcFirstLastPara="1" wrap="square" lIns="95600" tIns="95600" rIns="95600" bIns="95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700"/>
          </a:xfrm>
          <a:prstGeom prst="rect">
            <a:avLst/>
          </a:prstGeom>
        </p:spPr>
        <p:txBody>
          <a:bodyPr spcFirstLastPara="1" wrap="square" lIns="95600" tIns="95600" rIns="95600" bIns="956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600"/>
          </a:xfrm>
          <a:prstGeom prst="rect">
            <a:avLst/>
          </a:prstGeom>
        </p:spPr>
        <p:txBody>
          <a:bodyPr spcFirstLastPara="1" wrap="square" lIns="95600" tIns="95600" rIns="95600" bIns="956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7800"/>
          </a:xfrm>
          <a:prstGeom prst="rect">
            <a:avLst/>
          </a:prstGeom>
        </p:spPr>
        <p:txBody>
          <a:bodyPr spcFirstLastPara="1" wrap="square" lIns="95600" tIns="95600" rIns="95600" bIns="95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700"/>
          </a:xfrm>
          <a:prstGeom prst="rect">
            <a:avLst/>
          </a:prstGeom>
        </p:spPr>
        <p:txBody>
          <a:bodyPr spcFirstLastPara="1" wrap="square" lIns="95600" tIns="95600" rIns="95600" bIns="956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3306900" cy="7101600"/>
          </a:xfrm>
          <a:prstGeom prst="rect">
            <a:avLst/>
          </a:prstGeom>
        </p:spPr>
        <p:txBody>
          <a:bodyPr spcFirstLastPara="1" wrap="square" lIns="95600" tIns="95600" rIns="95600" bIns="9560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395696"/>
            <a:ext cx="3306900" cy="7101600"/>
          </a:xfrm>
          <a:prstGeom prst="rect">
            <a:avLst/>
          </a:prstGeom>
        </p:spPr>
        <p:txBody>
          <a:bodyPr spcFirstLastPara="1" wrap="square" lIns="95600" tIns="95600" rIns="95600" bIns="9560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7800"/>
          </a:xfrm>
          <a:prstGeom prst="rect">
            <a:avLst/>
          </a:prstGeom>
        </p:spPr>
        <p:txBody>
          <a:bodyPr spcFirstLastPara="1" wrap="square" lIns="95600" tIns="95600" rIns="95600" bIns="95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700"/>
          </a:xfrm>
          <a:prstGeom prst="rect">
            <a:avLst/>
          </a:prstGeom>
        </p:spPr>
        <p:txBody>
          <a:bodyPr spcFirstLastPara="1" wrap="square" lIns="95600" tIns="95600" rIns="95600" bIns="956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7800"/>
          </a:xfrm>
          <a:prstGeom prst="rect">
            <a:avLst/>
          </a:prstGeom>
        </p:spPr>
        <p:txBody>
          <a:bodyPr spcFirstLastPara="1" wrap="square" lIns="95600" tIns="95600" rIns="95600" bIns="95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spcFirstLastPara="1" wrap="square" lIns="95600" tIns="95600" rIns="95600" bIns="956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5" y="2888617"/>
            <a:ext cx="2321700" cy="6608700"/>
          </a:xfrm>
          <a:prstGeom prst="rect">
            <a:avLst/>
          </a:prstGeom>
        </p:spPr>
        <p:txBody>
          <a:bodyPr spcFirstLastPara="1" wrap="square" lIns="95600" tIns="95600" rIns="95600" bIns="95600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7800"/>
          </a:xfrm>
          <a:prstGeom prst="rect">
            <a:avLst/>
          </a:prstGeom>
        </p:spPr>
        <p:txBody>
          <a:bodyPr spcFirstLastPara="1" wrap="square" lIns="95600" tIns="95600" rIns="95600" bIns="95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35745"/>
            <a:ext cx="5264700" cy="8503500"/>
          </a:xfrm>
          <a:prstGeom prst="rect">
            <a:avLst/>
          </a:prstGeom>
        </p:spPr>
        <p:txBody>
          <a:bodyPr spcFirstLastPara="1" wrap="square" lIns="95600" tIns="95600" rIns="95600" bIns="956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7800"/>
          </a:xfrm>
          <a:prstGeom prst="rect">
            <a:avLst/>
          </a:prstGeom>
        </p:spPr>
        <p:txBody>
          <a:bodyPr spcFirstLastPara="1" wrap="square" lIns="95600" tIns="95600" rIns="95600" bIns="95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5600" tIns="95600" rIns="95600" bIns="95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spcFirstLastPara="1" wrap="square" lIns="95600" tIns="95600" rIns="95600" bIns="956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spcFirstLastPara="1" wrap="square" lIns="95600" tIns="95600" rIns="95600" bIns="956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spcFirstLastPara="1" wrap="square" lIns="95600" tIns="95600" rIns="95600" bIns="95600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7800"/>
          </a:xfrm>
          <a:prstGeom prst="rect">
            <a:avLst/>
          </a:prstGeom>
        </p:spPr>
        <p:txBody>
          <a:bodyPr spcFirstLastPara="1" wrap="square" lIns="95600" tIns="95600" rIns="95600" bIns="95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spcFirstLastPara="1" wrap="square" lIns="95600" tIns="95600" rIns="95600" bIns="956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7800"/>
          </a:xfrm>
          <a:prstGeom prst="rect">
            <a:avLst/>
          </a:prstGeom>
        </p:spPr>
        <p:txBody>
          <a:bodyPr spcFirstLastPara="1" wrap="square" lIns="95600" tIns="95600" rIns="95600" bIns="956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00" tIns="95600" rIns="95600" bIns="956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 Extrabold"/>
              <a:buNone/>
              <a:defRPr sz="29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 Extrabold"/>
              <a:buNone/>
              <a:defRPr sz="29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 Extrabold"/>
              <a:buNone/>
              <a:defRPr sz="29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 Extrabold"/>
              <a:buNone/>
              <a:defRPr sz="29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 Extrabold"/>
              <a:buNone/>
              <a:defRPr sz="29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 Extrabold"/>
              <a:buNone/>
              <a:defRPr sz="29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 Extrabold"/>
              <a:buNone/>
              <a:defRPr sz="29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 Extrabold"/>
              <a:buNone/>
              <a:defRPr sz="29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 Extrabold"/>
              <a:buNone/>
              <a:defRPr sz="29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00" tIns="95600" rIns="95600" bIns="956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 Semibold"/>
              <a:buChar char="●"/>
              <a:defRPr sz="19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 Semibold"/>
              <a:buChar char="○"/>
              <a:defRPr sz="15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 Semibold"/>
              <a:buChar char="■"/>
              <a:defRPr sz="15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 Semibold"/>
              <a:buChar char="●"/>
              <a:defRPr sz="15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 Semibold"/>
              <a:buChar char="○"/>
              <a:defRPr sz="15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 Semibold"/>
              <a:buChar char="■"/>
              <a:defRPr sz="15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 Semibold"/>
              <a:buChar char="●"/>
              <a:defRPr sz="15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 Semibold"/>
              <a:buChar char="○"/>
              <a:defRPr sz="15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Font typeface="Proxima Nova Semibold"/>
              <a:buChar char="■"/>
              <a:defRPr sz="15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00" tIns="95600" rIns="95600" bIns="95600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../OneDrive/&#193;rea%20de%20Trabalho/Projeto%20Portifolio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4753" y="232913"/>
            <a:ext cx="2523847" cy="104589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B6B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800" dirty="0"/>
          </a:p>
        </p:txBody>
      </p:sp>
      <p:pic>
        <p:nvPicPr>
          <p:cNvPr id="55" name="Google Shape;55;p13">
            <a:hlinkClick r:id="rId3" action="ppaction://hlinkfile"/>
          </p:cNvPr>
          <p:cNvPicPr preferRelativeResize="0"/>
          <p:nvPr/>
        </p:nvPicPr>
        <p:blipFill>
          <a:blip r:embed="rId4"/>
          <a:srcRect t="1260" b="1260"/>
          <a:stretch/>
        </p:blipFill>
        <p:spPr>
          <a:xfrm>
            <a:off x="435456" y="330748"/>
            <a:ext cx="2035470" cy="2039696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6" name="Google Shape;56;p13"/>
          <p:cNvSpPr txBox="1"/>
          <p:nvPr/>
        </p:nvSpPr>
        <p:spPr>
          <a:xfrm>
            <a:off x="539280" y="4779918"/>
            <a:ext cx="1807195" cy="175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mayconbritoolivera158</a:t>
            </a:r>
            <a:r>
              <a:rPr lang="pt-BR" sz="9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@gmail.com</a:t>
            </a:r>
            <a:endParaRPr sz="9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39280" y="5043100"/>
            <a:ext cx="18786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+55 62 95460653</a:t>
            </a:r>
            <a:endParaRPr sz="9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39280" y="5334750"/>
            <a:ext cx="18786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Goiás, Senador Canedo</a:t>
            </a:r>
            <a:endParaRPr sz="9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0" name="Google Shape;60;p13"/>
          <p:cNvCxnSpPr>
            <a:cxnSpLocks/>
          </p:cNvCxnSpPr>
          <p:nvPr/>
        </p:nvCxnSpPr>
        <p:spPr>
          <a:xfrm>
            <a:off x="3440278" y="2347091"/>
            <a:ext cx="0" cy="1673109"/>
          </a:xfrm>
          <a:prstGeom prst="straightConnector1">
            <a:avLst/>
          </a:prstGeom>
          <a:noFill/>
          <a:ln w="19050" cap="flat" cmpd="sng">
            <a:solidFill>
              <a:srgbClr val="6B6B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/>
          <p:nvPr/>
        </p:nvSpPr>
        <p:spPr>
          <a:xfrm>
            <a:off x="3375685" y="2528118"/>
            <a:ext cx="117600" cy="117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B6B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3553325" y="2110925"/>
            <a:ext cx="3390600" cy="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Java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Sistema de hotel.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Um sistema que criar reservas para hospedes contendo seção onde o usuário tem a possibilidade de edição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000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47800" y="2730144"/>
            <a:ext cx="24108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INFORMAÇÕES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Google Shape;64;p13"/>
          <p:cNvCxnSpPr/>
          <p:nvPr/>
        </p:nvCxnSpPr>
        <p:spPr>
          <a:xfrm rot="10800000">
            <a:off x="634341" y="3591721"/>
            <a:ext cx="1637700" cy="0"/>
          </a:xfrm>
          <a:prstGeom prst="straightConnector1">
            <a:avLst/>
          </a:prstGeom>
          <a:noFill/>
          <a:ln w="19050" cap="flat" cmpd="sng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3"/>
          <p:cNvSpPr txBox="1"/>
          <p:nvPr/>
        </p:nvSpPr>
        <p:spPr>
          <a:xfrm>
            <a:off x="3262800" y="428150"/>
            <a:ext cx="39435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rgbClr val="6B6B6B"/>
                </a:solidFill>
                <a:latin typeface="Proxima Nova"/>
                <a:ea typeface="Proxima Nova"/>
                <a:cs typeface="Proxima Nova"/>
                <a:sym typeface="Proxima Nova"/>
              </a:rPr>
              <a:t>Maicon Brito</a:t>
            </a:r>
            <a:endParaRPr sz="2800" b="1" dirty="0">
              <a:solidFill>
                <a:srgbClr val="6B6B6B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rgbClr val="6B6B6B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Programador</a:t>
            </a:r>
            <a:endParaRPr sz="1500" dirty="0">
              <a:solidFill>
                <a:srgbClr val="6B6B6B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104674" y="1509186"/>
            <a:ext cx="4101626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6B6B6B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EXPERIÊNCIA COMO PROGRAMADOR</a:t>
            </a:r>
            <a:endParaRPr sz="1600" dirty="0">
              <a:solidFill>
                <a:srgbClr val="6B6B6B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cxnSp>
        <p:nvCxnSpPr>
          <p:cNvPr id="67" name="Google Shape;67;p13"/>
          <p:cNvCxnSpPr/>
          <p:nvPr/>
        </p:nvCxnSpPr>
        <p:spPr>
          <a:xfrm rot="10800000">
            <a:off x="3362225" y="2049675"/>
            <a:ext cx="2749500" cy="0"/>
          </a:xfrm>
          <a:prstGeom prst="straightConnector1">
            <a:avLst/>
          </a:prstGeom>
          <a:noFill/>
          <a:ln w="19050" cap="flat" cmpd="sng">
            <a:solidFill>
              <a:srgbClr val="6B6B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3"/>
          <p:cNvSpPr txBox="1"/>
          <p:nvPr/>
        </p:nvSpPr>
        <p:spPr>
          <a:xfrm>
            <a:off x="247800" y="3359200"/>
            <a:ext cx="24108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NOME</a:t>
            </a:r>
            <a:endParaRPr sz="10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47800" y="3589700"/>
            <a:ext cx="24108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Maicon Brito</a:t>
            </a:r>
            <a:endParaRPr sz="2200" dirty="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247800" y="3953125"/>
            <a:ext cx="24108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Programador</a:t>
            </a:r>
            <a:endParaRPr sz="10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3" name="Google Shape;73;p13"/>
          <p:cNvCxnSpPr/>
          <p:nvPr/>
        </p:nvCxnSpPr>
        <p:spPr>
          <a:xfrm rot="10800000">
            <a:off x="634341" y="4739871"/>
            <a:ext cx="1637700" cy="0"/>
          </a:xfrm>
          <a:prstGeom prst="straightConnector1">
            <a:avLst/>
          </a:prstGeom>
          <a:noFill/>
          <a:ln w="19050" cap="flat" cmpd="sng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247800" y="4507350"/>
            <a:ext cx="24108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CONTATO</a:t>
            </a:r>
            <a:endParaRPr sz="10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799975" y="6445170"/>
            <a:ext cx="1546500" cy="7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Full </a:t>
            </a:r>
            <a:r>
              <a:rPr lang="pt-BR" sz="1000" b="1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stack</a:t>
            </a:r>
            <a:endParaRPr sz="1000" b="1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O desenvolvedor front-</a:t>
            </a:r>
            <a:r>
              <a:rPr lang="pt-BR" sz="800" dirty="0" err="1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end</a:t>
            </a:r>
            <a:r>
              <a:rPr lang="pt-BR" sz="800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 é responsável pela experiência do usuário dentro de uma aplicação web</a:t>
            </a:r>
            <a:endParaRPr sz="800" dirty="0">
              <a:solidFill>
                <a:schemeClr val="bg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6" name="Google Shape;76;p13"/>
          <p:cNvCxnSpPr/>
          <p:nvPr/>
        </p:nvCxnSpPr>
        <p:spPr>
          <a:xfrm rot="10800000">
            <a:off x="621777" y="6421771"/>
            <a:ext cx="1583700" cy="0"/>
          </a:xfrm>
          <a:prstGeom prst="straightConnector1">
            <a:avLst/>
          </a:prstGeom>
          <a:noFill/>
          <a:ln w="19050" cap="flat" cmpd="sng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3"/>
          <p:cNvSpPr txBox="1"/>
          <p:nvPr/>
        </p:nvSpPr>
        <p:spPr>
          <a:xfrm>
            <a:off x="247800" y="6189250"/>
            <a:ext cx="23316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INTERESSES</a:t>
            </a:r>
            <a:endParaRPr sz="10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5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4279" y="6598386"/>
            <a:ext cx="170936" cy="16922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/>
          <p:nvPr/>
        </p:nvSpPr>
        <p:spPr>
          <a:xfrm>
            <a:off x="757973" y="7215654"/>
            <a:ext cx="1546500" cy="965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Back </a:t>
            </a:r>
            <a:r>
              <a:rPr lang="pt-BR" sz="1000" b="1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end</a:t>
            </a:r>
            <a:endParaRPr sz="1000" b="1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 desenvolvedor </a:t>
            </a:r>
            <a:r>
              <a:rPr lang="pt-BR" sz="8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back-end</a:t>
            </a:r>
            <a:r>
              <a:rPr lang="pt-BR" sz="8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é responsável por manter o funcionamento dos websites e fazer com que os usuários possam interagir com a parte visual.</a:t>
            </a:r>
            <a:endParaRPr sz="8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4279" y="7530171"/>
            <a:ext cx="170936" cy="16922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/>
          <p:nvPr/>
        </p:nvSpPr>
        <p:spPr>
          <a:xfrm>
            <a:off x="832171" y="8683948"/>
            <a:ext cx="1439870" cy="36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FRONT END – ONE</a:t>
            </a:r>
            <a:endParaRPr sz="1100" b="1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C9C9C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4" name="Google Shape;84;p13"/>
          <p:cNvCxnSpPr/>
          <p:nvPr/>
        </p:nvCxnSpPr>
        <p:spPr>
          <a:xfrm rot="10800000">
            <a:off x="621777" y="8556574"/>
            <a:ext cx="1583700" cy="0"/>
          </a:xfrm>
          <a:prstGeom prst="straightConnector1">
            <a:avLst/>
          </a:prstGeom>
          <a:noFill/>
          <a:ln w="19050" cap="flat" cmpd="sng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3"/>
          <p:cNvSpPr txBox="1"/>
          <p:nvPr/>
        </p:nvSpPr>
        <p:spPr>
          <a:xfrm>
            <a:off x="247800" y="8324053"/>
            <a:ext cx="23316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CONQUISTAS</a:t>
            </a:r>
            <a:endParaRPr sz="10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5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4279" y="8733190"/>
            <a:ext cx="170936" cy="16922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799975" y="9087974"/>
            <a:ext cx="15465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 b="1" i="0" cap="all" dirty="0">
                <a:solidFill>
                  <a:schemeClr val="bg1"/>
                </a:solidFill>
                <a:effectLst/>
                <a:latin typeface="Inter"/>
              </a:rPr>
              <a:t>JAVA E ORIENTAÇÃO A OBJETOS – ONE</a:t>
            </a: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5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4279" y="9195318"/>
            <a:ext cx="170936" cy="1692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FD8B0B1-1EB9-6144-F6BA-0CCA0FFB29A7}"/>
              </a:ext>
            </a:extLst>
          </p:cNvPr>
          <p:cNvGrpSpPr/>
          <p:nvPr/>
        </p:nvGrpSpPr>
        <p:grpSpPr>
          <a:xfrm>
            <a:off x="3440278" y="7771334"/>
            <a:ext cx="3252600" cy="1082187"/>
            <a:chOff x="3209421" y="6244546"/>
            <a:chExt cx="3252600" cy="1082187"/>
          </a:xfrm>
        </p:grpSpPr>
        <p:sp>
          <p:nvSpPr>
            <p:cNvPr id="100" name="Google Shape;100;p13"/>
            <p:cNvSpPr txBox="1"/>
            <p:nvPr/>
          </p:nvSpPr>
          <p:spPr>
            <a:xfrm>
              <a:off x="3319176" y="6824876"/>
              <a:ext cx="2962075" cy="501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pt-BR" sz="900" dirty="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Em buscar do primeiro serviço como programador.</a:t>
              </a: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pt-BR" sz="900" dirty="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Fazer faculdade de ciência da computação.</a:t>
              </a:r>
            </a:p>
            <a:p>
              <a:pPr marL="228600" lvl="0" indent="-22860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pt-BR" sz="900" dirty="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Ser um futuro </a:t>
              </a:r>
              <a:r>
                <a:rPr lang="pt-BR" sz="900" dirty="0" err="1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back</a:t>
              </a:r>
              <a:r>
                <a:rPr lang="pt-BR" sz="900" dirty="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end.</a:t>
              </a: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lang="pt-BR" sz="9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9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9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3209421" y="6244546"/>
              <a:ext cx="32526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dirty="0">
                  <a:solidFill>
                    <a:srgbClr val="6B6B6B"/>
                  </a:solidFill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OBJETIVOS</a:t>
              </a:r>
              <a:endParaRPr sz="1600" dirty="0">
                <a:solidFill>
                  <a:srgbClr val="6B6B6B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cxnSp>
          <p:nvCxnSpPr>
            <p:cNvPr id="102" name="Google Shape;102;p13"/>
            <p:cNvCxnSpPr>
              <a:cxnSpLocks/>
            </p:cNvCxnSpPr>
            <p:nvPr/>
          </p:nvCxnSpPr>
          <p:spPr>
            <a:xfrm flipH="1">
              <a:off x="3274776" y="6682998"/>
              <a:ext cx="2844250" cy="0"/>
            </a:xfrm>
            <a:prstGeom prst="straightConnector1">
              <a:avLst/>
            </a:prstGeom>
            <a:noFill/>
            <a:ln w="19050" cap="flat" cmpd="sng">
              <a:solidFill>
                <a:srgbClr val="6B6B6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CF839F8-E7DF-FAA4-5A3F-3B8B3B9034C3}"/>
              </a:ext>
            </a:extLst>
          </p:cNvPr>
          <p:cNvGrpSpPr/>
          <p:nvPr/>
        </p:nvGrpSpPr>
        <p:grpSpPr>
          <a:xfrm>
            <a:off x="3260614" y="4500680"/>
            <a:ext cx="4103816" cy="2970695"/>
            <a:chOff x="3198283" y="3370783"/>
            <a:chExt cx="3995384" cy="2856717"/>
          </a:xfrm>
        </p:grpSpPr>
        <p:cxnSp>
          <p:nvCxnSpPr>
            <p:cNvPr id="91" name="Google Shape;91;p13"/>
            <p:cNvCxnSpPr>
              <a:cxnSpLocks/>
            </p:cNvCxnSpPr>
            <p:nvPr/>
          </p:nvCxnSpPr>
          <p:spPr>
            <a:xfrm flipH="1">
              <a:off x="3369205" y="4074125"/>
              <a:ext cx="1572" cy="2153375"/>
            </a:xfrm>
            <a:prstGeom prst="straightConnector1">
              <a:avLst/>
            </a:prstGeom>
            <a:noFill/>
            <a:ln w="19050" cap="flat" cmpd="sng">
              <a:solidFill>
                <a:srgbClr val="6B6B6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2" name="Google Shape;92;p13"/>
            <p:cNvSpPr/>
            <p:nvPr/>
          </p:nvSpPr>
          <p:spPr>
            <a:xfrm>
              <a:off x="3307887" y="5829235"/>
              <a:ext cx="117600" cy="117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6B6B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13"/>
            <p:cNvSpPr txBox="1"/>
            <p:nvPr/>
          </p:nvSpPr>
          <p:spPr>
            <a:xfrm>
              <a:off x="3198283" y="3370783"/>
              <a:ext cx="3252600" cy="46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dirty="0">
                  <a:solidFill>
                    <a:srgbClr val="6B6B6B"/>
                  </a:solidFill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EDUCAÇÃO</a:t>
              </a:r>
              <a:endParaRPr sz="1600" dirty="0">
                <a:solidFill>
                  <a:srgbClr val="6B6B6B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cxnSp>
          <p:nvCxnSpPr>
            <p:cNvPr id="95" name="Google Shape;95;p13"/>
            <p:cNvCxnSpPr/>
            <p:nvPr/>
          </p:nvCxnSpPr>
          <p:spPr>
            <a:xfrm rot="10800000">
              <a:off x="3373201" y="3861387"/>
              <a:ext cx="2749500" cy="0"/>
            </a:xfrm>
            <a:prstGeom prst="straightConnector1">
              <a:avLst/>
            </a:prstGeom>
            <a:noFill/>
            <a:ln w="19050" cap="flat" cmpd="sng">
              <a:solidFill>
                <a:srgbClr val="6B6B6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" name="Google Shape;96;p13"/>
            <p:cNvSpPr/>
            <p:nvPr/>
          </p:nvSpPr>
          <p:spPr>
            <a:xfrm>
              <a:off x="3318091" y="4978232"/>
              <a:ext cx="117600" cy="117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6B6B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3307887" y="4180355"/>
              <a:ext cx="117600" cy="117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6B6B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3440034" y="3989848"/>
              <a:ext cx="3710407" cy="569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cap="all" dirty="0">
                  <a:solidFill>
                    <a:schemeClr val="bg2"/>
                  </a:solidFill>
                  <a:effectLst/>
                  <a:latin typeface="Inter"/>
                </a:rPr>
                <a:t>FRONT-END – ONE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00" b="1" dirty="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ORACLE + </a:t>
              </a:r>
              <a:r>
                <a:rPr lang="pt-BR" sz="1000" b="1" dirty="0" err="1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Alura</a:t>
              </a:r>
              <a:r>
                <a:rPr lang="pt-BR" sz="1000" b="1" dirty="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	concluído 28/06/2022</a:t>
              </a:r>
            </a:p>
          </p:txBody>
        </p:sp>
        <p:sp>
          <p:nvSpPr>
            <p:cNvPr id="98" name="Google Shape;98;p13"/>
            <p:cNvSpPr txBox="1"/>
            <p:nvPr/>
          </p:nvSpPr>
          <p:spPr>
            <a:xfrm>
              <a:off x="3483261" y="4778946"/>
              <a:ext cx="3390600" cy="5161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b="1" i="0" cap="all" dirty="0">
                  <a:solidFill>
                    <a:schemeClr val="bg2"/>
                  </a:solidFill>
                  <a:effectLst/>
                  <a:latin typeface="Inter"/>
                </a:rPr>
                <a:t>JAVA E ORIENTAÇÃO A OBJETOS – ONE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00" b="1" dirty="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ORACLE + </a:t>
              </a:r>
              <a:r>
                <a:rPr lang="pt-BR" sz="1000" b="1" dirty="0" err="1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Alura</a:t>
              </a:r>
              <a:r>
                <a:rPr lang="pt-BR" sz="1000" b="1" dirty="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	</a:t>
              </a:r>
              <a:r>
                <a:rPr lang="pt-BR" sz="1000" b="1" dirty="0">
                  <a:solidFill>
                    <a:schemeClr val="bg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concluído 28/06/2022</a:t>
              </a:r>
            </a:p>
          </p:txBody>
        </p:sp>
        <p:sp>
          <p:nvSpPr>
            <p:cNvPr id="99" name="Google Shape;99;p13"/>
            <p:cNvSpPr txBox="1"/>
            <p:nvPr/>
          </p:nvSpPr>
          <p:spPr>
            <a:xfrm>
              <a:off x="3483260" y="5534324"/>
              <a:ext cx="3710407" cy="6386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00" dirty="0">
                  <a:solidFill>
                    <a:srgbClr val="434343"/>
                  </a:solidFill>
                  <a:latin typeface="Proxima Nova Extrabold"/>
                  <a:ea typeface="Proxima Nova Extrabold"/>
                  <a:cs typeface="Proxima Nova Extrabold"/>
                  <a:sym typeface="Proxima Nova Extrabold"/>
                </a:rPr>
                <a:t>PROGRAMA ORACLE NEXT EDUCATION</a:t>
              </a:r>
              <a:endParaRPr sz="1200" dirty="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00" b="1" dirty="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ORACLE + </a:t>
              </a:r>
              <a:r>
                <a:rPr lang="pt-BR" sz="1000" b="1" dirty="0" err="1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Alura</a:t>
              </a:r>
              <a:r>
                <a:rPr lang="pt-BR" sz="1000" b="1" dirty="0">
                  <a:solidFill>
                    <a:srgbClr val="43434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	</a:t>
              </a:r>
              <a:r>
                <a:rPr lang="pt-BR" sz="800" b="1" i="0" dirty="0">
                  <a:solidFill>
                    <a:srgbClr val="565656"/>
                  </a:solidFill>
                  <a:effectLst/>
                  <a:latin typeface="Lato" panose="020B0604020202020204" pitchFamily="34" charset="0"/>
                </a:rPr>
                <a:t>09/12/2021 a 28/06/2022</a:t>
              </a:r>
            </a:p>
          </p:txBody>
        </p:sp>
      </p:grpSp>
      <p:sp>
        <p:nvSpPr>
          <p:cNvPr id="106" name="Google Shape;62;p13">
            <a:extLst>
              <a:ext uri="{FF2B5EF4-FFF2-40B4-BE49-F238E27FC236}">
                <a16:creationId xmlns:a16="http://schemas.microsoft.com/office/drawing/2014/main" id="{E7767EE0-9606-9D21-775A-616507B706FD}"/>
              </a:ext>
            </a:extLst>
          </p:cNvPr>
          <p:cNvSpPr txBox="1"/>
          <p:nvPr/>
        </p:nvSpPr>
        <p:spPr>
          <a:xfrm>
            <a:off x="3535658" y="2992442"/>
            <a:ext cx="3502732" cy="96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43434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Java Script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 err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Ecomerce</a:t>
            </a:r>
            <a:r>
              <a:rPr lang="pt-BR" sz="1000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Um site comercial onde o cliente pode fazer seus pedidos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 o administrador tem a possibilidade fazer alterações e criar novos produtos.</a:t>
            </a:r>
          </a:p>
        </p:txBody>
      </p:sp>
      <p:sp>
        <p:nvSpPr>
          <p:cNvPr id="107" name="Google Shape;61;p13">
            <a:extLst>
              <a:ext uri="{FF2B5EF4-FFF2-40B4-BE49-F238E27FC236}">
                <a16:creationId xmlns:a16="http://schemas.microsoft.com/office/drawing/2014/main" id="{CDB33BCA-537D-B0F3-12BE-ABC546DFD7BB}"/>
              </a:ext>
            </a:extLst>
          </p:cNvPr>
          <p:cNvSpPr/>
          <p:nvPr/>
        </p:nvSpPr>
        <p:spPr>
          <a:xfrm>
            <a:off x="3381478" y="3434469"/>
            <a:ext cx="117600" cy="117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6B6B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01;p13">
            <a:extLst>
              <a:ext uri="{FF2B5EF4-FFF2-40B4-BE49-F238E27FC236}">
                <a16:creationId xmlns:a16="http://schemas.microsoft.com/office/drawing/2014/main" id="{23232D46-6364-50B9-30CC-69932E2C0659}"/>
              </a:ext>
            </a:extLst>
          </p:cNvPr>
          <p:cNvSpPr txBox="1"/>
          <p:nvPr/>
        </p:nvSpPr>
        <p:spPr>
          <a:xfrm>
            <a:off x="3381478" y="9006997"/>
            <a:ext cx="32526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6B6B6B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Redes Profissional</a:t>
            </a:r>
            <a:endParaRPr sz="1600" dirty="0">
              <a:solidFill>
                <a:srgbClr val="6B6B6B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A5D21949-6E36-B54B-301C-3B6C1F648C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7756" y="9640175"/>
            <a:ext cx="284857" cy="284857"/>
          </a:xfrm>
          <a:prstGeom prst="rect">
            <a:avLst/>
          </a:prstGeom>
        </p:spPr>
      </p:pic>
      <p:cxnSp>
        <p:nvCxnSpPr>
          <p:cNvPr id="69" name="Google Shape;102;p13">
            <a:extLst>
              <a:ext uri="{FF2B5EF4-FFF2-40B4-BE49-F238E27FC236}">
                <a16:creationId xmlns:a16="http://schemas.microsoft.com/office/drawing/2014/main" id="{05563C98-4165-B888-7991-794D2905DC60}"/>
              </a:ext>
            </a:extLst>
          </p:cNvPr>
          <p:cNvCxnSpPr>
            <a:cxnSpLocks/>
          </p:cNvCxnSpPr>
          <p:nvPr/>
        </p:nvCxnSpPr>
        <p:spPr>
          <a:xfrm flipH="1">
            <a:off x="3505633" y="9472297"/>
            <a:ext cx="2844250" cy="0"/>
          </a:xfrm>
          <a:prstGeom prst="straightConnector1">
            <a:avLst/>
          </a:prstGeom>
          <a:noFill/>
          <a:ln w="19050" cap="flat" cmpd="sng">
            <a:solidFill>
              <a:srgbClr val="6B6B6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E8603EF1-17E5-33D6-2F0A-6CBA225C74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8666" y="9998424"/>
            <a:ext cx="272916" cy="27291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D3C8B4E-2328-4C53-89F1-50A5E4C3AA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4052753" y="10326548"/>
            <a:ext cx="272917" cy="273195"/>
          </a:xfrm>
          <a:prstGeom prst="rect">
            <a:avLst/>
          </a:prstGeom>
        </p:spPr>
      </p:pic>
      <p:sp>
        <p:nvSpPr>
          <p:cNvPr id="81" name="CaixaDeTexto 80">
            <a:extLst>
              <a:ext uri="{FF2B5EF4-FFF2-40B4-BE49-F238E27FC236}">
                <a16:creationId xmlns:a16="http://schemas.microsoft.com/office/drawing/2014/main" id="{0BC7D56B-BA5D-0F3B-ED17-AF579229979C}"/>
              </a:ext>
            </a:extLst>
          </p:cNvPr>
          <p:cNvSpPr txBox="1"/>
          <p:nvPr/>
        </p:nvSpPr>
        <p:spPr>
          <a:xfrm>
            <a:off x="4364508" y="10384299"/>
            <a:ext cx="232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2"/>
                </a:solidFill>
              </a:rPr>
              <a:t>https://maycondel.github.io/Projeto-Portifolio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002A3610-9D2F-ACAA-9298-B5478BB2A0F1}"/>
              </a:ext>
            </a:extLst>
          </p:cNvPr>
          <p:cNvSpPr txBox="1"/>
          <p:nvPr/>
        </p:nvSpPr>
        <p:spPr>
          <a:xfrm>
            <a:off x="3902393" y="9660974"/>
            <a:ext cx="232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2"/>
                </a:solidFill>
              </a:rPr>
              <a:t>https://www.linkedin.com/in/maicondev/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5194F096-3EC8-4C43-805B-3C611B40A6A5}"/>
              </a:ext>
            </a:extLst>
          </p:cNvPr>
          <p:cNvSpPr txBox="1"/>
          <p:nvPr/>
        </p:nvSpPr>
        <p:spPr>
          <a:xfrm>
            <a:off x="4084863" y="10029451"/>
            <a:ext cx="232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2"/>
                </a:solidFill>
              </a:rPr>
              <a:t>https://github.com/Maycondel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217</Words>
  <Application>Microsoft Office PowerPoint</Application>
  <PresentationFormat>Personalizar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Proxima Nova Semibold</vt:lpstr>
      <vt:lpstr>Proxima Nova</vt:lpstr>
      <vt:lpstr>Inter</vt:lpstr>
      <vt:lpstr>Arial</vt:lpstr>
      <vt:lpstr>Lato</vt:lpstr>
      <vt:lpstr>Proxima Nova Extrabold</vt:lpstr>
      <vt:lpstr>Simple Light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Maicon de Brito</dc:creator>
  <cp:lastModifiedBy>Maicon de Brito Oliveira</cp:lastModifiedBy>
  <cp:revision>3</cp:revision>
  <dcterms:modified xsi:type="dcterms:W3CDTF">2022-07-01T14:24:33Z</dcterms:modified>
</cp:coreProperties>
</file>