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1597938" cy="288036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MT" initials="IMT" lastIdx="3" clrIdx="0"/>
  <p:cmAuthor id="1" name="Institut Mines-Télécom" initials="Note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FCF3E"/>
    <a:srgbClr val="B4C325"/>
    <a:srgbClr val="7E635A"/>
    <a:srgbClr val="A8B50A"/>
    <a:srgbClr val="BF1238"/>
    <a:srgbClr val="F89A1E"/>
    <a:srgbClr val="6D5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160" y="2296"/>
      </p:cViewPr>
      <p:guideLst>
        <p:guide orient="horz" pos="3600"/>
        <p:guide pos="68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9E8FE1-73A9-7F4B-8D4E-EC9CC0AF2E4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04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9E8FE1-73A9-7F4B-8D4E-EC9CC0AF2E42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9250" y="8947150"/>
            <a:ext cx="18359438" cy="617537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088" y="16322675"/>
            <a:ext cx="15117762" cy="7359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18DBB-A609-6C4C-AE65-F4F039DDCBB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83292-9D45-3B4D-A9BD-0054C93465C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389225" y="0"/>
            <a:ext cx="4589463" cy="256032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19250" y="0"/>
            <a:ext cx="13617575" cy="25603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0EEBC-1641-B149-8682-47F2A1D53BB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38F6C-F8A5-F647-8AC7-5E73EDAF4A4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563" y="18508663"/>
            <a:ext cx="18357850" cy="5721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563" y="12207875"/>
            <a:ext cx="18357850" cy="63007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92167-A23B-3C4D-A19D-25B8CB1D169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19250" y="8321675"/>
            <a:ext cx="9102725" cy="172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4375" y="8321675"/>
            <a:ext cx="9104313" cy="172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99C8-7A69-4841-8334-964294B4575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500" y="1154113"/>
            <a:ext cx="19438938" cy="4800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79500" y="6446838"/>
            <a:ext cx="9542463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9500" y="9134475"/>
            <a:ext cx="9542463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1213" y="6446838"/>
            <a:ext cx="9547225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1213" y="9134475"/>
            <a:ext cx="9547225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413B6-E4FB-694D-9F28-20B6F510425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342CB-0C65-5F4F-9C0C-853269F95ED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6928A-FD25-224E-9BEC-25812EA1FE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500" y="1146175"/>
            <a:ext cx="7105650" cy="48815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3913" y="1146175"/>
            <a:ext cx="12074525" cy="24584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9500" y="6027738"/>
            <a:ext cx="7105650" cy="1970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556E-4DA8-E942-9294-DBB56DFE00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3863" y="20162838"/>
            <a:ext cx="12958762" cy="2379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4233863" y="2573338"/>
            <a:ext cx="12958762" cy="172831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3863" y="22542500"/>
            <a:ext cx="12958762" cy="3381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576D0-2758-A04E-A3AE-16CDB9CACDB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 rot="16200000">
            <a:off x="12276138" y="19478625"/>
            <a:ext cx="1292225" cy="17351375"/>
          </a:xfrm>
          <a:prstGeom prst="rect">
            <a:avLst/>
          </a:prstGeom>
          <a:solidFill>
            <a:srgbClr val="B4C3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030" name="Group 21"/>
          <p:cNvGrpSpPr>
            <a:grpSpLocks/>
          </p:cNvGrpSpPr>
          <p:nvPr/>
        </p:nvGrpSpPr>
        <p:grpSpPr bwMode="auto">
          <a:xfrm>
            <a:off x="0" y="0"/>
            <a:ext cx="15316200" cy="3959225"/>
            <a:chOff x="0" y="0"/>
            <a:chExt cx="9648" cy="2494"/>
          </a:xfrm>
        </p:grpSpPr>
        <p:grpSp>
          <p:nvGrpSpPr>
            <p:cNvPr id="1040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9648" cy="2494"/>
              <a:chOff x="0" y="0"/>
              <a:chExt cx="9648" cy="2494"/>
            </a:xfrm>
          </p:grpSpPr>
          <p:sp>
            <p:nvSpPr>
              <p:cNvPr id="2" name="AutoShape 8"/>
              <p:cNvSpPr>
                <a:spLocks noChangeArrowheads="1"/>
              </p:cNvSpPr>
              <p:nvPr userDrawn="1"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solidFill>
                <a:srgbClr val="A8B50A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3" name="Rectangle 9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solidFill>
                <a:srgbClr val="A8B5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1043" name="Rectangle 19"/>
            <p:cNvSpPr>
              <a:spLocks noChangeArrowheads="1"/>
            </p:cNvSpPr>
            <p:nvPr userDrawn="1"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solidFill>
              <a:srgbClr val="A8B50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8321675"/>
            <a:ext cx="18359438" cy="172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26242963"/>
            <a:ext cx="45005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>
              <a:defRPr sz="4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78700" y="26242963"/>
            <a:ext cx="68405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 algn="ctr">
              <a:defRPr sz="4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478125" y="26242963"/>
            <a:ext cx="45005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 algn="r">
              <a:defRPr sz="4400"/>
            </a:lvl1pPr>
          </a:lstStyle>
          <a:p>
            <a:pPr>
              <a:defRPr/>
            </a:pPr>
            <a:fld id="{69466F48-5A00-C344-9631-A4FFAF03AC2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5800" y="0"/>
            <a:ext cx="10744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pic>
        <p:nvPicPr>
          <p:cNvPr id="1036" name="Picture 27" descr="bretagne_cont_pant"/>
          <p:cNvPicPr>
            <a:picLocks noChangeAspect="1" noChangeArrowheads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853416" y="566031"/>
            <a:ext cx="2285330" cy="29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312569" y="27889200"/>
            <a:ext cx="13779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fr-FR" sz="2700" dirty="0">
                <a:solidFill>
                  <a:srgbClr val="FFFFFF"/>
                </a:solidFill>
                <a:latin typeface="Arial Bold" pitchFamily="80" charset="0"/>
              </a:rPr>
              <a:t>Contact</a:t>
            </a:r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162379" y="27345821"/>
            <a:ext cx="1292225" cy="1616982"/>
          </a:xfrm>
          <a:prstGeom prst="rect">
            <a:avLst/>
          </a:prstGeom>
          <a:solidFill>
            <a:srgbClr val="BFCF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 bwMode="auto">
          <a:xfrm rot="16200000">
            <a:off x="1780267" y="27344915"/>
            <a:ext cx="1292225" cy="16187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 bwMode="auto">
          <a:xfrm rot="16200000">
            <a:off x="3399064" y="27344915"/>
            <a:ext cx="1292225" cy="1618796"/>
          </a:xfrm>
          <a:prstGeom prst="rect">
            <a:avLst/>
          </a:prstGeom>
          <a:solidFill>
            <a:srgbClr val="6D5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+mj-lt"/>
          <a:ea typeface="+mj-ea"/>
          <a:cs typeface="+mj-cs"/>
        </a:defRPr>
      </a:lvl1pPr>
      <a:lvl2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4572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9144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3716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18288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079500" indent="-1079500" algn="l" defTabSz="2879725" rtl="0" eaLnBrk="0" fontAlgn="base" hangingPunct="0">
        <a:spcBef>
          <a:spcPct val="20000"/>
        </a:spcBef>
        <a:spcAft>
          <a:spcPct val="0"/>
        </a:spcAft>
        <a:buChar char="•"/>
        <a:defRPr sz="10100">
          <a:solidFill>
            <a:schemeClr val="tx1"/>
          </a:solidFill>
          <a:latin typeface="+mn-lt"/>
          <a:ea typeface="+mn-ea"/>
          <a:cs typeface="+mn-cs"/>
        </a:defRPr>
      </a:lvl1pPr>
      <a:lvl2pPr marL="2339975" indent="-900113" algn="l" defTabSz="2879725" rtl="0" eaLnBrk="0" fontAlgn="base" hangingPunct="0">
        <a:spcBef>
          <a:spcPct val="20000"/>
        </a:spcBef>
        <a:spcAft>
          <a:spcPct val="0"/>
        </a:spcAft>
        <a:buChar char="–"/>
        <a:defRPr sz="8800">
          <a:solidFill>
            <a:schemeClr val="tx1"/>
          </a:solidFill>
          <a:latin typeface="+mn-lt"/>
          <a:ea typeface="+mn-ea"/>
        </a:defRPr>
      </a:lvl2pPr>
      <a:lvl3pPr marL="3600450" indent="-720725" algn="l" defTabSz="2879725" rtl="0" eaLnBrk="0" fontAlgn="base" hangingPunct="0">
        <a:spcBef>
          <a:spcPct val="20000"/>
        </a:spcBef>
        <a:spcAft>
          <a:spcPct val="0"/>
        </a:spcAft>
        <a:buChar char="•"/>
        <a:defRPr sz="7600">
          <a:solidFill>
            <a:schemeClr val="tx1"/>
          </a:solidFill>
          <a:latin typeface="+mn-lt"/>
          <a:ea typeface="+mn-ea"/>
        </a:defRPr>
      </a:lvl3pPr>
      <a:lvl4pPr marL="5040313" indent="-720725" algn="l" defTabSz="2879725" rtl="0" eaLnBrk="0" fontAlgn="base" hangingPunct="0">
        <a:spcBef>
          <a:spcPct val="20000"/>
        </a:spcBef>
        <a:spcAft>
          <a:spcPct val="0"/>
        </a:spcAft>
        <a:buChar char="–"/>
        <a:defRPr sz="6300">
          <a:solidFill>
            <a:schemeClr val="tx1"/>
          </a:solidFill>
          <a:latin typeface="+mn-lt"/>
          <a:ea typeface="+mn-ea"/>
        </a:defRPr>
      </a:lvl4pPr>
      <a:lvl5pPr marL="6480175" indent="-720725" algn="l" defTabSz="2879725" rtl="0" eaLnBrk="0" fontAlgn="base" hangingPunct="0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5pPr>
      <a:lvl6pPr marL="69373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6pPr>
      <a:lvl7pPr marL="73945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7pPr>
      <a:lvl8pPr marL="78517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8pPr>
      <a:lvl9pPr marL="83089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8209" y="0"/>
            <a:ext cx="11281791" cy="3962400"/>
          </a:xfrm>
        </p:spPr>
        <p:txBody>
          <a:bodyPr/>
          <a:lstStyle/>
          <a:p>
            <a:pPr eaLnBrk="1" hangingPunct="1"/>
            <a:r>
              <a:rPr lang="fr-FR" sz="5400" dirty="0" smtClean="0"/>
              <a:t>Projet 306 : Edition intelligente de programme Java pour diatomée</a:t>
            </a:r>
            <a:endParaRPr lang="fr-FR" sz="5400" dirty="0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4454525" y="276828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457200" y="6045097"/>
            <a:ext cx="122341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700" dirty="0" smtClean="0">
                <a:solidFill>
                  <a:srgbClr val="6D5047"/>
                </a:solidFill>
                <a:latin typeface="Arial Bold" pitchFamily="80" charset="0"/>
              </a:rPr>
              <a:t>Auteur</a:t>
            </a:r>
            <a:endParaRPr lang="fr-FR" sz="2700" dirty="0">
              <a:solidFill>
                <a:srgbClr val="6D5047"/>
              </a:solidFill>
              <a:latin typeface="Arial Bold" pitchFamily="80" charset="0"/>
            </a:endParaRPr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573833" y="14041760"/>
            <a:ext cx="2052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700" dirty="0">
                <a:solidFill>
                  <a:srgbClr val="6D5047"/>
                </a:solidFill>
                <a:latin typeface="Arial Bold" pitchFamily="80" charset="0"/>
              </a:rPr>
              <a:t>Partenaires</a:t>
            </a:r>
          </a:p>
        </p:txBody>
      </p:sp>
      <p:sp>
        <p:nvSpPr>
          <p:cNvPr id="14342" name="Line 10"/>
          <p:cNvSpPr>
            <a:spLocks noChangeShapeType="1"/>
          </p:cNvSpPr>
          <p:nvPr/>
        </p:nvSpPr>
        <p:spPr bwMode="auto">
          <a:xfrm>
            <a:off x="457200" y="6768952"/>
            <a:ext cx="3598863" cy="0"/>
          </a:xfrm>
          <a:prstGeom prst="line">
            <a:avLst/>
          </a:prstGeom>
          <a:noFill/>
          <a:ln w="9525">
            <a:solidFill>
              <a:srgbClr val="A8B50A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3" name="Line 11"/>
          <p:cNvSpPr>
            <a:spLocks noChangeShapeType="1"/>
          </p:cNvSpPr>
          <p:nvPr/>
        </p:nvSpPr>
        <p:spPr bwMode="auto">
          <a:xfrm>
            <a:off x="501825" y="14761840"/>
            <a:ext cx="3598863" cy="0"/>
          </a:xfrm>
          <a:prstGeom prst="line">
            <a:avLst/>
          </a:prstGeom>
          <a:noFill/>
          <a:ln w="9525">
            <a:solidFill>
              <a:srgbClr val="A8B50A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441325" y="11006361"/>
            <a:ext cx="336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457200" y="6941253"/>
            <a:ext cx="3810000" cy="47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sz="2300" dirty="0" smtClean="0"/>
              <a:t>Wei JIANG</a:t>
            </a:r>
            <a:endParaRPr lang="fr-FR" sz="2300" dirty="0"/>
          </a:p>
        </p:txBody>
      </p:sp>
      <p:sp>
        <p:nvSpPr>
          <p:cNvPr id="14346" name="Text Box 20"/>
          <p:cNvSpPr txBox="1">
            <a:spLocks noChangeArrowheads="1"/>
          </p:cNvSpPr>
          <p:nvPr/>
        </p:nvSpPr>
        <p:spPr bwMode="auto">
          <a:xfrm>
            <a:off x="4750297" y="7705056"/>
            <a:ext cx="1120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3600" dirty="0" smtClean="0">
                <a:solidFill>
                  <a:srgbClr val="A8B50A"/>
                </a:solidFill>
                <a:latin typeface="Arial Black" charset="0"/>
              </a:rPr>
              <a:t>ACHITECTURE </a:t>
            </a:r>
            <a:endParaRPr lang="fr-FR" sz="3600" dirty="0">
              <a:solidFill>
                <a:srgbClr val="A8B50A"/>
              </a:solidFill>
              <a:latin typeface="Arial Black" charset="0"/>
            </a:endParaRPr>
          </a:p>
        </p:txBody>
      </p:sp>
      <p:sp>
        <p:nvSpPr>
          <p:cNvPr id="14352" name="Text Box 26"/>
          <p:cNvSpPr txBox="1">
            <a:spLocks noChangeArrowheads="1"/>
          </p:cNvSpPr>
          <p:nvPr/>
        </p:nvSpPr>
        <p:spPr bwMode="auto">
          <a:xfrm>
            <a:off x="7756525" y="13283183"/>
            <a:ext cx="1120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fr-FR" sz="3600" dirty="0">
              <a:solidFill>
                <a:srgbClr val="A8B50A"/>
              </a:solidFill>
              <a:latin typeface="Arial Black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760369" y="27935238"/>
            <a:ext cx="648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fr-FR" dirty="0" err="1">
                <a:solidFill>
                  <a:srgbClr val="FFFFFF"/>
                </a:solidFill>
                <a:ea typeface="Lucida Grande" charset="0"/>
                <a:cs typeface="Lucida Grande" charset="0"/>
              </a:rPr>
              <a:t>w</a:t>
            </a:r>
            <a:r>
              <a:rPr lang="fr-FR" dirty="0" err="1" smtClean="0">
                <a:solidFill>
                  <a:srgbClr val="FFFFFF"/>
                </a:solidFill>
                <a:ea typeface="Lucida Grande" charset="0"/>
                <a:cs typeface="Lucida Grande" charset="0"/>
              </a:rPr>
              <a:t>ei.jiang@telecom-bretagne.eu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33" name="图片 32" descr="Screen Shot 2014-12-11 at 11.21.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673" y="0"/>
            <a:ext cx="3240360" cy="3528392"/>
          </a:xfrm>
          <a:prstGeom prst="rect">
            <a:avLst/>
          </a:prstGeom>
        </p:spPr>
      </p:pic>
      <p:pic>
        <p:nvPicPr>
          <p:cNvPr id="35" name="图片 34" descr="Screen Shot 2014-12-11 at 11.21.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7" y="15985976"/>
            <a:ext cx="2304256" cy="2160240"/>
          </a:xfrm>
          <a:prstGeom prst="rect">
            <a:avLst/>
          </a:prstGeom>
        </p:spPr>
      </p:pic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357809" y="10081320"/>
            <a:ext cx="3598863" cy="0"/>
          </a:xfrm>
          <a:prstGeom prst="line">
            <a:avLst/>
          </a:prstGeom>
          <a:noFill/>
          <a:ln w="9525">
            <a:solidFill>
              <a:srgbClr val="A8B50A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429817" y="9361240"/>
            <a:ext cx="19361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700" dirty="0" smtClean="0">
                <a:solidFill>
                  <a:srgbClr val="6D5047"/>
                </a:solidFill>
                <a:latin typeface="Arial Bold" pitchFamily="80" charset="0"/>
              </a:rPr>
              <a:t>Encadrants</a:t>
            </a:r>
            <a:endParaRPr lang="fr-FR" sz="2700" dirty="0">
              <a:solidFill>
                <a:srgbClr val="6D5047"/>
              </a:solidFill>
              <a:latin typeface="Arial Bold" pitchFamily="80" charset="0"/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01825" y="10513368"/>
            <a:ext cx="3810000" cy="94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sz="2300" dirty="0"/>
              <a:t>Fabien DAGNAT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sz="2300" dirty="0"/>
              <a:t>Antoine BEUGNARD </a:t>
            </a: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501825" y="15150165"/>
            <a:ext cx="3810000" cy="47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sz="2300" dirty="0" smtClean="0"/>
              <a:t>Sylvain Guérin </a:t>
            </a:r>
            <a:endParaRPr lang="fr-FR" sz="2300" dirty="0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4822305" y="20306456"/>
            <a:ext cx="1120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3600" dirty="0" smtClean="0">
                <a:solidFill>
                  <a:srgbClr val="A8B50A"/>
                </a:solidFill>
                <a:latin typeface="Arial Black" charset="0"/>
              </a:rPr>
              <a:t>PROTOTYPE DE DEMONSTRATION</a:t>
            </a:r>
            <a:endParaRPr lang="fr-FR" sz="3600" dirty="0">
              <a:solidFill>
                <a:srgbClr val="A8B50A"/>
              </a:solidFill>
              <a:latin typeface="Arial Black" charset="0"/>
            </a:endParaRPr>
          </a:p>
        </p:txBody>
      </p:sp>
      <p:pic>
        <p:nvPicPr>
          <p:cNvPr id="44" name="图片 43" descr="WeiWei:Users:wei:Travail:projet S5:structure code:fi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665" y="20882520"/>
            <a:ext cx="6624736" cy="626469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4750297" y="6048872"/>
            <a:ext cx="1120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3600" dirty="0" smtClean="0">
                <a:solidFill>
                  <a:srgbClr val="A8B50A"/>
                </a:solidFill>
                <a:latin typeface="Arial Black" charset="0"/>
              </a:rPr>
              <a:t>RESUME </a:t>
            </a:r>
            <a:endParaRPr lang="fr-FR" sz="3600" dirty="0">
              <a:solidFill>
                <a:srgbClr val="A8B50A"/>
              </a:solidFill>
              <a:latin typeface="Arial Black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4750297" y="6768952"/>
            <a:ext cx="156257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2800" dirty="0" smtClean="0">
                <a:solidFill>
                  <a:srgbClr val="000000"/>
                </a:solidFill>
                <a:latin typeface="Arial"/>
                <a:cs typeface="Arial"/>
              </a:rPr>
              <a:t>Construire </a:t>
            </a:r>
            <a:r>
              <a:rPr lang="fr-FR" sz="2800" dirty="0">
                <a:solidFill>
                  <a:srgbClr val="000000"/>
                </a:solidFill>
                <a:latin typeface="Arial"/>
                <a:cs typeface="Arial"/>
              </a:rPr>
              <a:t>un ensemble d'outils pour manipuler plus facilement un projet </a:t>
            </a:r>
            <a:r>
              <a:rPr lang="fr-FR" sz="2800" dirty="0" smtClean="0">
                <a:solidFill>
                  <a:srgbClr val="000000"/>
                </a:solidFill>
                <a:latin typeface="Arial"/>
                <a:cs typeface="Arial"/>
              </a:rPr>
              <a:t>Java complexe </a:t>
            </a:r>
            <a:r>
              <a:rPr lang="fr-FR" sz="2800" dirty="0">
                <a:solidFill>
                  <a:srgbClr val="000000"/>
                </a:solidFill>
                <a:latin typeface="Arial"/>
                <a:cs typeface="Arial"/>
              </a:rPr>
              <a:t>contenant un grand nombre de classes</a:t>
            </a:r>
            <a:endParaRPr lang="fr-FR" sz="3600" dirty="0">
              <a:solidFill>
                <a:srgbClr val="A8B50A"/>
              </a:solidFill>
              <a:latin typeface="Arial"/>
              <a:cs typeface="Arial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4822305" y="17282120"/>
            <a:ext cx="1120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3600" dirty="0" smtClean="0">
                <a:solidFill>
                  <a:srgbClr val="A8B50A"/>
                </a:solidFill>
                <a:latin typeface="Arial Black" charset="0"/>
              </a:rPr>
              <a:t>DESCRIPTION</a:t>
            </a:r>
            <a:endParaRPr lang="fr-FR" sz="3600" dirty="0">
              <a:solidFill>
                <a:srgbClr val="A8B50A"/>
              </a:solidFill>
              <a:latin typeface="Arial Black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894313" y="18146216"/>
            <a:ext cx="1526569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 algn="just">
              <a:buClr>
                <a:srgbClr val="BFCF3E"/>
              </a:buClr>
              <a:buFont typeface="Wingdings" charset="2"/>
              <a:buChar char="n"/>
            </a:pPr>
            <a:r>
              <a:rPr lang="fr-FR" sz="2800" dirty="0" smtClean="0">
                <a:solidFill>
                  <a:srgbClr val="000000"/>
                </a:solidFill>
                <a:latin typeface="Arial"/>
                <a:cs typeface="Arial"/>
              </a:rPr>
              <a:t>Développer un module pour permettre de construire en mémoire un </a:t>
            </a:r>
            <a:r>
              <a:rPr lang="fr-FR" sz="2800" dirty="0">
                <a:solidFill>
                  <a:srgbClr val="000000"/>
                </a:solidFill>
                <a:latin typeface="Arial"/>
                <a:cs typeface="Arial"/>
              </a:rPr>
              <a:t>graphe d’objet représentant un programme Java donné sous la forme d'un ensemble de fichiers </a:t>
            </a:r>
            <a:r>
              <a:rPr lang="fr-FR" sz="2800" dirty="0" smtClean="0">
                <a:solidFill>
                  <a:srgbClr val="000000"/>
                </a:solidFill>
                <a:latin typeface="Arial"/>
                <a:cs typeface="Arial"/>
              </a:rPr>
              <a:t>Java </a:t>
            </a:r>
            <a:r>
              <a:rPr lang="fr-FR" sz="2800" dirty="0">
                <a:solidFill>
                  <a:srgbClr val="000000"/>
                </a:solidFill>
                <a:latin typeface="Arial"/>
                <a:cs typeface="Arial"/>
              </a:rPr>
              <a:t>et maintenir la synchronisation entre les fichiers sources et le graphe </a:t>
            </a:r>
            <a:r>
              <a:rPr lang="fr-FR" sz="2800" dirty="0" smtClean="0">
                <a:solidFill>
                  <a:srgbClr val="000000"/>
                </a:solidFill>
                <a:latin typeface="Arial"/>
                <a:cs typeface="Arial"/>
              </a:rPr>
              <a:t>d'objet</a:t>
            </a:r>
          </a:p>
          <a:p>
            <a:pPr marL="457200" indent="-457200" algn="just">
              <a:buClr>
                <a:srgbClr val="BFCF3E"/>
              </a:buClr>
              <a:buFont typeface="Wingdings" charset="2"/>
              <a:buChar char="n"/>
            </a:pPr>
            <a:r>
              <a:rPr lang="fr-FR" sz="2800" dirty="0" smtClean="0">
                <a:solidFill>
                  <a:srgbClr val="000000"/>
                </a:solidFill>
                <a:latin typeface="Arial"/>
                <a:cs typeface="Arial"/>
              </a:rPr>
              <a:t>Fournir un outil de visualisation afin de faciliter l’exploitation d’une application Java complexe</a:t>
            </a:r>
          </a:p>
        </p:txBody>
      </p:sp>
      <p:pic>
        <p:nvPicPr>
          <p:cNvPr id="50" name="图片 49" descr="WeiWei:Users:wei:Travail:projet S5:structure code:folde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25" y="21026536"/>
            <a:ext cx="6048672" cy="576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图片 50" descr="WeiWei:Users:wei:Travail:projet S5:structure code:class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545" y="21602600"/>
            <a:ext cx="4824536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右箭头 2"/>
          <p:cNvSpPr/>
          <p:nvPr/>
        </p:nvSpPr>
        <p:spPr bwMode="auto">
          <a:xfrm>
            <a:off x="6766521" y="23978864"/>
            <a:ext cx="1080120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2" name="右箭头 51"/>
          <p:cNvSpPr/>
          <p:nvPr/>
        </p:nvSpPr>
        <p:spPr bwMode="auto">
          <a:xfrm>
            <a:off x="14759409" y="23906856"/>
            <a:ext cx="1080120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470377" y="23474808"/>
            <a:ext cx="1080120" cy="10801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0798969" y="23618824"/>
            <a:ext cx="1080120" cy="10801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7495713" y="23186776"/>
            <a:ext cx="1512168" cy="158417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2" name="图片 1" descr="architecture openflex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13" y="8497144"/>
            <a:ext cx="15841760" cy="8705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com_Bretagne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Telecom_Bretagne_Poster_recherche.potx</Template>
  <TotalTime>155</TotalTime>
  <Words>101</Words>
  <Application>Microsoft Macintosh PowerPoint</Application>
  <PresentationFormat>自定义</PresentationFormat>
  <Paragraphs>17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Telecom_Bretagne_Poster_recherche</vt:lpstr>
      <vt:lpstr>Projet 306 : Edition intelligente de programme Java pour diatomée</vt:lpstr>
    </vt:vector>
  </TitlesOfParts>
  <Company>Implica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poster</dc:title>
  <dc:creator>IMT</dc:creator>
  <cp:lastModifiedBy>Wei JIANG</cp:lastModifiedBy>
  <cp:revision>21</cp:revision>
  <cp:lastPrinted>2012-01-18T13:26:06Z</cp:lastPrinted>
  <dcterms:created xsi:type="dcterms:W3CDTF">2012-02-29T15:57:26Z</dcterms:created>
  <dcterms:modified xsi:type="dcterms:W3CDTF">2015-03-06T09:59:57Z</dcterms:modified>
</cp:coreProperties>
</file>