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ED725-B8CF-441C-9A77-AAAE62E5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FD44B0-5AFB-4A4C-916C-80A4D6E4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2ABEC-0D99-4380-853E-7C925E01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7EF63-76D1-4E0D-9613-1615760C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4D171-594D-4ECD-9831-96EE144D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4616-5187-4CAC-A1B7-751418C1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437A6A-7217-41F4-92FC-85AB725E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ACF81-0D68-48B2-A469-D24C78C2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889E1-B65D-4615-B156-FE53C226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91206-394E-4CB9-AD42-7F8A570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F95816-1CF7-4C30-BA60-CEECF8C7A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7ADADE-84DA-47CD-A2FD-4292C054A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F7ED0-D0EC-4622-868E-B827F6B8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E9FC6-6A80-4894-AEBC-58B9242D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0D95A-2F1E-4E04-B375-E22A7B72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4D8C5-495E-4112-92A7-A7812C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FA010-8A3F-467C-AC8E-A1F8D43B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30ED9-2B9B-44BE-A2A7-6682D4D3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14C465-02FA-4263-B2AB-21C6E55E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F1952-D55A-4C24-8416-DDF87B8E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82289-2D87-4024-8600-F9EB7985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9AF6F-E88F-4985-8822-2675EB8C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49F345-C3B9-4F71-8CE9-ED709714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9D1F0-231B-4482-9F78-A070939E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1C9C2-F093-4698-8383-B8059229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8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117E0-B5D5-41DE-8EF4-BE8950F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A0A56-9D0F-4C4E-9BED-F3C1E204A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7FE32E-865E-4D9F-9CC9-97D7AF2A0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E33CEE-C782-4CC7-B1B7-6C604904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C08AE-B95F-4D30-AD7C-C8D772B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6D841-8B85-49BE-8341-FB87CB0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8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76F0-DE4E-4251-89B8-539BA916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39A8AD-153F-47DE-B72F-047E7000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23700F-BADF-4481-BA8C-90DB954B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ED7A6C-C2FF-4970-824A-6F643D22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419C4-51FB-4B6C-9CE1-A11C6900E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BFE4E7-9A5E-4E14-A42D-432197D3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69F288-02B7-475C-A7A3-57FF5DB2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2CF773-6E98-4033-ABC3-427ECCE4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494-16CD-41E3-819B-5D751A31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B9C1A9-835B-4428-8B1A-B6B27C5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420337-DBD3-477F-BF00-65B69DFE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F7FC8B-984F-469C-9D64-08CD5538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41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E62B0A-2F24-4489-97A7-5DF87870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C3207B-02A9-4A0F-B01F-9C0086C1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1BBD81-74D2-415D-A6CD-9FD7CB5F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8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EDDD3-797F-407B-BBD4-5EAE545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EF65E-59FA-4DA3-A879-EFD5314A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16F10B-C9A9-4D6B-8BF1-B02C3217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64C8B-D3A3-47FA-8714-7489EFC8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71735F-09C5-4826-A453-3C44FE3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D42A8-317C-472A-9579-B01F2E31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4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25D13-8214-44FB-8EA4-9B7A7257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193F41-39F7-4E27-9DF9-80E956197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80ADF-1D6F-4E5F-8AC8-BF0C78674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40E9D-66A6-4B4E-8E76-9BFDF4D9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D17ACD-973C-499E-82F8-5ECBA43B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EAE108-423E-4229-805F-1FB6D03F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02881-EA98-49A8-A0C0-D49483ED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FB57BD-33D8-4C3D-AC3C-ED3BB102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9CF51-E151-46A3-918F-E83BC6610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D380-6340-4339-9D55-756AD6D81661}" type="datetimeFigureOut">
              <a:rPr lang="ru-RU" smtClean="0"/>
              <a:t>24.3.22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1F257-9E89-42BD-9AD7-4805BAE9E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B7330-D89D-4B09-B801-8B9871A5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1116-070A-4387-8559-6EBD7187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4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678FC-6AA1-4847-A77D-4C1585AC2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478E4-4C93-43BA-8B28-031334485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</a:t>
            </a:r>
            <a:r>
              <a:rPr lang="ru-RU" dirty="0" err="1"/>
              <a:t>Рамзаев</a:t>
            </a:r>
            <a:r>
              <a:rPr lang="ru-RU" dirty="0"/>
              <a:t> Герман</a:t>
            </a:r>
          </a:p>
        </p:txBody>
      </p:sp>
    </p:spTree>
    <p:extLst>
      <p:ext uri="{BB962C8B-B14F-4D97-AF65-F5344CB8AC3E}">
        <p14:creationId xmlns:p14="http://schemas.microsoft.com/office/powerpoint/2010/main" val="15151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2A3EB1-61A0-4E81-804C-C3C57C84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5291" y="2891835"/>
            <a:ext cx="4219772" cy="4116206"/>
          </a:xfrm>
          <a:prstGeom prst="round2DiagRect">
            <a:avLst>
              <a:gd name="adj1" fmla="val 16667"/>
              <a:gd name="adj2" fmla="val 2317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72A6F31-2AF5-4AE7-AF95-559D189AFE4C}"/>
              </a:ext>
            </a:extLst>
          </p:cNvPr>
          <p:cNvSpPr/>
          <p:nvPr/>
        </p:nvSpPr>
        <p:spPr>
          <a:xfrm>
            <a:off x="0" y="331517"/>
            <a:ext cx="10230394" cy="1397725"/>
          </a:xfrm>
          <a:prstGeom prst="roundRect">
            <a:avLst/>
          </a:prstGeom>
          <a:gradFill>
            <a:gsLst>
              <a:gs pos="0">
                <a:srgbClr val="7030A0"/>
              </a:gs>
              <a:gs pos="74000">
                <a:srgbClr val="B8369C"/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1892C-B50C-44FC-BEA7-CE67526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331517"/>
            <a:ext cx="9990909" cy="119683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Какие плюсы есть в этом проекте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A4D10-9EB2-436D-B6CE-D88793B7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494110"/>
            <a:ext cx="10515600" cy="4351338"/>
          </a:xfrm>
        </p:spPr>
        <p:txBody>
          <a:bodyPr/>
          <a:lstStyle/>
          <a:p>
            <a:r>
              <a:rPr lang="ru-RU" dirty="0"/>
              <a:t>Проект русифицирован!</a:t>
            </a:r>
          </a:p>
          <a:p>
            <a:r>
              <a:rPr lang="ru-RU" dirty="0"/>
              <a:t>Информация отображается правильно</a:t>
            </a:r>
          </a:p>
          <a:p>
            <a:r>
              <a:rPr lang="ru-RU" dirty="0"/>
              <a:t>Показывает процент правильно предсказанных исходов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641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Проект</vt:lpstr>
      <vt:lpstr>Какие плюсы есть в этом проекте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Gusyan</dc:creator>
  <cp:lastModifiedBy>Gusyan</cp:lastModifiedBy>
  <cp:revision>1</cp:revision>
  <dcterms:created xsi:type="dcterms:W3CDTF">2022-03-24T15:08:29Z</dcterms:created>
  <dcterms:modified xsi:type="dcterms:W3CDTF">2022-03-24T15:33:16Z</dcterms:modified>
</cp:coreProperties>
</file>