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8A898-23D4-4659-547B-965312677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BF7483-3958-C548-6B4D-E26E2F8E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9032C-2174-F426-36A6-89BBB16A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B4EC1-4714-26B3-1462-F8BD3F8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07900-B56B-A444-88E7-6E2B5650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439D5-4BC4-F0E9-753C-130184A6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B82D78-74AE-FBFE-F218-F1D233C7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1BB3D-DBCB-90D2-996F-9988EBCC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A9E5B-0C14-824A-CED5-7D28D5E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FBAE1-C42D-3B56-B52D-475FEA83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3765F0-4427-284D-7ECA-23A794920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71E61-A3F3-3FBA-970C-A63EB6D0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C60A3-AB0A-7A89-3C0C-52CF5C80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A8CE-2C9C-7CD8-2E11-FE90B855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A6751-CA7C-5182-9C89-89AEAE24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B3E0D-86C0-AE66-3F5E-01AA392D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DE549-6302-38C2-14D3-0AA2BF09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87A10-952E-EB93-50A0-37A911FE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359ABC-3694-1764-E95D-320EDE95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C6ECB-89E8-37DB-2F51-AEC45459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2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82862-E6BC-9B6E-113D-248EDFDD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6969C-E44F-B94B-C169-C150ED4C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032D7-D555-7254-5A08-3E8AD479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8A90C-E0C0-F658-C4D4-012F0F21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7774B-3D1C-72D3-EE7B-B202B69F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6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9970F-B5FD-15FC-F0C5-F36FC78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08348-AC1C-6C8B-FC62-8C904C5F8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3823B-513B-7F4E-DAB9-B44AF838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863144-F8FB-F3D3-6714-CA60796C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EB628-4EB2-629D-7F6E-123FC631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1E5033-57A9-125E-F681-7B1668B0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2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16331-3C9F-CF17-D7D4-D44D20A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377D8-EFEC-B82E-0786-48BB4DE2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790FB-B4C8-0358-CC44-8BD2E314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28154F-5BD7-5605-03B6-E7B44C96D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DF49A8-FCDD-BBBF-F501-3F7A0B06C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D7E1D3-8509-F670-3483-324F1CDB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040280-6BCA-08F6-DC1C-66374C9A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256BAF-BBB7-682E-160D-5AA632B7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9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F9E3-8581-7EFA-E6A1-1FB8E2B6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0B97FD-BC01-57D5-B912-B0843BB1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A11675-A4A1-CFD4-167B-882EDF81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2100AE-BF70-E95F-A6D1-5A3D0167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804699-B579-6FD3-6824-5427EADA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40B2FA-8BCF-788B-FF13-24D4BF9B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C2AB40-1240-EEC0-2534-C1543B0F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C83F9-4667-59C6-76B8-68B7C876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81229-4F47-F821-A353-428010B4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5195DD-121D-2400-37EB-67BB9784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3AE3BF-FCE4-45C2-5E1C-5D190A08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9D49BD-A347-D958-4D1A-D0A8DB88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3F9A86-2133-298D-4C22-AF67E99D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7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08358-68AF-A48A-4C78-D05235C9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BB542C-334A-41F2-B52C-FDE763591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3C2F3E-A007-056B-DE24-29EE9F925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5E19E4-6226-64DC-FEF8-670185BC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90E8E1-D77D-E842-E30F-06C8684C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78608-9B26-8F76-95B3-577A82F0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5A2988-19F8-281F-4E7B-93FC0A3E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D89B67-120C-09CE-36B6-27186F3D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7F0FA-CE11-9417-9944-04D3480E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4581-C692-0743-9C31-F8DD88C995A7}" type="datetimeFigureOut">
              <a:rPr lang="fr-FR" smtClean="0"/>
              <a:t>28/04/2025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5F4DE-80BE-6437-9E4A-44CF9D029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07C16F-8ECC-F73B-3DA9-1E3F73D9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25D65-FAD3-86C4-2699-5A6786C20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370F9-4DF6-5D25-6839-CEF08CCAB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5F50-3A33-6B53-5D79-BE95C47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31D9DA-B320-EDB4-1B81-6AAEBFB3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C71C91-8C16-BFFB-927B-C23D9376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812">
            <a:off x="2209799" y="1490951"/>
            <a:ext cx="7772400" cy="3644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C766C0-7277-D194-9D36-30B0AECC0EB6}"/>
              </a:ext>
            </a:extLst>
          </p:cNvPr>
          <p:cNvSpPr/>
          <p:nvPr/>
        </p:nvSpPr>
        <p:spPr>
          <a:xfrm>
            <a:off x="2375338" y="230176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6CC59-1FE7-687C-1EBB-ABED94C4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AC98E-0979-5D30-FD78-7147B723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12662B-4EE2-3424-0E31-409EDF7E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2013">
            <a:off x="2498831" y="1337405"/>
            <a:ext cx="7772400" cy="40268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7A5614-46DC-8558-E7A3-8FAF4DE4EACA}"/>
              </a:ext>
            </a:extLst>
          </p:cNvPr>
          <p:cNvSpPr/>
          <p:nvPr/>
        </p:nvSpPr>
        <p:spPr>
          <a:xfrm>
            <a:off x="2564522" y="2552028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03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5533B-2637-3116-BE18-043A221E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404ED-6CBE-2F94-4A4F-522F0342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D2874B-AA24-D5E1-F677-1B62A307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2330450"/>
            <a:ext cx="4826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13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Macintosh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Test 3</vt:lpstr>
      <vt:lpstr>Test 4</vt:lpstr>
      <vt:lpstr>Test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</cp:revision>
  <dcterms:created xsi:type="dcterms:W3CDTF">2025-04-24T20:45:34Z</dcterms:created>
  <dcterms:modified xsi:type="dcterms:W3CDTF">2025-04-28T15:30:53Z</dcterms:modified>
</cp:coreProperties>
</file>