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8" r:id="rId4"/>
    <p:sldId id="261" r:id="rId5"/>
    <p:sldId id="269" r:id="rId6"/>
    <p:sldId id="257" r:id="rId7"/>
    <p:sldId id="270" r:id="rId8"/>
    <p:sldId id="262" r:id="rId9"/>
    <p:sldId id="263" r:id="rId10"/>
    <p:sldId id="271" r:id="rId11"/>
    <p:sldId id="264" r:id="rId12"/>
    <p:sldId id="272" r:id="rId13"/>
    <p:sldId id="265" r:id="rId14"/>
    <p:sldId id="273" r:id="rId15"/>
    <p:sldId id="266" r:id="rId16"/>
    <p:sldId id="274" r:id="rId17"/>
    <p:sldId id="267" r:id="rId18"/>
    <p:sldId id="27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8A898-23D4-4659-547B-965312677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BF7483-3958-C548-6B4D-E26E2F8E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9032C-2174-F426-36A6-89BBB16A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B4EC1-4714-26B3-1462-F8BD3F8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07900-B56B-A444-88E7-6E2B5650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439D5-4BC4-F0E9-753C-130184A6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B82D78-74AE-FBFE-F218-F1D233C7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1BB3D-DBCB-90D2-996F-9988EBCC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A9E5B-0C14-824A-CED5-7D28D5E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FBAE1-C42D-3B56-B52D-475FEA83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3765F0-4427-284D-7ECA-23A79492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71E61-A3F3-3FBA-970C-A63EB6D0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C60A3-AB0A-7A89-3C0C-52CF5C80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A8CE-2C9C-7CD8-2E11-FE90B85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A6751-CA7C-5182-9C89-89AEAE24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B3E0D-86C0-AE66-3F5E-01AA392D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DE549-6302-38C2-14D3-0AA2BF09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87A10-952E-EB93-50A0-37A911FE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59ABC-3694-1764-E95D-320EDE9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C6ECB-89E8-37DB-2F51-AEC45459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2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2862-E6BC-9B6E-113D-248EDFDD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6969C-E44F-B94B-C169-C150ED4C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032D7-D555-7254-5A08-3E8AD47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8A90C-E0C0-F658-C4D4-012F0F21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774B-3D1C-72D3-EE7B-B202B69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9970F-B5FD-15FC-F0C5-F36FC78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08348-AC1C-6C8B-FC62-8C904C5F8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3823B-513B-7F4E-DAB9-B44AF838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863144-F8FB-F3D3-6714-CA60796C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EB628-4EB2-629D-7F6E-123FC63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E5033-57A9-125E-F681-7B1668B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2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16331-3C9F-CF17-D7D4-D44D20A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377D8-EFEC-B82E-0786-48BB4DE2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790FB-B4C8-0358-CC44-8BD2E314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28154F-5BD7-5605-03B6-E7B44C96D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DF49A8-FCDD-BBBF-F501-3F7A0B06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7E1D3-8509-F670-3483-324F1CDB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40280-6BCA-08F6-DC1C-66374C9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256BAF-BBB7-682E-160D-5AA632B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9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F9E3-8581-7EFA-E6A1-1FB8E2B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0B97FD-BC01-57D5-B912-B0843BB1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A11675-A4A1-CFD4-167B-882EDF81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2100AE-BF70-E95F-A6D1-5A3D0167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804699-B579-6FD3-6824-5427EADA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40B2FA-8BCF-788B-FF13-24D4BF9B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C2AB40-1240-EEC0-2534-C1543B0F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C83F9-4667-59C6-76B8-68B7C87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81229-4F47-F821-A353-428010B4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5195DD-121D-2400-37EB-67BB9784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AE3BF-FCE4-45C2-5E1C-5D190A08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9D49BD-A347-D958-4D1A-D0A8DB8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3F9A86-2133-298D-4C22-AF67E99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08358-68AF-A48A-4C78-D05235C9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BB542C-334A-41F2-B52C-FDE763591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3C2F3E-A007-056B-DE24-29EE9F92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E19E4-6226-64DC-FEF8-670185BC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0E8E1-D77D-E842-E30F-06C8684C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78608-9B26-8F76-95B3-577A82F0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5A2988-19F8-281F-4E7B-93FC0A3E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89B67-120C-09CE-36B6-27186F3D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7F0FA-CE11-9417-9944-04D3480E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4581-C692-0743-9C31-F8DD88C995A7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5F4DE-80BE-6437-9E4A-44CF9D02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7C16F-8ECC-F73B-3DA9-1E3F73D9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25D65-FAD3-86C4-2699-5A6786C20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370F9-4DF6-5D25-6839-CEF08CCAB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047CF-4393-19AA-70E4-BFDA47ED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E5CF0-66AE-AFBD-6FFE-DB0C856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5 </a:t>
            </a:r>
            <a:r>
              <a:rPr lang="fr-FR" dirty="0" err="1"/>
              <a:t>after</a:t>
            </a:r>
            <a:r>
              <a:rPr lang="fr-FR" dirty="0"/>
              <a:t> *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231BD54-A5AC-18EE-3388-2C8442FD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610D559-98D2-39A7-E708-E52C20B6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840328" y="2099847"/>
            <a:ext cx="6311639" cy="24901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78CE07-3DAC-9547-5421-5465AE609B60}"/>
              </a:ext>
            </a:extLst>
          </p:cNvPr>
          <p:cNvSpPr/>
          <p:nvPr/>
        </p:nvSpPr>
        <p:spPr>
          <a:xfrm>
            <a:off x="2175638" y="202260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673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3CD2-8A1D-3856-0C02-2B0C377E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915-E568-52BE-A760-F09D58C2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6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B0751-770A-19A0-0522-F8D3026EAA10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0E7F73-7CC5-59B3-4C2C-ED29123C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29352" y="2835447"/>
            <a:ext cx="5829957" cy="18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8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4EFD-B44C-801E-C668-A25D0C03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7C884-47E0-5E63-4F04-3F703F0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6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11BA2-6483-2147-A1C8-0D6F5051C6B6}"/>
              </a:ext>
            </a:extLst>
          </p:cNvPr>
          <p:cNvSpPr/>
          <p:nvPr/>
        </p:nvSpPr>
        <p:spPr>
          <a:xfrm>
            <a:off x="2858814" y="2436054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CA4EFB-8ADB-9445-F3A4-E90BE4A8A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52" y="2835447"/>
            <a:ext cx="5829957" cy="18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71223-FE26-B22B-6460-0EBE7D62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6CE5-92A6-EB1A-2484-0B1D5B8C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7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86F2F-C7EB-3EAF-BEB9-0BF1CC22B220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B212D0-286D-CEDA-3D58-2FDFC49D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6523" y="2842471"/>
            <a:ext cx="6460139" cy="20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E8285-CFDB-8694-083B-8450CDE4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72755-4D84-3738-0D4A-8C6AED11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7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1FDAF-99AD-7605-8B3F-72D17888DF70}"/>
              </a:ext>
            </a:extLst>
          </p:cNvPr>
          <p:cNvSpPr/>
          <p:nvPr/>
        </p:nvSpPr>
        <p:spPr>
          <a:xfrm>
            <a:off x="2858814" y="252620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2BC939-2325-6CBA-8B44-C88DF606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23" y="2842471"/>
            <a:ext cx="6460139" cy="20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05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F4FE5-14EA-A80E-2F52-D8F5DFE89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E94B-787F-291F-FA56-04F3DE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8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61A1E-BD50-CE82-8B7B-12EF08B8C0B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36F187-33EA-35E0-2A87-0A8250D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412797" y="2847287"/>
            <a:ext cx="6298762" cy="20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7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2D595-5156-FA39-3446-0836C58A1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CB1BA-3FCB-C512-161B-E9008B04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8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BA73B-2589-566F-CEB8-F83D4B6DCB07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41DF33A-0F30-B9A8-D6BE-493AE935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287" y="2626570"/>
            <a:ext cx="6298762" cy="20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0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7266-36D5-F0FD-E003-3A6526E4E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D9366-763C-C3CF-D53D-42D2E76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9 </a:t>
            </a:r>
            <a:r>
              <a:rPr lang="fr-FR" dirty="0" err="1"/>
              <a:t>before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3A63E-164C-2E8A-90CB-0C04A9C7D23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51B61F-A120-6DB0-D2F2-5D39700C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41" y="2400082"/>
            <a:ext cx="4909207" cy="3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18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8D38E-DE81-C319-5310-13F2E991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2209E6-BFC2-D159-1860-94225A40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7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5B4C-056D-EE47-DA23-C11A3C6D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F11B6-3A26-F5D1-6AE4-1995AA44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9F1D3A-78D6-B282-168B-B8D9162E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53" y="1128500"/>
            <a:ext cx="7721966" cy="3832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3C242-D96D-A921-5204-9971F0C4747E}"/>
              </a:ext>
            </a:extLst>
          </p:cNvPr>
          <p:cNvSpPr/>
          <p:nvPr/>
        </p:nvSpPr>
        <p:spPr>
          <a:xfrm>
            <a:off x="2438398" y="1690688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F577-290F-B784-FEB9-6977B1EA8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47BAF-0C29-D900-38A2-D0286B8D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1ACC1-81CC-ACEC-B6AF-F9686DEC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57453" y="1128500"/>
            <a:ext cx="7721966" cy="3832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AA4358-29DE-9A5B-B2C3-E0D8D0A7A7B8}"/>
              </a:ext>
            </a:extLst>
          </p:cNvPr>
          <p:cNvSpPr/>
          <p:nvPr/>
        </p:nvSpPr>
        <p:spPr>
          <a:xfrm>
            <a:off x="2438398" y="1690688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BBCC2-6E2B-031B-99C7-D294F7BF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89C27-492E-7F95-9161-569B3527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2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646ADC-425A-01A4-8C83-3C6A2FB8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9EAFDC6-899B-D507-1220-26D464A6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56" y="2285104"/>
            <a:ext cx="8671033" cy="288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6F4C94-5165-5C9E-4EE1-3C76D3991BD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1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2F0B-6351-8914-9BEA-4825CB67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77BA5-9BDD-BFB3-DD01-75F3D23B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2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F8EB31-ADC8-5EE0-0537-E16ED0CB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7396800-2012-F461-5118-B9373A21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280745" y="2085407"/>
            <a:ext cx="8671033" cy="288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9DE425-3A91-000B-5B78-F0A2EBC66722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9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5F50-3A33-6B53-5D79-BE95C47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31D9DA-B320-EDB4-1B81-6AAEBFB3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C71C91-8C16-BFFB-927B-C23D9376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65691">
            <a:off x="2209799" y="1772392"/>
            <a:ext cx="7772400" cy="3644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C766C0-7277-D194-9D36-30B0AECC0EB6}"/>
              </a:ext>
            </a:extLst>
          </p:cNvPr>
          <p:cNvSpPr/>
          <p:nvPr/>
        </p:nvSpPr>
        <p:spPr>
          <a:xfrm>
            <a:off x="2375338" y="230176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A8E7-051A-BD7E-8C9C-82C5B8B2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9DE81-3638-605E-5C98-DB411143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B31CD6-358E-94A3-CC57-B00FC57B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B2937C-211B-287F-0E24-1B5BEB08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8004">
            <a:off x="2209800" y="1520143"/>
            <a:ext cx="7772400" cy="3644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C71640-2CBE-B82B-BC5B-32ABB74346A4}"/>
              </a:ext>
            </a:extLst>
          </p:cNvPr>
          <p:cNvSpPr/>
          <p:nvPr/>
        </p:nvSpPr>
        <p:spPr>
          <a:xfrm>
            <a:off x="2375338" y="230176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9CB2-0507-BA3B-570F-BD3DE9AB6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2978E-5F5E-02B3-BA8A-3A2048D4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4 </a:t>
            </a:r>
            <a:r>
              <a:rPr lang="fr-FR" dirty="0" err="1"/>
              <a:t>before</a:t>
            </a:r>
            <a:r>
              <a:rPr lang="fr-FR" dirty="0"/>
              <a:t> 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CF597-AD7C-47F1-82E5-288BE016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47" y="2131987"/>
            <a:ext cx="5702300" cy="293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B29621-03F4-A1B5-3A8D-1352BC19B44A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1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4727B-DB2B-5AC2-15C0-81D0A294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04084-88F0-A8DD-0018-DCAB2993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5 </a:t>
            </a:r>
            <a:r>
              <a:rPr lang="fr-FR" dirty="0" err="1"/>
              <a:t>after</a:t>
            </a:r>
            <a:r>
              <a:rPr lang="fr-FR" dirty="0"/>
              <a:t> 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D601E6-89E9-7A4B-8C30-2DAB2DEF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3A259-C7FC-0A87-6AC4-C5BD5B3DAF9A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08D709-BEB2-D491-5E3A-A1998B16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77" y="2552856"/>
            <a:ext cx="6311639" cy="24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7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58</Words>
  <Application>Microsoft Macintosh PowerPoint</Application>
  <PresentationFormat>Grand écran</PresentationFormat>
  <Paragraphs>16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Présentation PowerPoint</vt:lpstr>
      <vt:lpstr>Test 1 after</vt:lpstr>
      <vt:lpstr>Test 1 after flip</vt:lpstr>
      <vt:lpstr>Test 2 after</vt:lpstr>
      <vt:lpstr>Test 2 after flip</vt:lpstr>
      <vt:lpstr>Test 3 after</vt:lpstr>
      <vt:lpstr>Test 3 after flip</vt:lpstr>
      <vt:lpstr>Test 4 before *</vt:lpstr>
      <vt:lpstr>Test 5 after *</vt:lpstr>
      <vt:lpstr>Test 5 after * flip</vt:lpstr>
      <vt:lpstr>Test 6 after</vt:lpstr>
      <vt:lpstr>Test 6 after flip</vt:lpstr>
      <vt:lpstr>Test 7 after</vt:lpstr>
      <vt:lpstr>Test 7 after flip</vt:lpstr>
      <vt:lpstr>Test 8 after</vt:lpstr>
      <vt:lpstr>Test 8 after flip</vt:lpstr>
      <vt:lpstr>Test 9 before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13</cp:revision>
  <dcterms:created xsi:type="dcterms:W3CDTF">2025-04-24T20:45:34Z</dcterms:created>
  <dcterms:modified xsi:type="dcterms:W3CDTF">2025-05-05T12:29:05Z</dcterms:modified>
</cp:coreProperties>
</file>