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8" r:id="rId4"/>
    <p:sldId id="261" r:id="rId5"/>
    <p:sldId id="269" r:id="rId6"/>
    <p:sldId id="257" r:id="rId7"/>
    <p:sldId id="27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701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68A898-23D4-4659-547B-965312677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BF7483-3958-C548-6B4D-E26E2F8E8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B9032C-2174-F426-36A6-89BBB16A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B4EC1-4714-26B3-1462-F8BD3F82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807900-B56B-A444-88E7-6E2B5650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19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439D5-4BC4-F0E9-753C-130184A65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B82D78-74AE-FBFE-F218-F1D233C7F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1BB3D-DBCB-90D2-996F-9988EBCC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A9E5B-0C14-824A-CED5-7D28D5E38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FBAE1-C42D-3B56-B52D-475FEA83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07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3765F0-4427-284D-7ECA-23A794920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E71E61-A3F3-3FBA-970C-A63EB6D04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AC60A3-AB0A-7A89-3C0C-52CF5C80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A8CE-2C9C-7CD8-2E11-FE90B855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A6751-CA7C-5182-9C89-89AEAE24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17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7B3E0D-86C0-AE66-3F5E-01AA392D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8DE549-6302-38C2-14D3-0AA2BF092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B87A10-952E-EB93-50A0-37A911FE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359ABC-3694-1764-E95D-320EDE951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C6ECB-89E8-37DB-2F51-AEC45459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27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82862-E6BC-9B6E-113D-248EDFDD6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A6969C-E44F-B94B-C169-C150ED4C6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E032D7-D555-7254-5A08-3E8AD479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7D8A90C-E0C0-F658-C4D4-012F0F21E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37774B-3D1C-72D3-EE7B-B202B69F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8675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99970F-B5FD-15FC-F0C5-F36FC780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208348-AC1C-6C8B-FC62-8C904C5F8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3823B-513B-7F4E-DAB9-B44AF8380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863144-F8FB-F3D3-6714-CA60796CE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1EB628-4EB2-629D-7F6E-123FC631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D1E5033-57A9-125E-F681-7B1668B0D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2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16331-3C9F-CF17-D7D4-D44D20A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0377D8-EFEC-B82E-0786-48BB4DE2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790FB-B4C8-0358-CC44-8BD2E3146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28154F-5BD7-5605-03B6-E7B44C96D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DF49A8-FCDD-BBBF-F501-3F7A0B06C9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FD7E1D3-8509-F670-3483-324F1CDB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1040280-6BCA-08F6-DC1C-66374C9A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4256BAF-BBB7-682E-160D-5AA632B7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99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8F9E3-8581-7EFA-E6A1-1FB8E2B6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0B97FD-BC01-57D5-B912-B0843BB1E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A11675-A4A1-CFD4-167B-882EDF81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2100AE-BF70-E95F-A6D1-5A3D01679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62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B804699-B579-6FD3-6824-5427EADA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F40B2FA-8BCF-788B-FF13-24D4BF9B9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C2AB40-1240-EEC0-2534-C1543B0F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860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C83F9-4667-59C6-76B8-68B7C876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781229-4F47-F821-A353-428010B48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5195DD-121D-2400-37EB-67BB9784D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3AE3BF-FCE4-45C2-5E1C-5D190A08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9D49BD-A347-D958-4D1A-D0A8DB88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3F9A86-2133-298D-4C22-AF67E99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272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408358-68AF-A48A-4C78-D05235C9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BB542C-334A-41F2-B52C-FDE763591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3C2F3E-A007-056B-DE24-29EE9F925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5E19E4-6226-64DC-FEF8-670185BC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90E8E1-D77D-E842-E30F-06C8684C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D78608-9B26-8F76-95B3-577A82F03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5A2988-19F8-281F-4E7B-93FC0A3E2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D89B67-120C-09CE-36B6-27186F3DD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7F0FA-CE11-9417-9944-04D3480ED0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4581-C692-0743-9C31-F8DD88C995A7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25F4DE-80BE-6437-9E4A-44CF9D029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07C16F-8ECC-F73B-3DA9-1E3F73D96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DB140-2199-4C4B-9E10-1B1DC068CF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914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C25D65-FAD3-86C4-2699-5A6786C202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3B370F9-4DF6-5D25-6839-CEF08CCAB3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4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3CD2-8A1D-3856-0C02-2B0C377E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B3915-E568-52BE-A760-F09D58C22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6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AB0751-770A-19A0-0522-F8D3026EAA1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20E7F73-7CC5-59B3-4C2C-ED29123C1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629352" y="2835447"/>
            <a:ext cx="5829957" cy="180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89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71223-FE26-B22B-6460-0EBE7D62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E76CE5-92A6-EB1A-2484-0B1D5B8C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7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86F2F-C7EB-3EAF-BEB9-0BF1CC22B220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B212D0-286D-CEDA-3D58-2FDFC49D9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6523" y="2842471"/>
            <a:ext cx="6460139" cy="206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69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F4FE5-14EA-A80E-2F52-D8F5DFE8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E94B-787F-291F-FA56-04F3DE12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8 </a:t>
            </a:r>
            <a:r>
              <a:rPr lang="fr-FR" dirty="0" err="1"/>
              <a:t>after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661A1E-BD50-CE82-8B7B-12EF08B8C0B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36F187-33EA-35E0-2A87-0A8250DBE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412797" y="2847287"/>
            <a:ext cx="6298762" cy="201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87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77266-36D5-F0FD-E003-3A6526E4E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D9366-763C-C3CF-D53D-42D2E763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9 </a:t>
            </a:r>
            <a:r>
              <a:rPr lang="fr-FR" dirty="0" err="1"/>
              <a:t>before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3A63E-164C-2E8A-90CB-0C04A9C7D23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551B61F-A120-6DB0-D2F2-5D39700CD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2241" y="2400082"/>
            <a:ext cx="4909207" cy="324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18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35B4C-056D-EE47-DA23-C11A3C6D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F11B6-3A26-F5D1-6AE4-1995AA44F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F9F1D3A-78D6-B282-168B-B8D9162E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B3C242-D96D-A921-5204-9971F0C4747E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600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8F577-290F-B784-FEB9-6977B1EA8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647BAF-0C29-D900-38A2-D0286B8D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1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FB1ACC1-81CC-ACEC-B6AF-F9686DEC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357453" y="1128500"/>
            <a:ext cx="7721966" cy="38323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AA4358-29DE-9A5B-B2C3-E0D8D0A7A7B8}"/>
              </a:ext>
            </a:extLst>
          </p:cNvPr>
          <p:cNvSpPr/>
          <p:nvPr/>
        </p:nvSpPr>
        <p:spPr>
          <a:xfrm>
            <a:off x="2438398" y="1690688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6380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BCC2-6E2B-031B-99C7-D294F7BF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89C27-492E-7F95-9161-569B3527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7646ADC-425A-01A4-8C83-3C6A2FB85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F9EAFDC6-899B-D507-1220-26D464A67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1256" y="2285104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16F4C94-5165-5C9E-4EE1-3C76D3991BD9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6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2F0B-6351-8914-9BEA-4825CB67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77BA5-9BDD-BFB3-DD01-75F3D23B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2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F8EB31-ADC8-5EE0-0537-E16ED0CB7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7396800-2012-F461-5118-B9373A21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280745" y="2085407"/>
            <a:ext cx="8671033" cy="2882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F9DE425-3A91-000B-5B78-F0A2EBC66722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399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25F50-3A33-6B53-5D79-BE95C47DB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031D9DA-B320-EDB4-1B81-6AAEBFB31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2C71C91-8C16-BFFB-927B-C23D9376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565691">
            <a:off x="2209799" y="1772392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2C766C0-7277-D194-9D36-30B0AECC0EB6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98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A8E7-051A-BD7E-8C9C-82C5B8B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9DE81-3638-605E-5C98-DB411143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3 </a:t>
            </a:r>
            <a:r>
              <a:rPr lang="fr-FR" dirty="0" err="1"/>
              <a:t>after</a:t>
            </a:r>
            <a:r>
              <a:rPr lang="fr-FR" dirty="0"/>
              <a:t> flip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B31CD6-358E-94A3-CC57-B00FC57B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0B2937C-211B-287F-0E24-1B5BEB084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38004">
            <a:off x="2209800" y="1520143"/>
            <a:ext cx="7772400" cy="3644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6C71640-2CBE-B82B-BC5B-32ABB74346A4}"/>
              </a:ext>
            </a:extLst>
          </p:cNvPr>
          <p:cNvSpPr/>
          <p:nvPr/>
        </p:nvSpPr>
        <p:spPr>
          <a:xfrm>
            <a:off x="2375338" y="2301766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3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9CB2-0507-BA3B-570F-BD3DE9AB6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2978E-5F5E-02B3-BA8A-3A2048D46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4 </a:t>
            </a:r>
            <a:r>
              <a:rPr lang="fr-FR" dirty="0" err="1"/>
              <a:t>before</a:t>
            </a:r>
            <a:r>
              <a:rPr lang="fr-FR" dirty="0"/>
              <a:t> *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4CF597-AD7C-47F1-82E5-288BE016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747" y="2131987"/>
            <a:ext cx="5702300" cy="2933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B29621-03F4-A1B5-3A8D-1352BC19B44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3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4727B-DB2B-5AC2-15C0-81D0A2949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A04084-88F0-A8DD-0018-DCAB2993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5 </a:t>
            </a:r>
            <a:r>
              <a:rPr lang="fr-FR" dirty="0" err="1"/>
              <a:t>after</a:t>
            </a:r>
            <a:r>
              <a:rPr lang="fr-FR" dirty="0"/>
              <a:t> *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DD601E6-89E9-7A4B-8C30-2DAB2DEF4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41422">
            <a:off x="5384800" y="2889250"/>
            <a:ext cx="1422400" cy="1079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3A259-C7FC-0A87-6AC4-C5BD5B3DAF9A}"/>
              </a:ext>
            </a:extLst>
          </p:cNvPr>
          <p:cNvSpPr/>
          <p:nvPr/>
        </p:nvSpPr>
        <p:spPr>
          <a:xfrm>
            <a:off x="2932387" y="2315999"/>
            <a:ext cx="7641021" cy="7987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F08D709-BEB2-D491-5E3A-A1998B165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077" y="2552856"/>
            <a:ext cx="6311639" cy="249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537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41</Words>
  <Application>Microsoft Macintosh PowerPoint</Application>
  <PresentationFormat>Grand écran</PresentationFormat>
  <Paragraphs>12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Test 1 after</vt:lpstr>
      <vt:lpstr>Test 1 after flip</vt:lpstr>
      <vt:lpstr>Test 2 after</vt:lpstr>
      <vt:lpstr>Test 2 after flip</vt:lpstr>
      <vt:lpstr>Test 3 after</vt:lpstr>
      <vt:lpstr>Test 3 after flip</vt:lpstr>
      <vt:lpstr>Test 4 before *</vt:lpstr>
      <vt:lpstr>Test 5 after *</vt:lpstr>
      <vt:lpstr>Test 6 after</vt:lpstr>
      <vt:lpstr>Test 7 after</vt:lpstr>
      <vt:lpstr>Test 8 after</vt:lpstr>
      <vt:lpstr>Test 9 before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11</cp:revision>
  <dcterms:created xsi:type="dcterms:W3CDTF">2025-04-24T20:45:34Z</dcterms:created>
  <dcterms:modified xsi:type="dcterms:W3CDTF">2025-05-01T14:52:05Z</dcterms:modified>
</cp:coreProperties>
</file>