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 id="279" r:id="rId27"/>
    <p:sldId id="280" r:id="rId28"/>
    <p:sldId id="281" r:id="rId29"/>
    <p:sldId id="283" r:id="rId30"/>
    <p:sldId id="282" r:id="rId31"/>
    <p:sldId id="284" r:id="rId32"/>
    <p:sldId id="285" r:id="rId33"/>
    <p:sldId id="286" r:id="rId34"/>
    <p:sldId id="287" r:id="rId35"/>
  </p:sldIdLst>
  <p:sldSz cx="18288000" cy="10287000"/>
  <p:notesSz cx="6858000" cy="9144000"/>
  <p:embeddedFontLst>
    <p:embeddedFont>
      <p:font typeface="Calibri" panose="020F050202020403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
      <p:font typeface="Montserrat Classic"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9C0B4-C0D7-4F83-B920-55093C0ED18D}" v="462" dt="2023-06-04T17:35:01.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7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Barrachina Pastor" userId="5332c329-994e-4d26-9a5e-957bc65cfc68" providerId="ADAL" clId="{D489C0B4-C0D7-4F83-B920-55093C0ED18D}"/>
    <pc:docChg chg="undo custSel addSld delSld modSld sldOrd addMainMaster delMainMaster modMainMaster addSection delSection">
      <pc:chgData name="Pablo Barrachina Pastor" userId="5332c329-994e-4d26-9a5e-957bc65cfc68" providerId="ADAL" clId="{D489C0B4-C0D7-4F83-B920-55093C0ED18D}" dt="2023-06-04T17:35:08.616" v="1832"/>
      <pc:docMkLst>
        <pc:docMk/>
      </pc:docMkLst>
      <pc:sldChg chg="addSp modSp del mod modClrScheme chgLayout">
        <pc:chgData name="Pablo Barrachina Pastor" userId="5332c329-994e-4d26-9a5e-957bc65cfc68" providerId="ADAL" clId="{D489C0B4-C0D7-4F83-B920-55093C0ED18D}" dt="2023-06-03T16:38:41.097" v="188" actId="47"/>
        <pc:sldMkLst>
          <pc:docMk/>
          <pc:sldMk cId="0" sldId="256"/>
        </pc:sldMkLst>
        <pc:spChg chg="add mod ord">
          <ac:chgData name="Pablo Barrachina Pastor" userId="5332c329-994e-4d26-9a5e-957bc65cfc68" providerId="ADAL" clId="{D489C0B4-C0D7-4F83-B920-55093C0ED18D}" dt="2023-06-03T16:33:57.287" v="23" actId="20577"/>
          <ac:spMkLst>
            <pc:docMk/>
            <pc:sldMk cId="0" sldId="256"/>
            <ac:spMk id="8" creationId="{EE08F95C-3686-7D79-E683-626ED7DD5DBC}"/>
          </ac:spMkLst>
        </pc:spChg>
        <pc:spChg chg="add mod">
          <ac:chgData name="Pablo Barrachina Pastor" userId="5332c329-994e-4d26-9a5e-957bc65cfc68" providerId="ADAL" clId="{D489C0B4-C0D7-4F83-B920-55093C0ED18D}" dt="2023-06-03T16:38:13.986" v="183" actId="5793"/>
          <ac:spMkLst>
            <pc:docMk/>
            <pc:sldMk cId="0" sldId="256"/>
            <ac:spMk id="9" creationId="{AA26E38B-03F7-76E8-C246-96D9F4AF17F8}"/>
          </ac:spMkLst>
        </pc:spChg>
      </pc:sldChg>
      <pc:sldChg chg="new del">
        <pc:chgData name="Pablo Barrachina Pastor" userId="5332c329-994e-4d26-9a5e-957bc65cfc68" providerId="ADAL" clId="{D489C0B4-C0D7-4F83-B920-55093C0ED18D}" dt="2023-06-03T16:34:01.513" v="25" actId="47"/>
        <pc:sldMkLst>
          <pc:docMk/>
          <pc:sldMk cId="377405615" sldId="257"/>
        </pc:sldMkLst>
      </pc:sldChg>
      <pc:sldChg chg="addSp modSp add mod ord modClrScheme chgLayout">
        <pc:chgData name="Pablo Barrachina Pastor" userId="5332c329-994e-4d26-9a5e-957bc65cfc68" providerId="ADAL" clId="{D489C0B4-C0D7-4F83-B920-55093C0ED18D}" dt="2023-06-03T16:34:41.858" v="117" actId="404"/>
        <pc:sldMkLst>
          <pc:docMk/>
          <pc:sldMk cId="2805309852" sldId="257"/>
        </pc:sldMkLst>
        <pc:spChg chg="mod ord">
          <ac:chgData name="Pablo Barrachina Pastor" userId="5332c329-994e-4d26-9a5e-957bc65cfc68" providerId="ADAL" clId="{D489C0B4-C0D7-4F83-B920-55093C0ED18D}" dt="2023-06-03T16:34:30.584" v="102" actId="14100"/>
          <ac:spMkLst>
            <pc:docMk/>
            <pc:sldMk cId="2805309852" sldId="257"/>
            <ac:spMk id="8" creationId="{EE08F95C-3686-7D79-E683-626ED7DD5DBC}"/>
          </ac:spMkLst>
        </pc:spChg>
        <pc:spChg chg="add mod ord">
          <ac:chgData name="Pablo Barrachina Pastor" userId="5332c329-994e-4d26-9a5e-957bc65cfc68" providerId="ADAL" clId="{D489C0B4-C0D7-4F83-B920-55093C0ED18D}" dt="2023-06-03T16:34:41.858" v="117" actId="404"/>
          <ac:spMkLst>
            <pc:docMk/>
            <pc:sldMk cId="2805309852" sldId="257"/>
            <ac:spMk id="9" creationId="{502E5C92-7E63-6732-9359-F7AD6D2B4DDA}"/>
          </ac:spMkLst>
        </pc:spChg>
      </pc:sldChg>
      <pc:sldChg chg="modSp add mod">
        <pc:chgData name="Pablo Barrachina Pastor" userId="5332c329-994e-4d26-9a5e-957bc65cfc68" providerId="ADAL" clId="{D489C0B4-C0D7-4F83-B920-55093C0ED18D}" dt="2023-06-03T16:38:36.322" v="187" actId="404"/>
        <pc:sldMkLst>
          <pc:docMk/>
          <pc:sldMk cId="706767247" sldId="258"/>
        </pc:sldMkLst>
        <pc:spChg chg="mod">
          <ac:chgData name="Pablo Barrachina Pastor" userId="5332c329-994e-4d26-9a5e-957bc65cfc68" providerId="ADAL" clId="{D489C0B4-C0D7-4F83-B920-55093C0ED18D}" dt="2023-06-03T16:38:36.322" v="187" actId="404"/>
          <ac:spMkLst>
            <pc:docMk/>
            <pc:sldMk cId="706767247" sldId="258"/>
            <ac:spMk id="9" creationId="{AA26E38B-03F7-76E8-C246-96D9F4AF17F8}"/>
          </ac:spMkLst>
        </pc:spChg>
      </pc:sldChg>
      <pc:sldChg chg="modSp add mod">
        <pc:chgData name="Pablo Barrachina Pastor" userId="5332c329-994e-4d26-9a5e-957bc65cfc68" providerId="ADAL" clId="{D489C0B4-C0D7-4F83-B920-55093C0ED18D}" dt="2023-06-03T16:40:13.589" v="267" actId="6549"/>
        <pc:sldMkLst>
          <pc:docMk/>
          <pc:sldMk cId="2801741681" sldId="259"/>
        </pc:sldMkLst>
        <pc:spChg chg="mod">
          <ac:chgData name="Pablo Barrachina Pastor" userId="5332c329-994e-4d26-9a5e-957bc65cfc68" providerId="ADAL" clId="{D489C0B4-C0D7-4F83-B920-55093C0ED18D}" dt="2023-06-03T16:38:55.479" v="228" actId="20577"/>
          <ac:spMkLst>
            <pc:docMk/>
            <pc:sldMk cId="2801741681" sldId="259"/>
            <ac:spMk id="8" creationId="{EE08F95C-3686-7D79-E683-626ED7DD5DBC}"/>
          </ac:spMkLst>
        </pc:spChg>
        <pc:spChg chg="mod">
          <ac:chgData name="Pablo Barrachina Pastor" userId="5332c329-994e-4d26-9a5e-957bc65cfc68" providerId="ADAL" clId="{D489C0B4-C0D7-4F83-B920-55093C0ED18D}" dt="2023-06-03T16:40:13.589" v="267" actId="6549"/>
          <ac:spMkLst>
            <pc:docMk/>
            <pc:sldMk cId="2801741681" sldId="259"/>
            <ac:spMk id="9" creationId="{AA26E38B-03F7-76E8-C246-96D9F4AF17F8}"/>
          </ac:spMkLst>
        </pc:spChg>
      </pc:sldChg>
      <pc:sldChg chg="modSp add mod">
        <pc:chgData name="Pablo Barrachina Pastor" userId="5332c329-994e-4d26-9a5e-957bc65cfc68" providerId="ADAL" clId="{D489C0B4-C0D7-4F83-B920-55093C0ED18D}" dt="2023-06-03T16:42:09.231" v="373"/>
        <pc:sldMkLst>
          <pc:docMk/>
          <pc:sldMk cId="525314996" sldId="260"/>
        </pc:sldMkLst>
        <pc:spChg chg="mod">
          <ac:chgData name="Pablo Barrachina Pastor" userId="5332c329-994e-4d26-9a5e-957bc65cfc68" providerId="ADAL" clId="{D489C0B4-C0D7-4F83-B920-55093C0ED18D}" dt="2023-06-03T16:42:09.231" v="373"/>
          <ac:spMkLst>
            <pc:docMk/>
            <pc:sldMk cId="525314996" sldId="260"/>
            <ac:spMk id="9" creationId="{AA26E38B-03F7-76E8-C246-96D9F4AF17F8}"/>
          </ac:spMkLst>
        </pc:spChg>
      </pc:sldChg>
      <pc:sldChg chg="modSp add mod">
        <pc:chgData name="Pablo Barrachina Pastor" userId="5332c329-994e-4d26-9a5e-957bc65cfc68" providerId="ADAL" clId="{D489C0B4-C0D7-4F83-B920-55093C0ED18D}" dt="2023-06-03T16:42:37.955" v="377" actId="6549"/>
        <pc:sldMkLst>
          <pc:docMk/>
          <pc:sldMk cId="1080993411" sldId="261"/>
        </pc:sldMkLst>
        <pc:spChg chg="mod">
          <ac:chgData name="Pablo Barrachina Pastor" userId="5332c329-994e-4d26-9a5e-957bc65cfc68" providerId="ADAL" clId="{D489C0B4-C0D7-4F83-B920-55093C0ED18D}" dt="2023-06-03T16:41:02.768" v="314" actId="20577"/>
          <ac:spMkLst>
            <pc:docMk/>
            <pc:sldMk cId="1080993411" sldId="261"/>
            <ac:spMk id="8" creationId="{EE08F95C-3686-7D79-E683-626ED7DD5DBC}"/>
          </ac:spMkLst>
        </pc:spChg>
        <pc:spChg chg="mod">
          <ac:chgData name="Pablo Barrachina Pastor" userId="5332c329-994e-4d26-9a5e-957bc65cfc68" providerId="ADAL" clId="{D489C0B4-C0D7-4F83-B920-55093C0ED18D}" dt="2023-06-03T16:42:37.955" v="377" actId="6549"/>
          <ac:spMkLst>
            <pc:docMk/>
            <pc:sldMk cId="1080993411" sldId="261"/>
            <ac:spMk id="9" creationId="{AA26E38B-03F7-76E8-C246-96D9F4AF17F8}"/>
          </ac:spMkLst>
        </pc:spChg>
      </pc:sldChg>
      <pc:sldChg chg="add del">
        <pc:chgData name="Pablo Barrachina Pastor" userId="5332c329-994e-4d26-9a5e-957bc65cfc68" providerId="ADAL" clId="{D489C0B4-C0D7-4F83-B920-55093C0ED18D}" dt="2023-06-03T16:41:59" v="370" actId="47"/>
        <pc:sldMkLst>
          <pc:docMk/>
          <pc:sldMk cId="3247642201" sldId="262"/>
        </pc:sldMkLst>
      </pc:sldChg>
      <pc:sldChg chg="modSp add mod">
        <pc:chgData name="Pablo Barrachina Pastor" userId="5332c329-994e-4d26-9a5e-957bc65cfc68" providerId="ADAL" clId="{D489C0B4-C0D7-4F83-B920-55093C0ED18D}" dt="2023-06-03T16:42:54.976" v="382" actId="6549"/>
        <pc:sldMkLst>
          <pc:docMk/>
          <pc:sldMk cId="3647011529" sldId="262"/>
        </pc:sldMkLst>
        <pc:spChg chg="mod">
          <ac:chgData name="Pablo Barrachina Pastor" userId="5332c329-994e-4d26-9a5e-957bc65cfc68" providerId="ADAL" clId="{D489C0B4-C0D7-4F83-B920-55093C0ED18D}" dt="2023-06-03T16:42:54.976" v="382" actId="6549"/>
          <ac:spMkLst>
            <pc:docMk/>
            <pc:sldMk cId="3647011529" sldId="262"/>
            <ac:spMk id="9" creationId="{AA26E38B-03F7-76E8-C246-96D9F4AF17F8}"/>
          </ac:spMkLst>
        </pc:spChg>
      </pc:sldChg>
      <pc:sldChg chg="modSp add mod">
        <pc:chgData name="Pablo Barrachina Pastor" userId="5332c329-994e-4d26-9a5e-957bc65cfc68" providerId="ADAL" clId="{D489C0B4-C0D7-4F83-B920-55093C0ED18D}" dt="2023-06-03T16:43:05.160" v="385" actId="6549"/>
        <pc:sldMkLst>
          <pc:docMk/>
          <pc:sldMk cId="43410833" sldId="263"/>
        </pc:sldMkLst>
        <pc:spChg chg="mod">
          <ac:chgData name="Pablo Barrachina Pastor" userId="5332c329-994e-4d26-9a5e-957bc65cfc68" providerId="ADAL" clId="{D489C0B4-C0D7-4F83-B920-55093C0ED18D}" dt="2023-06-03T16:43:05.160" v="385" actId="6549"/>
          <ac:spMkLst>
            <pc:docMk/>
            <pc:sldMk cId="43410833" sldId="263"/>
            <ac:spMk id="9" creationId="{AA26E38B-03F7-76E8-C246-96D9F4AF17F8}"/>
          </ac:spMkLst>
        </pc:spChg>
      </pc:sldChg>
      <pc:sldChg chg="new del">
        <pc:chgData name="Pablo Barrachina Pastor" userId="5332c329-994e-4d26-9a5e-957bc65cfc68" providerId="ADAL" clId="{D489C0B4-C0D7-4F83-B920-55093C0ED18D}" dt="2023-06-03T16:41:58.398" v="369" actId="680"/>
        <pc:sldMkLst>
          <pc:docMk/>
          <pc:sldMk cId="1239674207" sldId="263"/>
        </pc:sldMkLst>
      </pc:sldChg>
      <pc:sldChg chg="addSp delSp modSp add mod">
        <pc:chgData name="Pablo Barrachina Pastor" userId="5332c329-994e-4d26-9a5e-957bc65cfc68" providerId="ADAL" clId="{D489C0B4-C0D7-4F83-B920-55093C0ED18D}" dt="2023-06-03T16:50:16.464" v="482" actId="22"/>
        <pc:sldMkLst>
          <pc:docMk/>
          <pc:sldMk cId="4179061675" sldId="264"/>
        </pc:sldMkLst>
        <pc:spChg chg="mod">
          <ac:chgData name="Pablo Barrachina Pastor" userId="5332c329-994e-4d26-9a5e-957bc65cfc68" providerId="ADAL" clId="{D489C0B4-C0D7-4F83-B920-55093C0ED18D}" dt="2023-06-03T16:44:23.394" v="398" actId="20577"/>
          <ac:spMkLst>
            <pc:docMk/>
            <pc:sldMk cId="4179061675" sldId="264"/>
            <ac:spMk id="8" creationId="{EE08F95C-3686-7D79-E683-626ED7DD5DBC}"/>
          </ac:spMkLst>
        </pc:spChg>
        <pc:spChg chg="mod">
          <ac:chgData name="Pablo Barrachina Pastor" userId="5332c329-994e-4d26-9a5e-957bc65cfc68" providerId="ADAL" clId="{D489C0B4-C0D7-4F83-B920-55093C0ED18D}" dt="2023-06-03T16:50:04.547" v="479" actId="14100"/>
          <ac:spMkLst>
            <pc:docMk/>
            <pc:sldMk cId="4179061675" sldId="264"/>
            <ac:spMk id="9" creationId="{AA26E38B-03F7-76E8-C246-96D9F4AF17F8}"/>
          </ac:spMkLst>
        </pc:spChg>
        <pc:spChg chg="add del">
          <ac:chgData name="Pablo Barrachina Pastor" userId="5332c329-994e-4d26-9a5e-957bc65cfc68" providerId="ADAL" clId="{D489C0B4-C0D7-4F83-B920-55093C0ED18D}" dt="2023-06-03T16:50:16.464" v="482" actId="22"/>
          <ac:spMkLst>
            <pc:docMk/>
            <pc:sldMk cId="4179061675" sldId="264"/>
            <ac:spMk id="13" creationId="{C78977A3-8DB6-62DD-E1B7-05C9803ECD2C}"/>
          </ac:spMkLst>
        </pc:spChg>
        <pc:picChg chg="add mod">
          <ac:chgData name="Pablo Barrachina Pastor" userId="5332c329-994e-4d26-9a5e-957bc65cfc68" providerId="ADAL" clId="{D489C0B4-C0D7-4F83-B920-55093C0ED18D}" dt="2023-06-03T16:50:06.189" v="480" actId="1076"/>
          <ac:picMkLst>
            <pc:docMk/>
            <pc:sldMk cId="4179061675" sldId="264"/>
            <ac:picMk id="11" creationId="{E2C3F61E-CD39-47C2-2F44-1B6F8BB0768B}"/>
          </ac:picMkLst>
        </pc:picChg>
      </pc:sldChg>
      <pc:sldChg chg="addSp delSp modSp add mod">
        <pc:chgData name="Pablo Barrachina Pastor" userId="5332c329-994e-4d26-9a5e-957bc65cfc68" providerId="ADAL" clId="{D489C0B4-C0D7-4F83-B920-55093C0ED18D}" dt="2023-06-03T16:51:04.867" v="501" actId="1076"/>
        <pc:sldMkLst>
          <pc:docMk/>
          <pc:sldMk cId="2551639029" sldId="265"/>
        </pc:sldMkLst>
        <pc:spChg chg="mod">
          <ac:chgData name="Pablo Barrachina Pastor" userId="5332c329-994e-4d26-9a5e-957bc65cfc68" providerId="ADAL" clId="{D489C0B4-C0D7-4F83-B920-55093C0ED18D}" dt="2023-06-03T16:50:30.272" v="490"/>
          <ac:spMkLst>
            <pc:docMk/>
            <pc:sldMk cId="2551639029" sldId="265"/>
            <ac:spMk id="9" creationId="{AA26E38B-03F7-76E8-C246-96D9F4AF17F8}"/>
          </ac:spMkLst>
        </pc:spChg>
        <pc:picChg chg="del">
          <ac:chgData name="Pablo Barrachina Pastor" userId="5332c329-994e-4d26-9a5e-957bc65cfc68" providerId="ADAL" clId="{D489C0B4-C0D7-4F83-B920-55093C0ED18D}" dt="2023-06-03T16:50:58.334" v="495" actId="478"/>
          <ac:picMkLst>
            <pc:docMk/>
            <pc:sldMk cId="2551639029" sldId="265"/>
            <ac:picMk id="11" creationId="{E2C3F61E-CD39-47C2-2F44-1B6F8BB0768B}"/>
          </ac:picMkLst>
        </pc:picChg>
        <pc:picChg chg="add mod">
          <ac:chgData name="Pablo Barrachina Pastor" userId="5332c329-994e-4d26-9a5e-957bc65cfc68" providerId="ADAL" clId="{D489C0B4-C0D7-4F83-B920-55093C0ED18D}" dt="2023-06-03T16:51:04.867" v="501" actId="1076"/>
          <ac:picMkLst>
            <pc:docMk/>
            <pc:sldMk cId="2551639029" sldId="265"/>
            <ac:picMk id="12" creationId="{3ABE07CB-1D9C-5DF9-DD1D-88169809B4C3}"/>
          </ac:picMkLst>
        </pc:picChg>
      </pc:sldChg>
      <pc:sldChg chg="addSp delSp modSp add mod">
        <pc:chgData name="Pablo Barrachina Pastor" userId="5332c329-994e-4d26-9a5e-957bc65cfc68" providerId="ADAL" clId="{D489C0B4-C0D7-4F83-B920-55093C0ED18D}" dt="2023-06-03T16:53:51.229" v="543" actId="1076"/>
        <pc:sldMkLst>
          <pc:docMk/>
          <pc:sldMk cId="3799552434" sldId="266"/>
        </pc:sldMkLst>
        <pc:spChg chg="mod">
          <ac:chgData name="Pablo Barrachina Pastor" userId="5332c329-994e-4d26-9a5e-957bc65cfc68" providerId="ADAL" clId="{D489C0B4-C0D7-4F83-B920-55093C0ED18D}" dt="2023-06-03T16:51:28.880" v="518"/>
          <ac:spMkLst>
            <pc:docMk/>
            <pc:sldMk cId="3799552434" sldId="266"/>
            <ac:spMk id="9" creationId="{AA26E38B-03F7-76E8-C246-96D9F4AF17F8}"/>
          </ac:spMkLst>
        </pc:spChg>
        <pc:picChg chg="add mod modCrop">
          <ac:chgData name="Pablo Barrachina Pastor" userId="5332c329-994e-4d26-9a5e-957bc65cfc68" providerId="ADAL" clId="{D489C0B4-C0D7-4F83-B920-55093C0ED18D}" dt="2023-06-03T16:53:51.229" v="543" actId="1076"/>
          <ac:picMkLst>
            <pc:docMk/>
            <pc:sldMk cId="3799552434" sldId="266"/>
            <ac:picMk id="11" creationId="{4830E280-7873-3BC6-18E1-7B1285C5FA2E}"/>
          </ac:picMkLst>
        </pc:picChg>
        <pc:picChg chg="del">
          <ac:chgData name="Pablo Barrachina Pastor" userId="5332c329-994e-4d26-9a5e-957bc65cfc68" providerId="ADAL" clId="{D489C0B4-C0D7-4F83-B920-55093C0ED18D}" dt="2023-06-03T16:51:31.981" v="519" actId="478"/>
          <ac:picMkLst>
            <pc:docMk/>
            <pc:sldMk cId="3799552434" sldId="266"/>
            <ac:picMk id="12" creationId="{3ABE07CB-1D9C-5DF9-DD1D-88169809B4C3}"/>
          </ac:picMkLst>
        </pc:picChg>
        <pc:picChg chg="add mod modCrop">
          <ac:chgData name="Pablo Barrachina Pastor" userId="5332c329-994e-4d26-9a5e-957bc65cfc68" providerId="ADAL" clId="{D489C0B4-C0D7-4F83-B920-55093C0ED18D}" dt="2023-06-03T16:53:23.151" v="537" actId="732"/>
          <ac:picMkLst>
            <pc:docMk/>
            <pc:sldMk cId="3799552434" sldId="266"/>
            <ac:picMk id="14" creationId="{04E9C910-ADA8-5575-893A-CE25A4383479}"/>
          </ac:picMkLst>
        </pc:picChg>
      </pc:sldChg>
      <pc:sldChg chg="addSp delSp modSp add mod">
        <pc:chgData name="Pablo Barrachina Pastor" userId="5332c329-994e-4d26-9a5e-957bc65cfc68" providerId="ADAL" clId="{D489C0B4-C0D7-4F83-B920-55093C0ED18D}" dt="2023-06-03T16:58:27.951" v="637" actId="1076"/>
        <pc:sldMkLst>
          <pc:docMk/>
          <pc:sldMk cId="3168893667" sldId="267"/>
        </pc:sldMkLst>
        <pc:spChg chg="mod">
          <ac:chgData name="Pablo Barrachina Pastor" userId="5332c329-994e-4d26-9a5e-957bc65cfc68" providerId="ADAL" clId="{D489C0B4-C0D7-4F83-B920-55093C0ED18D}" dt="2023-06-03T16:54:27.379" v="588" actId="20577"/>
          <ac:spMkLst>
            <pc:docMk/>
            <pc:sldMk cId="3168893667" sldId="267"/>
            <ac:spMk id="8" creationId="{EE08F95C-3686-7D79-E683-626ED7DD5DBC}"/>
          </ac:spMkLst>
        </pc:spChg>
        <pc:spChg chg="mod">
          <ac:chgData name="Pablo Barrachina Pastor" userId="5332c329-994e-4d26-9a5e-957bc65cfc68" providerId="ADAL" clId="{D489C0B4-C0D7-4F83-B920-55093C0ED18D}" dt="2023-06-03T16:55:19.924" v="600" actId="6549"/>
          <ac:spMkLst>
            <pc:docMk/>
            <pc:sldMk cId="3168893667" sldId="267"/>
            <ac:spMk id="9" creationId="{AA26E38B-03F7-76E8-C246-96D9F4AF17F8}"/>
          </ac:spMkLst>
        </pc:spChg>
        <pc:spChg chg="add del">
          <ac:chgData name="Pablo Barrachina Pastor" userId="5332c329-994e-4d26-9a5e-957bc65cfc68" providerId="ADAL" clId="{D489C0B4-C0D7-4F83-B920-55093C0ED18D}" dt="2023-06-03T16:57:33.730" v="622"/>
          <ac:spMkLst>
            <pc:docMk/>
            <pc:sldMk cId="3168893667" sldId="267"/>
            <ac:spMk id="10" creationId="{9756B955-EB12-A7D7-3405-3F3BFA4DE830}"/>
          </ac:spMkLst>
        </pc:spChg>
        <pc:picChg chg="del">
          <ac:chgData name="Pablo Barrachina Pastor" userId="5332c329-994e-4d26-9a5e-957bc65cfc68" providerId="ADAL" clId="{D489C0B4-C0D7-4F83-B920-55093C0ED18D}" dt="2023-06-03T16:54:29.549" v="589" actId="478"/>
          <ac:picMkLst>
            <pc:docMk/>
            <pc:sldMk cId="3168893667" sldId="267"/>
            <ac:picMk id="11" creationId="{4830E280-7873-3BC6-18E1-7B1285C5FA2E}"/>
          </ac:picMkLst>
        </pc:picChg>
        <pc:picChg chg="add mod ord">
          <ac:chgData name="Pablo Barrachina Pastor" userId="5332c329-994e-4d26-9a5e-957bc65cfc68" providerId="ADAL" clId="{D489C0B4-C0D7-4F83-B920-55093C0ED18D}" dt="2023-06-03T16:58:27.951" v="637" actId="1076"/>
          <ac:picMkLst>
            <pc:docMk/>
            <pc:sldMk cId="3168893667" sldId="267"/>
            <ac:picMk id="12" creationId="{63C476CB-64CD-B09F-6586-D9B4190B2635}"/>
          </ac:picMkLst>
        </pc:picChg>
        <pc:picChg chg="del">
          <ac:chgData name="Pablo Barrachina Pastor" userId="5332c329-994e-4d26-9a5e-957bc65cfc68" providerId="ADAL" clId="{D489C0B4-C0D7-4F83-B920-55093C0ED18D}" dt="2023-06-03T16:54:29.830" v="590" actId="478"/>
          <ac:picMkLst>
            <pc:docMk/>
            <pc:sldMk cId="3168893667" sldId="267"/>
            <ac:picMk id="14" creationId="{04E9C910-ADA8-5575-893A-CE25A4383479}"/>
          </ac:picMkLst>
        </pc:picChg>
        <pc:picChg chg="add mod">
          <ac:chgData name="Pablo Barrachina Pastor" userId="5332c329-994e-4d26-9a5e-957bc65cfc68" providerId="ADAL" clId="{D489C0B4-C0D7-4F83-B920-55093C0ED18D}" dt="2023-06-03T16:56:20.813" v="616" actId="1076"/>
          <ac:picMkLst>
            <pc:docMk/>
            <pc:sldMk cId="3168893667" sldId="267"/>
            <ac:picMk id="1026" creationId="{6B42789B-ADB3-7588-1815-B355B9A1D019}"/>
          </ac:picMkLst>
        </pc:picChg>
        <pc:picChg chg="add mod">
          <ac:chgData name="Pablo Barrachina Pastor" userId="5332c329-994e-4d26-9a5e-957bc65cfc68" providerId="ADAL" clId="{D489C0B4-C0D7-4F83-B920-55093C0ED18D}" dt="2023-06-03T16:56:15.520" v="613" actId="1076"/>
          <ac:picMkLst>
            <pc:docMk/>
            <pc:sldMk cId="3168893667" sldId="267"/>
            <ac:picMk id="1028" creationId="{E2320020-3935-8BC4-9D08-08CA1A46EFB3}"/>
          </ac:picMkLst>
        </pc:picChg>
        <pc:picChg chg="add del mod">
          <ac:chgData name="Pablo Barrachina Pastor" userId="5332c329-994e-4d26-9a5e-957bc65cfc68" providerId="ADAL" clId="{D489C0B4-C0D7-4F83-B920-55093C0ED18D}" dt="2023-06-03T16:57:26.559" v="620" actId="478"/>
          <ac:picMkLst>
            <pc:docMk/>
            <pc:sldMk cId="3168893667" sldId="267"/>
            <ac:picMk id="1030" creationId="{D6A88ED9-8EF3-7FE3-06B3-FB228AAE4C14}"/>
          </ac:picMkLst>
        </pc:picChg>
        <pc:picChg chg="add mod">
          <ac:chgData name="Pablo Barrachina Pastor" userId="5332c329-994e-4d26-9a5e-957bc65cfc68" providerId="ADAL" clId="{D489C0B4-C0D7-4F83-B920-55093C0ED18D}" dt="2023-06-03T16:58:16.531" v="631" actId="14100"/>
          <ac:picMkLst>
            <pc:docMk/>
            <pc:sldMk cId="3168893667" sldId="267"/>
            <ac:picMk id="1034" creationId="{9F16CF73-8572-C16C-8F47-6C9285107678}"/>
          </ac:picMkLst>
        </pc:picChg>
      </pc:sldChg>
      <pc:sldChg chg="addSp delSp modSp add mod">
        <pc:chgData name="Pablo Barrachina Pastor" userId="5332c329-994e-4d26-9a5e-957bc65cfc68" providerId="ADAL" clId="{D489C0B4-C0D7-4F83-B920-55093C0ED18D}" dt="2023-06-03T16:59:54.775" v="656" actId="14100"/>
        <pc:sldMkLst>
          <pc:docMk/>
          <pc:sldMk cId="1850843149" sldId="268"/>
        </pc:sldMkLst>
        <pc:spChg chg="mod">
          <ac:chgData name="Pablo Barrachina Pastor" userId="5332c329-994e-4d26-9a5e-957bc65cfc68" providerId="ADAL" clId="{D489C0B4-C0D7-4F83-B920-55093C0ED18D}" dt="2023-06-03T16:59:54.775" v="656" actId="14100"/>
          <ac:spMkLst>
            <pc:docMk/>
            <pc:sldMk cId="1850843149" sldId="268"/>
            <ac:spMk id="9" creationId="{AA26E38B-03F7-76E8-C246-96D9F4AF17F8}"/>
          </ac:spMkLst>
        </pc:spChg>
        <pc:spChg chg="add del">
          <ac:chgData name="Pablo Barrachina Pastor" userId="5332c329-994e-4d26-9a5e-957bc65cfc68" providerId="ADAL" clId="{D489C0B4-C0D7-4F83-B920-55093C0ED18D}" dt="2023-06-03T16:58:49.818" v="639"/>
          <ac:spMkLst>
            <pc:docMk/>
            <pc:sldMk cId="1850843149" sldId="268"/>
            <ac:spMk id="10" creationId="{6EB3D2BD-4B3F-2363-38A6-1A29D37C9BA9}"/>
          </ac:spMkLst>
        </pc:spChg>
        <pc:picChg chg="add mod">
          <ac:chgData name="Pablo Barrachina Pastor" userId="5332c329-994e-4d26-9a5e-957bc65cfc68" providerId="ADAL" clId="{D489C0B4-C0D7-4F83-B920-55093C0ED18D}" dt="2023-06-03T16:58:53.923" v="641" actId="1076"/>
          <ac:picMkLst>
            <pc:docMk/>
            <pc:sldMk cId="1850843149" sldId="268"/>
            <ac:picMk id="11" creationId="{F8522CB4-7369-6DE1-1EDE-9DD01587F740}"/>
          </ac:picMkLst>
        </pc:picChg>
        <pc:picChg chg="add mod">
          <ac:chgData name="Pablo Barrachina Pastor" userId="5332c329-994e-4d26-9a5e-957bc65cfc68" providerId="ADAL" clId="{D489C0B4-C0D7-4F83-B920-55093C0ED18D}" dt="2023-06-03T16:59:50.165" v="655" actId="14100"/>
          <ac:picMkLst>
            <pc:docMk/>
            <pc:sldMk cId="1850843149" sldId="268"/>
            <ac:picMk id="2052" creationId="{70BDD55E-1E1E-671F-2430-AF2095BE495B}"/>
          </ac:picMkLst>
        </pc:picChg>
        <pc:picChg chg="add mod">
          <ac:chgData name="Pablo Barrachina Pastor" userId="5332c329-994e-4d26-9a5e-957bc65cfc68" providerId="ADAL" clId="{D489C0B4-C0D7-4F83-B920-55093C0ED18D}" dt="2023-06-03T16:59:48.205" v="654" actId="1076"/>
          <ac:picMkLst>
            <pc:docMk/>
            <pc:sldMk cId="1850843149" sldId="268"/>
            <ac:picMk id="2054" creationId="{3E904864-EAC3-107D-D5CC-F65D5A86067C}"/>
          </ac:picMkLst>
        </pc:picChg>
      </pc:sldChg>
      <pc:sldChg chg="addSp delSp modSp add mod">
        <pc:chgData name="Pablo Barrachina Pastor" userId="5332c329-994e-4d26-9a5e-957bc65cfc68" providerId="ADAL" clId="{D489C0B4-C0D7-4F83-B920-55093C0ED18D}" dt="2023-06-03T17:04:01.682" v="709" actId="1076"/>
        <pc:sldMkLst>
          <pc:docMk/>
          <pc:sldMk cId="3352899467" sldId="269"/>
        </pc:sldMkLst>
        <pc:spChg chg="mod">
          <ac:chgData name="Pablo Barrachina Pastor" userId="5332c329-994e-4d26-9a5e-957bc65cfc68" providerId="ADAL" clId="{D489C0B4-C0D7-4F83-B920-55093C0ED18D}" dt="2023-06-03T17:03:01.572" v="697"/>
          <ac:spMkLst>
            <pc:docMk/>
            <pc:sldMk cId="3352899467" sldId="269"/>
            <ac:spMk id="9" creationId="{AA26E38B-03F7-76E8-C246-96D9F4AF17F8}"/>
          </ac:spMkLst>
        </pc:spChg>
        <pc:spChg chg="add del">
          <ac:chgData name="Pablo Barrachina Pastor" userId="5332c329-994e-4d26-9a5e-957bc65cfc68" providerId="ADAL" clId="{D489C0B4-C0D7-4F83-B920-55093C0ED18D}" dt="2023-06-03T17:03:36.649" v="699"/>
          <ac:spMkLst>
            <pc:docMk/>
            <pc:sldMk cId="3352899467" sldId="269"/>
            <ac:spMk id="10" creationId="{27B0EC15-4D65-0C6A-B681-8A451CDF5893}"/>
          </ac:spMkLst>
        </pc:spChg>
        <pc:picChg chg="del">
          <ac:chgData name="Pablo Barrachina Pastor" userId="5332c329-994e-4d26-9a5e-957bc65cfc68" providerId="ADAL" clId="{D489C0B4-C0D7-4F83-B920-55093C0ED18D}" dt="2023-06-03T17:02:06.942" v="693" actId="478"/>
          <ac:picMkLst>
            <pc:docMk/>
            <pc:sldMk cId="3352899467" sldId="269"/>
            <ac:picMk id="11" creationId="{F8522CB4-7369-6DE1-1EDE-9DD01587F740}"/>
          </ac:picMkLst>
        </pc:picChg>
        <pc:picChg chg="add del mod">
          <ac:chgData name="Pablo Barrachina Pastor" userId="5332c329-994e-4d26-9a5e-957bc65cfc68" providerId="ADAL" clId="{D489C0B4-C0D7-4F83-B920-55093C0ED18D}" dt="2023-06-03T17:03:40.919" v="702" actId="21"/>
          <ac:picMkLst>
            <pc:docMk/>
            <pc:sldMk cId="3352899467" sldId="269"/>
            <ac:picMk id="12" creationId="{6A640203-E2D2-BEB7-6915-25596FD0B644}"/>
          </ac:picMkLst>
        </pc:picChg>
        <pc:picChg chg="add mod">
          <ac:chgData name="Pablo Barrachina Pastor" userId="5332c329-994e-4d26-9a5e-957bc65cfc68" providerId="ADAL" clId="{D489C0B4-C0D7-4F83-B920-55093C0ED18D}" dt="2023-06-03T17:03:44.595" v="704" actId="1076"/>
          <ac:picMkLst>
            <pc:docMk/>
            <pc:sldMk cId="3352899467" sldId="269"/>
            <ac:picMk id="13" creationId="{C68DFC2E-CC8A-CE16-256D-09DD26185230}"/>
          </ac:picMkLst>
        </pc:picChg>
        <pc:picChg chg="del">
          <ac:chgData name="Pablo Barrachina Pastor" userId="5332c329-994e-4d26-9a5e-957bc65cfc68" providerId="ADAL" clId="{D489C0B4-C0D7-4F83-B920-55093C0ED18D}" dt="2023-06-03T17:02:07.669" v="694" actId="478"/>
          <ac:picMkLst>
            <pc:docMk/>
            <pc:sldMk cId="3352899467" sldId="269"/>
            <ac:picMk id="2052" creationId="{70BDD55E-1E1E-671F-2430-AF2095BE495B}"/>
          </ac:picMkLst>
        </pc:picChg>
        <pc:picChg chg="del">
          <ac:chgData name="Pablo Barrachina Pastor" userId="5332c329-994e-4d26-9a5e-957bc65cfc68" providerId="ADAL" clId="{D489C0B4-C0D7-4F83-B920-55093C0ED18D}" dt="2023-06-03T17:02:08.029" v="695" actId="478"/>
          <ac:picMkLst>
            <pc:docMk/>
            <pc:sldMk cId="3352899467" sldId="269"/>
            <ac:picMk id="2054" creationId="{3E904864-EAC3-107D-D5CC-F65D5A86067C}"/>
          </ac:picMkLst>
        </pc:picChg>
        <pc:picChg chg="add mod">
          <ac:chgData name="Pablo Barrachina Pastor" userId="5332c329-994e-4d26-9a5e-957bc65cfc68" providerId="ADAL" clId="{D489C0B4-C0D7-4F83-B920-55093C0ED18D}" dt="2023-06-03T17:04:01.682" v="709" actId="1076"/>
          <ac:picMkLst>
            <pc:docMk/>
            <pc:sldMk cId="3352899467" sldId="269"/>
            <ac:picMk id="3076" creationId="{826A6BC4-B395-DE39-074A-5FDC57E2AFAC}"/>
          </ac:picMkLst>
        </pc:picChg>
      </pc:sldChg>
      <pc:sldChg chg="addSp delSp modSp add mod">
        <pc:chgData name="Pablo Barrachina Pastor" userId="5332c329-994e-4d26-9a5e-957bc65cfc68" providerId="ADAL" clId="{D489C0B4-C0D7-4F83-B920-55093C0ED18D}" dt="2023-06-04T09:21:25.494" v="1161" actId="20577"/>
        <pc:sldMkLst>
          <pc:docMk/>
          <pc:sldMk cId="439481732" sldId="270"/>
        </pc:sldMkLst>
        <pc:spChg chg="mod">
          <ac:chgData name="Pablo Barrachina Pastor" userId="5332c329-994e-4d26-9a5e-957bc65cfc68" providerId="ADAL" clId="{D489C0B4-C0D7-4F83-B920-55093C0ED18D}" dt="2023-06-04T09:21:25.494" v="1161" actId="20577"/>
          <ac:spMkLst>
            <pc:docMk/>
            <pc:sldMk cId="439481732" sldId="270"/>
            <ac:spMk id="8" creationId="{EE08F95C-3686-7D79-E683-626ED7DD5DBC}"/>
          </ac:spMkLst>
        </pc:spChg>
        <pc:spChg chg="mod">
          <ac:chgData name="Pablo Barrachina Pastor" userId="5332c329-994e-4d26-9a5e-957bc65cfc68" providerId="ADAL" clId="{D489C0B4-C0D7-4F83-B920-55093C0ED18D}" dt="2023-06-03T17:07:07.886" v="749" actId="20577"/>
          <ac:spMkLst>
            <pc:docMk/>
            <pc:sldMk cId="439481732" sldId="270"/>
            <ac:spMk id="9" creationId="{AA26E38B-03F7-76E8-C246-96D9F4AF17F8}"/>
          </ac:spMkLst>
        </pc:spChg>
        <pc:spChg chg="add">
          <ac:chgData name="Pablo Barrachina Pastor" userId="5332c329-994e-4d26-9a5e-957bc65cfc68" providerId="ADAL" clId="{D489C0B4-C0D7-4F83-B920-55093C0ED18D}" dt="2023-06-03T17:07:16.565" v="750"/>
          <ac:spMkLst>
            <pc:docMk/>
            <pc:sldMk cId="439481732" sldId="270"/>
            <ac:spMk id="10" creationId="{E918F351-2577-112B-DB6A-F7B42DEAAF2F}"/>
          </ac:spMkLst>
        </pc:spChg>
        <pc:spChg chg="add del">
          <ac:chgData name="Pablo Barrachina Pastor" userId="5332c329-994e-4d26-9a5e-957bc65cfc68" providerId="ADAL" clId="{D489C0B4-C0D7-4F83-B920-55093C0ED18D}" dt="2023-06-03T17:07:24.455" v="752" actId="478"/>
          <ac:spMkLst>
            <pc:docMk/>
            <pc:sldMk cId="439481732" sldId="270"/>
            <ac:spMk id="11" creationId="{7C666D87-0578-A0A3-1669-5BB935860026}"/>
          </ac:spMkLst>
        </pc:spChg>
        <pc:spChg chg="add mod">
          <ac:chgData name="Pablo Barrachina Pastor" userId="5332c329-994e-4d26-9a5e-957bc65cfc68" providerId="ADAL" clId="{D489C0B4-C0D7-4F83-B920-55093C0ED18D}" dt="2023-06-03T17:07:45.650" v="761" actId="1076"/>
          <ac:spMkLst>
            <pc:docMk/>
            <pc:sldMk cId="439481732" sldId="270"/>
            <ac:spMk id="14" creationId="{44226894-2BBC-6659-DBF4-7FE604278961}"/>
          </ac:spMkLst>
        </pc:spChg>
        <pc:spChg chg="add mod">
          <ac:chgData name="Pablo Barrachina Pastor" userId="5332c329-994e-4d26-9a5e-957bc65cfc68" providerId="ADAL" clId="{D489C0B4-C0D7-4F83-B920-55093C0ED18D}" dt="2023-06-03T17:08:15.587" v="767" actId="1076"/>
          <ac:spMkLst>
            <pc:docMk/>
            <pc:sldMk cId="439481732" sldId="270"/>
            <ac:spMk id="17" creationId="{35A60FEA-3C97-52E1-856C-7E7E62AC0093}"/>
          </ac:spMkLst>
        </pc:spChg>
        <pc:picChg chg="del">
          <ac:chgData name="Pablo Barrachina Pastor" userId="5332c329-994e-4d26-9a5e-957bc65cfc68" providerId="ADAL" clId="{D489C0B4-C0D7-4F83-B920-55093C0ED18D}" dt="2023-06-03T17:05:42.645" v="745" actId="478"/>
          <ac:picMkLst>
            <pc:docMk/>
            <pc:sldMk cId="439481732" sldId="270"/>
            <ac:picMk id="13" creationId="{C68DFC2E-CC8A-CE16-256D-09DD26185230}"/>
          </ac:picMkLst>
        </pc:picChg>
        <pc:picChg chg="add mod">
          <ac:chgData name="Pablo Barrachina Pastor" userId="5332c329-994e-4d26-9a5e-957bc65cfc68" providerId="ADAL" clId="{D489C0B4-C0D7-4F83-B920-55093C0ED18D}" dt="2023-06-03T17:08:17.006" v="768" actId="1076"/>
          <ac:picMkLst>
            <pc:docMk/>
            <pc:sldMk cId="439481732" sldId="270"/>
            <ac:picMk id="15" creationId="{FA6EA256-62D9-5559-BA40-9D10CD008DFF}"/>
          </ac:picMkLst>
        </pc:picChg>
        <pc:picChg chg="add mod">
          <ac:chgData name="Pablo Barrachina Pastor" userId="5332c329-994e-4d26-9a5e-957bc65cfc68" providerId="ADAL" clId="{D489C0B4-C0D7-4F83-B920-55093C0ED18D}" dt="2023-06-03T17:35:15.242" v="776" actId="1076"/>
          <ac:picMkLst>
            <pc:docMk/>
            <pc:sldMk cId="439481732" sldId="270"/>
            <ac:picMk id="18" creationId="{F07631F8-7AD9-78BF-269E-2C7342B9E42D}"/>
          </ac:picMkLst>
        </pc:picChg>
        <pc:picChg chg="del">
          <ac:chgData name="Pablo Barrachina Pastor" userId="5332c329-994e-4d26-9a5e-957bc65cfc68" providerId="ADAL" clId="{D489C0B4-C0D7-4F83-B920-55093C0ED18D}" dt="2023-06-03T17:05:43.112" v="746" actId="478"/>
          <ac:picMkLst>
            <pc:docMk/>
            <pc:sldMk cId="439481732" sldId="270"/>
            <ac:picMk id="3076" creationId="{826A6BC4-B395-DE39-074A-5FDC57E2AFAC}"/>
          </ac:picMkLst>
        </pc:picChg>
        <pc:picChg chg="add mod">
          <ac:chgData name="Pablo Barrachina Pastor" userId="5332c329-994e-4d26-9a5e-957bc65cfc68" providerId="ADAL" clId="{D489C0B4-C0D7-4F83-B920-55093C0ED18D}" dt="2023-06-03T17:07:43.130" v="760" actId="1076"/>
          <ac:picMkLst>
            <pc:docMk/>
            <pc:sldMk cId="439481732" sldId="270"/>
            <ac:picMk id="4097" creationId="{C1E390CE-36A6-9DD7-97D3-EA5F9E007261}"/>
          </ac:picMkLst>
        </pc:picChg>
        <pc:picChg chg="add del mod">
          <ac:chgData name="Pablo Barrachina Pastor" userId="5332c329-994e-4d26-9a5e-957bc65cfc68" providerId="ADAL" clId="{D489C0B4-C0D7-4F83-B920-55093C0ED18D}" dt="2023-06-03T17:08:57.605" v="771" actId="21"/>
          <ac:picMkLst>
            <pc:docMk/>
            <pc:sldMk cId="439481732" sldId="270"/>
            <ac:picMk id="4101" creationId="{7150EA04-3EE7-4187-85C4-376CAF10477E}"/>
          </ac:picMkLst>
        </pc:picChg>
      </pc:sldChg>
      <pc:sldChg chg="addSp delSp modSp add mod">
        <pc:chgData name="Pablo Barrachina Pastor" userId="5332c329-994e-4d26-9a5e-957bc65cfc68" providerId="ADAL" clId="{D489C0B4-C0D7-4F83-B920-55093C0ED18D}" dt="2023-06-04T09:21:28.639" v="1163" actId="20577"/>
        <pc:sldMkLst>
          <pc:docMk/>
          <pc:sldMk cId="4245678514" sldId="271"/>
        </pc:sldMkLst>
        <pc:spChg chg="mod">
          <ac:chgData name="Pablo Barrachina Pastor" userId="5332c329-994e-4d26-9a5e-957bc65cfc68" providerId="ADAL" clId="{D489C0B4-C0D7-4F83-B920-55093C0ED18D}" dt="2023-06-04T09:21:28.639" v="1163" actId="20577"/>
          <ac:spMkLst>
            <pc:docMk/>
            <pc:sldMk cId="4245678514" sldId="271"/>
            <ac:spMk id="8" creationId="{EE08F95C-3686-7D79-E683-626ED7DD5DBC}"/>
          </ac:spMkLst>
        </pc:spChg>
        <pc:spChg chg="mod">
          <ac:chgData name="Pablo Barrachina Pastor" userId="5332c329-994e-4d26-9a5e-957bc65cfc68" providerId="ADAL" clId="{D489C0B4-C0D7-4F83-B920-55093C0ED18D}" dt="2023-06-04T09:16:33.361" v="1091" actId="6549"/>
          <ac:spMkLst>
            <pc:docMk/>
            <pc:sldMk cId="4245678514" sldId="271"/>
            <ac:spMk id="9" creationId="{AA26E38B-03F7-76E8-C246-96D9F4AF17F8}"/>
          </ac:spMkLst>
        </pc:spChg>
        <pc:spChg chg="del">
          <ac:chgData name="Pablo Barrachina Pastor" userId="5332c329-994e-4d26-9a5e-957bc65cfc68" providerId="ADAL" clId="{D489C0B4-C0D7-4F83-B920-55093C0ED18D}" dt="2023-06-04T09:07:55.094" v="781" actId="478"/>
          <ac:spMkLst>
            <pc:docMk/>
            <pc:sldMk cId="4245678514" sldId="271"/>
            <ac:spMk id="14" creationId="{44226894-2BBC-6659-DBF4-7FE604278961}"/>
          </ac:spMkLst>
        </pc:spChg>
        <pc:spChg chg="del mod">
          <ac:chgData name="Pablo Barrachina Pastor" userId="5332c329-994e-4d26-9a5e-957bc65cfc68" providerId="ADAL" clId="{D489C0B4-C0D7-4F83-B920-55093C0ED18D}" dt="2023-06-04T09:07:57.208" v="783" actId="478"/>
          <ac:spMkLst>
            <pc:docMk/>
            <pc:sldMk cId="4245678514" sldId="271"/>
            <ac:spMk id="17" creationId="{35A60FEA-3C97-52E1-856C-7E7E62AC0093}"/>
          </ac:spMkLst>
        </pc:spChg>
        <pc:picChg chg="add del mod modCrop">
          <ac:chgData name="Pablo Barrachina Pastor" userId="5332c329-994e-4d26-9a5e-957bc65cfc68" providerId="ADAL" clId="{D489C0B4-C0D7-4F83-B920-55093C0ED18D}" dt="2023-06-04T09:18:49.474" v="1136"/>
          <ac:picMkLst>
            <pc:docMk/>
            <pc:sldMk cId="4245678514" sldId="271"/>
            <ac:picMk id="11" creationId="{7014BD5B-A9E0-ECCF-6248-907E249CF369}"/>
          </ac:picMkLst>
        </pc:picChg>
        <pc:picChg chg="add del mod">
          <ac:chgData name="Pablo Barrachina Pastor" userId="5332c329-994e-4d26-9a5e-957bc65cfc68" providerId="ADAL" clId="{D489C0B4-C0D7-4F83-B920-55093C0ED18D}" dt="2023-06-04T09:18:44.077" v="1129"/>
          <ac:picMkLst>
            <pc:docMk/>
            <pc:sldMk cId="4245678514" sldId="271"/>
            <ac:picMk id="12" creationId="{F6B7CC71-31C6-0930-7CC3-D2A352235F01}"/>
          </ac:picMkLst>
        </pc:picChg>
        <pc:picChg chg="add mod">
          <ac:chgData name="Pablo Barrachina Pastor" userId="5332c329-994e-4d26-9a5e-957bc65cfc68" providerId="ADAL" clId="{D489C0B4-C0D7-4F83-B920-55093C0ED18D}" dt="2023-06-04T09:18:55.634" v="1140" actId="1076"/>
          <ac:picMkLst>
            <pc:docMk/>
            <pc:sldMk cId="4245678514" sldId="271"/>
            <ac:picMk id="13" creationId="{37544A86-8D03-E8FB-9D96-CD330611EA45}"/>
          </ac:picMkLst>
        </pc:picChg>
        <pc:picChg chg="del">
          <ac:chgData name="Pablo Barrachina Pastor" userId="5332c329-994e-4d26-9a5e-957bc65cfc68" providerId="ADAL" clId="{D489C0B4-C0D7-4F83-B920-55093C0ED18D}" dt="2023-06-04T09:07:54.214" v="780" actId="478"/>
          <ac:picMkLst>
            <pc:docMk/>
            <pc:sldMk cId="4245678514" sldId="271"/>
            <ac:picMk id="15" creationId="{FA6EA256-62D9-5559-BA40-9D10CD008DFF}"/>
          </ac:picMkLst>
        </pc:picChg>
        <pc:picChg chg="del">
          <ac:chgData name="Pablo Barrachina Pastor" userId="5332c329-994e-4d26-9a5e-957bc65cfc68" providerId="ADAL" clId="{D489C0B4-C0D7-4F83-B920-55093C0ED18D}" dt="2023-06-04T09:07:53.808" v="779" actId="478"/>
          <ac:picMkLst>
            <pc:docMk/>
            <pc:sldMk cId="4245678514" sldId="271"/>
            <ac:picMk id="18" creationId="{F07631F8-7AD9-78BF-269E-2C7342B9E42D}"/>
          </ac:picMkLst>
        </pc:picChg>
        <pc:picChg chg="del">
          <ac:chgData name="Pablo Barrachina Pastor" userId="5332c329-994e-4d26-9a5e-957bc65cfc68" providerId="ADAL" clId="{D489C0B4-C0D7-4F83-B920-55093C0ED18D}" dt="2023-06-04T09:07:53.249" v="778" actId="478"/>
          <ac:picMkLst>
            <pc:docMk/>
            <pc:sldMk cId="4245678514" sldId="271"/>
            <ac:picMk id="4097" creationId="{C1E390CE-36A6-9DD7-97D3-EA5F9E007261}"/>
          </ac:picMkLst>
        </pc:picChg>
        <pc:picChg chg="add del mod">
          <ac:chgData name="Pablo Barrachina Pastor" userId="5332c329-994e-4d26-9a5e-957bc65cfc68" providerId="ADAL" clId="{D489C0B4-C0D7-4F83-B920-55093C0ED18D}" dt="2023-06-04T09:18:49.948" v="1137" actId="21"/>
          <ac:picMkLst>
            <pc:docMk/>
            <pc:sldMk cId="4245678514" sldId="271"/>
            <ac:picMk id="6146" creationId="{FB3632B3-CE8C-4E3A-82E3-AF68AE16C0C3}"/>
          </ac:picMkLst>
        </pc:picChg>
        <pc:picChg chg="add del">
          <ac:chgData name="Pablo Barrachina Pastor" userId="5332c329-994e-4d26-9a5e-957bc65cfc68" providerId="ADAL" clId="{D489C0B4-C0D7-4F83-B920-55093C0ED18D}" dt="2023-06-04T09:18:52.193" v="1138" actId="478"/>
          <ac:picMkLst>
            <pc:docMk/>
            <pc:sldMk cId="4245678514" sldId="271"/>
            <ac:picMk id="6148" creationId="{8401885A-74C6-6283-D015-9026527CF60F}"/>
          </ac:picMkLst>
        </pc:picChg>
        <pc:picChg chg="add mod">
          <ac:chgData name="Pablo Barrachina Pastor" userId="5332c329-994e-4d26-9a5e-957bc65cfc68" providerId="ADAL" clId="{D489C0B4-C0D7-4F83-B920-55093C0ED18D}" dt="2023-06-04T09:19:31.058" v="1145" actId="1076"/>
          <ac:picMkLst>
            <pc:docMk/>
            <pc:sldMk cId="4245678514" sldId="271"/>
            <ac:picMk id="6150" creationId="{B64E587F-9A47-37CD-2C32-9605C72218A4}"/>
          </ac:picMkLst>
        </pc:picChg>
      </pc:sldChg>
      <pc:sldChg chg="addSp delSp modSp add mod">
        <pc:chgData name="Pablo Barrachina Pastor" userId="5332c329-994e-4d26-9a5e-957bc65cfc68" providerId="ADAL" clId="{D489C0B4-C0D7-4F83-B920-55093C0ED18D}" dt="2023-06-04T09:21:33.258" v="1167" actId="20577"/>
        <pc:sldMkLst>
          <pc:docMk/>
          <pc:sldMk cId="3876892961" sldId="272"/>
        </pc:sldMkLst>
        <pc:spChg chg="mod">
          <ac:chgData name="Pablo Barrachina Pastor" userId="5332c329-994e-4d26-9a5e-957bc65cfc68" providerId="ADAL" clId="{D489C0B4-C0D7-4F83-B920-55093C0ED18D}" dt="2023-06-04T09:21:33.258" v="1167" actId="20577"/>
          <ac:spMkLst>
            <pc:docMk/>
            <pc:sldMk cId="3876892961" sldId="272"/>
            <ac:spMk id="8" creationId="{EE08F95C-3686-7D79-E683-626ED7DD5DBC}"/>
          </ac:spMkLst>
        </pc:spChg>
        <pc:spChg chg="mod">
          <ac:chgData name="Pablo Barrachina Pastor" userId="5332c329-994e-4d26-9a5e-957bc65cfc68" providerId="ADAL" clId="{D489C0B4-C0D7-4F83-B920-55093C0ED18D}" dt="2023-06-04T09:17:33.937" v="1113" actId="113"/>
          <ac:spMkLst>
            <pc:docMk/>
            <pc:sldMk cId="3876892961" sldId="272"/>
            <ac:spMk id="9" creationId="{AA26E38B-03F7-76E8-C246-96D9F4AF17F8}"/>
          </ac:spMkLst>
        </pc:spChg>
        <pc:picChg chg="add mod">
          <ac:chgData name="Pablo Barrachina Pastor" userId="5332c329-994e-4d26-9a5e-957bc65cfc68" providerId="ADAL" clId="{D489C0B4-C0D7-4F83-B920-55093C0ED18D}" dt="2023-06-04T09:19:54.261" v="1150" actId="1076"/>
          <ac:picMkLst>
            <pc:docMk/>
            <pc:sldMk cId="3876892961" sldId="272"/>
            <ac:picMk id="11" creationId="{DD9CF110-F126-F4ED-1E54-335AC147C203}"/>
          </ac:picMkLst>
        </pc:picChg>
        <pc:picChg chg="add del mod">
          <ac:chgData name="Pablo Barrachina Pastor" userId="5332c329-994e-4d26-9a5e-957bc65cfc68" providerId="ADAL" clId="{D489C0B4-C0D7-4F83-B920-55093C0ED18D}" dt="2023-06-04T09:20:12.969" v="1153" actId="21"/>
          <ac:picMkLst>
            <pc:docMk/>
            <pc:sldMk cId="3876892961" sldId="272"/>
            <ac:picMk id="12" creationId="{ED28FCAD-8798-888E-68AF-0A5096D7D628}"/>
          </ac:picMkLst>
        </pc:picChg>
        <pc:picChg chg="add mod">
          <ac:chgData name="Pablo Barrachina Pastor" userId="5332c329-994e-4d26-9a5e-957bc65cfc68" providerId="ADAL" clId="{D489C0B4-C0D7-4F83-B920-55093C0ED18D}" dt="2023-06-04T09:20:17.031" v="1155" actId="1076"/>
          <ac:picMkLst>
            <pc:docMk/>
            <pc:sldMk cId="3876892961" sldId="272"/>
            <ac:picMk id="13" creationId="{6EBB5E8C-3B1F-E696-435C-6F0BD07A4467}"/>
          </ac:picMkLst>
        </pc:picChg>
        <pc:picChg chg="add mod">
          <ac:chgData name="Pablo Barrachina Pastor" userId="5332c329-994e-4d26-9a5e-957bc65cfc68" providerId="ADAL" clId="{D489C0B4-C0D7-4F83-B920-55093C0ED18D}" dt="2023-06-04T09:20:38.645" v="1158" actId="1076"/>
          <ac:picMkLst>
            <pc:docMk/>
            <pc:sldMk cId="3876892961" sldId="272"/>
            <ac:picMk id="14" creationId="{9A46605F-BCA2-FE4B-5034-B002A914C55C}"/>
          </ac:picMkLst>
        </pc:picChg>
        <pc:picChg chg="add del mod">
          <ac:chgData name="Pablo Barrachina Pastor" userId="5332c329-994e-4d26-9a5e-957bc65cfc68" providerId="ADAL" clId="{D489C0B4-C0D7-4F83-B920-55093C0ED18D}" dt="2023-06-04T09:19:49.880" v="1148" actId="21"/>
          <ac:picMkLst>
            <pc:docMk/>
            <pc:sldMk cId="3876892961" sldId="272"/>
            <ac:picMk id="5122" creationId="{F73B102C-1EE0-2891-6AD7-E2B00CADD7C4}"/>
          </ac:picMkLst>
        </pc:picChg>
      </pc:sldChg>
      <pc:sldChg chg="modSp add mod">
        <pc:chgData name="Pablo Barrachina Pastor" userId="5332c329-994e-4d26-9a5e-957bc65cfc68" providerId="ADAL" clId="{D489C0B4-C0D7-4F83-B920-55093C0ED18D}" dt="2023-06-04T09:21:35.994" v="1169" actId="20577"/>
        <pc:sldMkLst>
          <pc:docMk/>
          <pc:sldMk cId="1771744502" sldId="273"/>
        </pc:sldMkLst>
        <pc:spChg chg="mod">
          <ac:chgData name="Pablo Barrachina Pastor" userId="5332c329-994e-4d26-9a5e-957bc65cfc68" providerId="ADAL" clId="{D489C0B4-C0D7-4F83-B920-55093C0ED18D}" dt="2023-06-04T09:21:35.994" v="1169" actId="20577"/>
          <ac:spMkLst>
            <pc:docMk/>
            <pc:sldMk cId="1771744502" sldId="273"/>
            <ac:spMk id="8" creationId="{EE08F95C-3686-7D79-E683-626ED7DD5DBC}"/>
          </ac:spMkLst>
        </pc:spChg>
      </pc:sldChg>
      <pc:sldChg chg="addSp delSp modSp add mod">
        <pc:chgData name="Pablo Barrachina Pastor" userId="5332c329-994e-4d26-9a5e-957bc65cfc68" providerId="ADAL" clId="{D489C0B4-C0D7-4F83-B920-55093C0ED18D}" dt="2023-06-04T09:23:59.185" v="1222" actId="1076"/>
        <pc:sldMkLst>
          <pc:docMk/>
          <pc:sldMk cId="3077890125" sldId="274"/>
        </pc:sldMkLst>
        <pc:spChg chg="mod">
          <ac:chgData name="Pablo Barrachina Pastor" userId="5332c329-994e-4d26-9a5e-957bc65cfc68" providerId="ADAL" clId="{D489C0B4-C0D7-4F83-B920-55093C0ED18D}" dt="2023-06-04T09:21:46.055" v="1193" actId="20577"/>
          <ac:spMkLst>
            <pc:docMk/>
            <pc:sldMk cId="3077890125" sldId="274"/>
            <ac:spMk id="8" creationId="{EE08F95C-3686-7D79-E683-626ED7DD5DBC}"/>
          </ac:spMkLst>
        </pc:spChg>
        <pc:spChg chg="mod">
          <ac:chgData name="Pablo Barrachina Pastor" userId="5332c329-994e-4d26-9a5e-957bc65cfc68" providerId="ADAL" clId="{D489C0B4-C0D7-4F83-B920-55093C0ED18D}" dt="2023-06-04T09:22:34.494" v="1208" actId="14100"/>
          <ac:spMkLst>
            <pc:docMk/>
            <pc:sldMk cId="3077890125" sldId="274"/>
            <ac:spMk id="9" creationId="{AA26E38B-03F7-76E8-C246-96D9F4AF17F8}"/>
          </ac:spMkLst>
        </pc:spChg>
        <pc:picChg chg="del">
          <ac:chgData name="Pablo Barrachina Pastor" userId="5332c329-994e-4d26-9a5e-957bc65cfc68" providerId="ADAL" clId="{D489C0B4-C0D7-4F83-B920-55093C0ED18D}" dt="2023-06-04T09:21:47.864" v="1194" actId="478"/>
          <ac:picMkLst>
            <pc:docMk/>
            <pc:sldMk cId="3077890125" sldId="274"/>
            <ac:picMk id="11" creationId="{DD9CF110-F126-F4ED-1E54-335AC147C203}"/>
          </ac:picMkLst>
        </pc:picChg>
        <pc:picChg chg="del mod">
          <ac:chgData name="Pablo Barrachina Pastor" userId="5332c329-994e-4d26-9a5e-957bc65cfc68" providerId="ADAL" clId="{D489C0B4-C0D7-4F83-B920-55093C0ED18D}" dt="2023-06-04T09:21:48.594" v="1196" actId="478"/>
          <ac:picMkLst>
            <pc:docMk/>
            <pc:sldMk cId="3077890125" sldId="274"/>
            <ac:picMk id="13" creationId="{6EBB5E8C-3B1F-E696-435C-6F0BD07A4467}"/>
          </ac:picMkLst>
        </pc:picChg>
        <pc:picChg chg="del">
          <ac:chgData name="Pablo Barrachina Pastor" userId="5332c329-994e-4d26-9a5e-957bc65cfc68" providerId="ADAL" clId="{D489C0B4-C0D7-4F83-B920-55093C0ED18D}" dt="2023-06-04T09:21:49.027" v="1197" actId="478"/>
          <ac:picMkLst>
            <pc:docMk/>
            <pc:sldMk cId="3077890125" sldId="274"/>
            <ac:picMk id="14" creationId="{9A46605F-BCA2-FE4B-5034-B002A914C55C}"/>
          </ac:picMkLst>
        </pc:picChg>
        <pc:picChg chg="add mod">
          <ac:chgData name="Pablo Barrachina Pastor" userId="5332c329-994e-4d26-9a5e-957bc65cfc68" providerId="ADAL" clId="{D489C0B4-C0D7-4F83-B920-55093C0ED18D}" dt="2023-06-04T09:23:59.185" v="1222" actId="1076"/>
          <ac:picMkLst>
            <pc:docMk/>
            <pc:sldMk cId="3077890125" sldId="274"/>
            <ac:picMk id="15" creationId="{6EB7B70D-21FD-30B0-7AF9-2F7845F541AE}"/>
          </ac:picMkLst>
        </pc:picChg>
      </pc:sldChg>
      <pc:sldChg chg="addSp modSp add mod ord">
        <pc:chgData name="Pablo Barrachina Pastor" userId="5332c329-994e-4d26-9a5e-957bc65cfc68" providerId="ADAL" clId="{D489C0B4-C0D7-4F83-B920-55093C0ED18D}" dt="2023-06-04T09:23:31.424" v="1213" actId="1076"/>
        <pc:sldMkLst>
          <pc:docMk/>
          <pc:sldMk cId="3181936344" sldId="275"/>
        </pc:sldMkLst>
        <pc:spChg chg="mod">
          <ac:chgData name="Pablo Barrachina Pastor" userId="5332c329-994e-4d26-9a5e-957bc65cfc68" providerId="ADAL" clId="{D489C0B4-C0D7-4F83-B920-55093C0ED18D}" dt="2023-06-04T09:22:18.714" v="1204" actId="20577"/>
          <ac:spMkLst>
            <pc:docMk/>
            <pc:sldMk cId="3181936344" sldId="275"/>
            <ac:spMk id="9" creationId="{AA26E38B-03F7-76E8-C246-96D9F4AF17F8}"/>
          </ac:spMkLst>
        </pc:spChg>
        <pc:picChg chg="add mod">
          <ac:chgData name="Pablo Barrachina Pastor" userId="5332c329-994e-4d26-9a5e-957bc65cfc68" providerId="ADAL" clId="{D489C0B4-C0D7-4F83-B920-55093C0ED18D}" dt="2023-06-04T09:23:31.424" v="1213" actId="1076"/>
          <ac:picMkLst>
            <pc:docMk/>
            <pc:sldMk cId="3181936344" sldId="275"/>
            <ac:picMk id="12" creationId="{B296BAD7-8620-E106-9642-D649F75075A7}"/>
          </ac:picMkLst>
        </pc:picChg>
      </pc:sldChg>
      <pc:sldChg chg="addSp delSp modSp add mod">
        <pc:chgData name="Pablo Barrachina Pastor" userId="5332c329-994e-4d26-9a5e-957bc65cfc68" providerId="ADAL" clId="{D489C0B4-C0D7-4F83-B920-55093C0ED18D}" dt="2023-06-04T17:16:21.196" v="1265" actId="478"/>
        <pc:sldMkLst>
          <pc:docMk/>
          <pc:sldMk cId="3543913888" sldId="276"/>
        </pc:sldMkLst>
        <pc:spChg chg="del">
          <ac:chgData name="Pablo Barrachina Pastor" userId="5332c329-994e-4d26-9a5e-957bc65cfc68" providerId="ADAL" clId="{D489C0B4-C0D7-4F83-B920-55093C0ED18D}" dt="2023-06-04T17:15:14.897" v="1228" actId="478"/>
          <ac:spMkLst>
            <pc:docMk/>
            <pc:sldMk cId="3543913888" sldId="276"/>
            <ac:spMk id="9" creationId="{AA26E38B-03F7-76E8-C246-96D9F4AF17F8}"/>
          </ac:spMkLst>
        </pc:spChg>
        <pc:graphicFrameChg chg="add mod modGraphic">
          <ac:chgData name="Pablo Barrachina Pastor" userId="5332c329-994e-4d26-9a5e-957bc65cfc68" providerId="ADAL" clId="{D489C0B4-C0D7-4F83-B920-55093C0ED18D}" dt="2023-06-04T17:16:17.028" v="1264" actId="14100"/>
          <ac:graphicFrameMkLst>
            <pc:docMk/>
            <pc:sldMk cId="3543913888" sldId="276"/>
            <ac:graphicFrameMk id="11" creationId="{15A2DC3A-FAAE-AD1C-AFF7-6D4ED74E24D8}"/>
          </ac:graphicFrameMkLst>
        </pc:graphicFrameChg>
        <pc:picChg chg="del">
          <ac:chgData name="Pablo Barrachina Pastor" userId="5332c329-994e-4d26-9a5e-957bc65cfc68" providerId="ADAL" clId="{D489C0B4-C0D7-4F83-B920-55093C0ED18D}" dt="2023-06-04T17:16:21.196" v="1265" actId="478"/>
          <ac:picMkLst>
            <pc:docMk/>
            <pc:sldMk cId="3543913888" sldId="276"/>
            <ac:picMk id="15" creationId="{6EB7B70D-21FD-30B0-7AF9-2F7845F541AE}"/>
          </ac:picMkLst>
        </pc:picChg>
      </pc:sldChg>
      <pc:sldChg chg="addSp delSp modSp add mod">
        <pc:chgData name="Pablo Barrachina Pastor" userId="5332c329-994e-4d26-9a5e-957bc65cfc68" providerId="ADAL" clId="{D489C0B4-C0D7-4F83-B920-55093C0ED18D}" dt="2023-06-04T17:17:38.236" v="1298" actId="1076"/>
        <pc:sldMkLst>
          <pc:docMk/>
          <pc:sldMk cId="4983178" sldId="277"/>
        </pc:sldMkLst>
        <pc:spChg chg="mod">
          <ac:chgData name="Pablo Barrachina Pastor" userId="5332c329-994e-4d26-9a5e-957bc65cfc68" providerId="ADAL" clId="{D489C0B4-C0D7-4F83-B920-55093C0ED18D}" dt="2023-06-04T17:16:46.106" v="1288" actId="20577"/>
          <ac:spMkLst>
            <pc:docMk/>
            <pc:sldMk cId="4983178" sldId="277"/>
            <ac:spMk id="8" creationId="{EE08F95C-3686-7D79-E683-626ED7DD5DBC}"/>
          </ac:spMkLst>
        </pc:spChg>
        <pc:spChg chg="mod">
          <ac:chgData name="Pablo Barrachina Pastor" userId="5332c329-994e-4d26-9a5e-957bc65cfc68" providerId="ADAL" clId="{D489C0B4-C0D7-4F83-B920-55093C0ED18D}" dt="2023-06-04T17:16:59.140" v="1291" actId="403"/>
          <ac:spMkLst>
            <pc:docMk/>
            <pc:sldMk cId="4983178" sldId="277"/>
            <ac:spMk id="9" creationId="{AA26E38B-03F7-76E8-C246-96D9F4AF17F8}"/>
          </ac:spMkLst>
        </pc:spChg>
        <pc:picChg chg="add mod">
          <ac:chgData name="Pablo Barrachina Pastor" userId="5332c329-994e-4d26-9a5e-957bc65cfc68" providerId="ADAL" clId="{D489C0B4-C0D7-4F83-B920-55093C0ED18D}" dt="2023-06-04T17:17:38.236" v="1298" actId="1076"/>
          <ac:picMkLst>
            <pc:docMk/>
            <pc:sldMk cId="4983178" sldId="277"/>
            <ac:picMk id="12" creationId="{D177A7C0-CE15-8495-C555-AA3969000BC4}"/>
          </ac:picMkLst>
        </pc:picChg>
        <pc:picChg chg="del">
          <ac:chgData name="Pablo Barrachina Pastor" userId="5332c329-994e-4d26-9a5e-957bc65cfc68" providerId="ADAL" clId="{D489C0B4-C0D7-4F83-B920-55093C0ED18D}" dt="2023-06-04T17:17:02.058" v="1292" actId="478"/>
          <ac:picMkLst>
            <pc:docMk/>
            <pc:sldMk cId="4983178" sldId="277"/>
            <ac:picMk id="15" creationId="{6EB7B70D-21FD-30B0-7AF9-2F7845F541AE}"/>
          </ac:picMkLst>
        </pc:picChg>
      </pc:sldChg>
      <pc:sldChg chg="addSp delSp modSp add mod">
        <pc:chgData name="Pablo Barrachina Pastor" userId="5332c329-994e-4d26-9a5e-957bc65cfc68" providerId="ADAL" clId="{D489C0B4-C0D7-4F83-B920-55093C0ED18D}" dt="2023-06-04T17:22:41.270" v="1449" actId="207"/>
        <pc:sldMkLst>
          <pc:docMk/>
          <pc:sldMk cId="668156323" sldId="278"/>
        </pc:sldMkLst>
        <pc:spChg chg="add del">
          <ac:chgData name="Pablo Barrachina Pastor" userId="5332c329-994e-4d26-9a5e-957bc65cfc68" providerId="ADAL" clId="{D489C0B4-C0D7-4F83-B920-55093C0ED18D}" dt="2023-06-04T17:17:54.762" v="1303" actId="478"/>
          <ac:spMkLst>
            <pc:docMk/>
            <pc:sldMk cId="668156323" sldId="278"/>
            <ac:spMk id="9" creationId="{AA26E38B-03F7-76E8-C246-96D9F4AF17F8}"/>
          </ac:spMkLst>
        </pc:spChg>
        <pc:spChg chg="add mod">
          <ac:chgData name="Pablo Barrachina Pastor" userId="5332c329-994e-4d26-9a5e-957bc65cfc68" providerId="ADAL" clId="{D489C0B4-C0D7-4F83-B920-55093C0ED18D}" dt="2023-06-04T17:22:41.270" v="1449" actId="207"/>
          <ac:spMkLst>
            <pc:docMk/>
            <pc:sldMk cId="668156323" sldId="278"/>
            <ac:spMk id="13" creationId="{A055BBF0-E607-25C1-A85C-EF8F15E713CD}"/>
          </ac:spMkLst>
        </pc:spChg>
        <pc:graphicFrameChg chg="add mod modGraphic">
          <ac:chgData name="Pablo Barrachina Pastor" userId="5332c329-994e-4d26-9a5e-957bc65cfc68" providerId="ADAL" clId="{D489C0B4-C0D7-4F83-B920-55093C0ED18D}" dt="2023-06-04T17:21:22.864" v="1420" actId="20577"/>
          <ac:graphicFrameMkLst>
            <pc:docMk/>
            <pc:sldMk cId="668156323" sldId="278"/>
            <ac:graphicFrameMk id="11" creationId="{8384912A-10A6-0EC6-CADD-1F527638F7BE}"/>
          </ac:graphicFrameMkLst>
        </pc:graphicFrameChg>
        <pc:picChg chg="del">
          <ac:chgData name="Pablo Barrachina Pastor" userId="5332c329-994e-4d26-9a5e-957bc65cfc68" providerId="ADAL" clId="{D489C0B4-C0D7-4F83-B920-55093C0ED18D}" dt="2023-06-04T17:17:48.732" v="1300" actId="478"/>
          <ac:picMkLst>
            <pc:docMk/>
            <pc:sldMk cId="668156323" sldId="278"/>
            <ac:picMk id="12" creationId="{D177A7C0-CE15-8495-C555-AA3969000BC4}"/>
          </ac:picMkLst>
        </pc:picChg>
      </pc:sldChg>
      <pc:sldChg chg="modSp add mod">
        <pc:chgData name="Pablo Barrachina Pastor" userId="5332c329-994e-4d26-9a5e-957bc65cfc68" providerId="ADAL" clId="{D489C0B4-C0D7-4F83-B920-55093C0ED18D}" dt="2023-06-04T17:24:04.382" v="1537"/>
        <pc:sldMkLst>
          <pc:docMk/>
          <pc:sldMk cId="963559771" sldId="279"/>
        </pc:sldMkLst>
        <pc:spChg chg="mod">
          <ac:chgData name="Pablo Barrachina Pastor" userId="5332c329-994e-4d26-9a5e-957bc65cfc68" providerId="ADAL" clId="{D489C0B4-C0D7-4F83-B920-55093C0ED18D}" dt="2023-06-04T17:22:58.409" v="1481" actId="20577"/>
          <ac:spMkLst>
            <pc:docMk/>
            <pc:sldMk cId="963559771" sldId="279"/>
            <ac:spMk id="13" creationId="{A055BBF0-E607-25C1-A85C-EF8F15E713CD}"/>
          </ac:spMkLst>
        </pc:spChg>
        <pc:graphicFrameChg chg="mod">
          <ac:chgData name="Pablo Barrachina Pastor" userId="5332c329-994e-4d26-9a5e-957bc65cfc68" providerId="ADAL" clId="{D489C0B4-C0D7-4F83-B920-55093C0ED18D}" dt="2023-06-04T17:24:04.382" v="1537"/>
          <ac:graphicFrameMkLst>
            <pc:docMk/>
            <pc:sldMk cId="963559771" sldId="279"/>
            <ac:graphicFrameMk id="11" creationId="{8384912A-10A6-0EC6-CADD-1F527638F7BE}"/>
          </ac:graphicFrameMkLst>
        </pc:graphicFrameChg>
      </pc:sldChg>
      <pc:sldChg chg="modSp add mod">
        <pc:chgData name="Pablo Barrachina Pastor" userId="5332c329-994e-4d26-9a5e-957bc65cfc68" providerId="ADAL" clId="{D489C0B4-C0D7-4F83-B920-55093C0ED18D}" dt="2023-06-04T17:26:01.741" v="1630" actId="20577"/>
        <pc:sldMkLst>
          <pc:docMk/>
          <pc:sldMk cId="324930894" sldId="280"/>
        </pc:sldMkLst>
        <pc:spChg chg="mod">
          <ac:chgData name="Pablo Barrachina Pastor" userId="5332c329-994e-4d26-9a5e-957bc65cfc68" providerId="ADAL" clId="{D489C0B4-C0D7-4F83-B920-55093C0ED18D}" dt="2023-06-04T17:24:12.979" v="1550" actId="20577"/>
          <ac:spMkLst>
            <pc:docMk/>
            <pc:sldMk cId="324930894" sldId="280"/>
            <ac:spMk id="13" creationId="{A055BBF0-E607-25C1-A85C-EF8F15E713CD}"/>
          </ac:spMkLst>
        </pc:spChg>
        <pc:graphicFrameChg chg="mod">
          <ac:chgData name="Pablo Barrachina Pastor" userId="5332c329-994e-4d26-9a5e-957bc65cfc68" providerId="ADAL" clId="{D489C0B4-C0D7-4F83-B920-55093C0ED18D}" dt="2023-06-04T17:26:01.741" v="1630" actId="20577"/>
          <ac:graphicFrameMkLst>
            <pc:docMk/>
            <pc:sldMk cId="324930894" sldId="280"/>
            <ac:graphicFrameMk id="11" creationId="{8384912A-10A6-0EC6-CADD-1F527638F7BE}"/>
          </ac:graphicFrameMkLst>
        </pc:graphicFrameChg>
      </pc:sldChg>
      <pc:sldChg chg="addSp delSp modSp add mod">
        <pc:chgData name="Pablo Barrachina Pastor" userId="5332c329-994e-4d26-9a5e-957bc65cfc68" providerId="ADAL" clId="{D489C0B4-C0D7-4F83-B920-55093C0ED18D}" dt="2023-06-04T17:29:58.477" v="1742"/>
        <pc:sldMkLst>
          <pc:docMk/>
          <pc:sldMk cId="1442472955" sldId="281"/>
        </pc:sldMkLst>
        <pc:spChg chg="add mod">
          <ac:chgData name="Pablo Barrachina Pastor" userId="5332c329-994e-4d26-9a5e-957bc65cfc68" providerId="ADAL" clId="{D489C0B4-C0D7-4F83-B920-55093C0ED18D}" dt="2023-06-04T17:29:37.187" v="1737" actId="108"/>
          <ac:spMkLst>
            <pc:docMk/>
            <pc:sldMk cId="1442472955" sldId="281"/>
            <ac:spMk id="18" creationId="{E0D82135-534E-0B45-91EF-456B2B0E5682}"/>
          </ac:spMkLst>
        </pc:spChg>
        <pc:spChg chg="add del">
          <ac:chgData name="Pablo Barrachina Pastor" userId="5332c329-994e-4d26-9a5e-957bc65cfc68" providerId="ADAL" clId="{D489C0B4-C0D7-4F83-B920-55093C0ED18D}" dt="2023-06-04T17:29:42.266" v="1738" actId="478"/>
          <ac:spMkLst>
            <pc:docMk/>
            <pc:sldMk cId="1442472955" sldId="281"/>
            <ac:spMk id="20" creationId="{C7BEA0C8-11C2-082D-1F55-7CFC5B8B38CC}"/>
          </ac:spMkLst>
        </pc:spChg>
        <pc:graphicFrameChg chg="mod">
          <ac:chgData name="Pablo Barrachina Pastor" userId="5332c329-994e-4d26-9a5e-957bc65cfc68" providerId="ADAL" clId="{D489C0B4-C0D7-4F83-B920-55093C0ED18D}" dt="2023-06-04T17:29:58.477" v="1742"/>
          <ac:graphicFrameMkLst>
            <pc:docMk/>
            <pc:sldMk cId="1442472955" sldId="281"/>
            <ac:graphicFrameMk id="11" creationId="{8384912A-10A6-0EC6-CADD-1F527638F7BE}"/>
          </ac:graphicFrameMkLst>
        </pc:graphicFrameChg>
        <pc:picChg chg="add del mod">
          <ac:chgData name="Pablo Barrachina Pastor" userId="5332c329-994e-4d26-9a5e-957bc65cfc68" providerId="ADAL" clId="{D489C0B4-C0D7-4F83-B920-55093C0ED18D}" dt="2023-06-04T17:28:11.258" v="1686" actId="478"/>
          <ac:picMkLst>
            <pc:docMk/>
            <pc:sldMk cId="1442472955" sldId="281"/>
            <ac:picMk id="12" creationId="{3A51801E-079F-636E-90BB-BE55B1FB7EA0}"/>
          </ac:picMkLst>
        </pc:picChg>
        <pc:picChg chg="add del">
          <ac:chgData name="Pablo Barrachina Pastor" userId="5332c329-994e-4d26-9a5e-957bc65cfc68" providerId="ADAL" clId="{D489C0B4-C0D7-4F83-B920-55093C0ED18D}" dt="2023-06-04T17:28:28.149" v="1688" actId="22"/>
          <ac:picMkLst>
            <pc:docMk/>
            <pc:sldMk cId="1442472955" sldId="281"/>
            <ac:picMk id="15" creationId="{ED4840DC-0084-21DD-07DF-07C598099E46}"/>
          </ac:picMkLst>
        </pc:picChg>
        <pc:picChg chg="add mod">
          <ac:chgData name="Pablo Barrachina Pastor" userId="5332c329-994e-4d26-9a5e-957bc65cfc68" providerId="ADAL" clId="{D489C0B4-C0D7-4F83-B920-55093C0ED18D}" dt="2023-06-04T17:28:38.526" v="1694" actId="1076"/>
          <ac:picMkLst>
            <pc:docMk/>
            <pc:sldMk cId="1442472955" sldId="281"/>
            <ac:picMk id="17" creationId="{3FD4CDCD-C327-1711-E80D-13DEBFC128E4}"/>
          </ac:picMkLst>
        </pc:picChg>
      </pc:sldChg>
      <pc:sldChg chg="addSp delSp modSp add mod">
        <pc:chgData name="Pablo Barrachina Pastor" userId="5332c329-994e-4d26-9a5e-957bc65cfc68" providerId="ADAL" clId="{D489C0B4-C0D7-4F83-B920-55093C0ED18D}" dt="2023-06-04T17:31:51.470" v="1774" actId="6549"/>
        <pc:sldMkLst>
          <pc:docMk/>
          <pc:sldMk cId="3633773206" sldId="282"/>
        </pc:sldMkLst>
        <pc:spChg chg="mod">
          <ac:chgData name="Pablo Barrachina Pastor" userId="5332c329-994e-4d26-9a5e-957bc65cfc68" providerId="ADAL" clId="{D489C0B4-C0D7-4F83-B920-55093C0ED18D}" dt="2023-06-04T17:30:25.587" v="1751" actId="6549"/>
          <ac:spMkLst>
            <pc:docMk/>
            <pc:sldMk cId="3633773206" sldId="282"/>
            <ac:spMk id="8" creationId="{EE08F95C-3686-7D79-E683-626ED7DD5DBC}"/>
          </ac:spMkLst>
        </pc:spChg>
        <pc:spChg chg="mod">
          <ac:chgData name="Pablo Barrachina Pastor" userId="5332c329-994e-4d26-9a5e-957bc65cfc68" providerId="ADAL" clId="{D489C0B4-C0D7-4F83-B920-55093C0ED18D}" dt="2023-06-04T17:31:51.470" v="1774" actId="6549"/>
          <ac:spMkLst>
            <pc:docMk/>
            <pc:sldMk cId="3633773206" sldId="282"/>
            <ac:spMk id="9" creationId="{AA26E38B-03F7-76E8-C246-96D9F4AF17F8}"/>
          </ac:spMkLst>
        </pc:spChg>
        <pc:picChg chg="del">
          <ac:chgData name="Pablo Barrachina Pastor" userId="5332c329-994e-4d26-9a5e-957bc65cfc68" providerId="ADAL" clId="{D489C0B4-C0D7-4F83-B920-55093C0ED18D}" dt="2023-06-04T17:31:03.481" v="1758" actId="478"/>
          <ac:picMkLst>
            <pc:docMk/>
            <pc:sldMk cId="3633773206" sldId="282"/>
            <ac:picMk id="12" creationId="{D177A7C0-CE15-8495-C555-AA3969000BC4}"/>
          </ac:picMkLst>
        </pc:picChg>
        <pc:picChg chg="add mod">
          <ac:chgData name="Pablo Barrachina Pastor" userId="5332c329-994e-4d26-9a5e-957bc65cfc68" providerId="ADAL" clId="{D489C0B4-C0D7-4F83-B920-55093C0ED18D}" dt="2023-06-04T17:31:08.222" v="1761" actId="1076"/>
          <ac:picMkLst>
            <pc:docMk/>
            <pc:sldMk cId="3633773206" sldId="282"/>
            <ac:picMk id="13" creationId="{A4AB3F03-9052-AB4B-3214-B6344706F395}"/>
          </ac:picMkLst>
        </pc:picChg>
      </pc:sldChg>
      <pc:sldChg chg="modSp add mod ord">
        <pc:chgData name="Pablo Barrachina Pastor" userId="5332c329-994e-4d26-9a5e-957bc65cfc68" providerId="ADAL" clId="{D489C0B4-C0D7-4F83-B920-55093C0ED18D}" dt="2023-06-04T17:31:45.089" v="1773"/>
        <pc:sldMkLst>
          <pc:docMk/>
          <pc:sldMk cId="808801157" sldId="283"/>
        </pc:sldMkLst>
        <pc:spChg chg="mod">
          <ac:chgData name="Pablo Barrachina Pastor" userId="5332c329-994e-4d26-9a5e-957bc65cfc68" providerId="ADAL" clId="{D489C0B4-C0D7-4F83-B920-55093C0ED18D}" dt="2023-06-04T17:31:41.285" v="1771" actId="6549"/>
          <ac:spMkLst>
            <pc:docMk/>
            <pc:sldMk cId="808801157" sldId="283"/>
            <ac:spMk id="9" creationId="{AA26E38B-03F7-76E8-C246-96D9F4AF17F8}"/>
          </ac:spMkLst>
        </pc:spChg>
      </pc:sldChg>
      <pc:sldChg chg="addSp delSp modSp add mod">
        <pc:chgData name="Pablo Barrachina Pastor" userId="5332c329-994e-4d26-9a5e-957bc65cfc68" providerId="ADAL" clId="{D489C0B4-C0D7-4F83-B920-55093C0ED18D}" dt="2023-06-04T17:33:13.783" v="1794" actId="1076"/>
        <pc:sldMkLst>
          <pc:docMk/>
          <pc:sldMk cId="1549429748" sldId="284"/>
        </pc:sldMkLst>
        <pc:spChg chg="mod">
          <ac:chgData name="Pablo Barrachina Pastor" userId="5332c329-994e-4d26-9a5e-957bc65cfc68" providerId="ADAL" clId="{D489C0B4-C0D7-4F83-B920-55093C0ED18D}" dt="2023-06-04T17:32:55.617" v="1788" actId="255"/>
          <ac:spMkLst>
            <pc:docMk/>
            <pc:sldMk cId="1549429748" sldId="284"/>
            <ac:spMk id="9" creationId="{AA26E38B-03F7-76E8-C246-96D9F4AF17F8}"/>
          </ac:spMkLst>
        </pc:spChg>
        <pc:picChg chg="add mod">
          <ac:chgData name="Pablo Barrachina Pastor" userId="5332c329-994e-4d26-9a5e-957bc65cfc68" providerId="ADAL" clId="{D489C0B4-C0D7-4F83-B920-55093C0ED18D}" dt="2023-06-04T17:33:13.783" v="1794" actId="1076"/>
          <ac:picMkLst>
            <pc:docMk/>
            <pc:sldMk cId="1549429748" sldId="284"/>
            <ac:picMk id="12" creationId="{4F816B98-9F12-2F94-C552-72F193B64C12}"/>
          </ac:picMkLst>
        </pc:picChg>
        <pc:picChg chg="del">
          <ac:chgData name="Pablo Barrachina Pastor" userId="5332c329-994e-4d26-9a5e-957bc65cfc68" providerId="ADAL" clId="{D489C0B4-C0D7-4F83-B920-55093C0ED18D}" dt="2023-06-04T17:32:58.659" v="1789" actId="478"/>
          <ac:picMkLst>
            <pc:docMk/>
            <pc:sldMk cId="1549429748" sldId="284"/>
            <ac:picMk id="13" creationId="{A4AB3F03-9052-AB4B-3214-B6344706F395}"/>
          </ac:picMkLst>
        </pc:picChg>
      </pc:sldChg>
      <pc:sldChg chg="addSp delSp modSp add mod">
        <pc:chgData name="Pablo Barrachina Pastor" userId="5332c329-994e-4d26-9a5e-957bc65cfc68" providerId="ADAL" clId="{D489C0B4-C0D7-4F83-B920-55093C0ED18D}" dt="2023-06-04T17:34:42.971" v="1828"/>
        <pc:sldMkLst>
          <pc:docMk/>
          <pc:sldMk cId="2715996338" sldId="285"/>
        </pc:sldMkLst>
        <pc:spChg chg="mod">
          <ac:chgData name="Pablo Barrachina Pastor" userId="5332c329-994e-4d26-9a5e-957bc65cfc68" providerId="ADAL" clId="{D489C0B4-C0D7-4F83-B920-55093C0ED18D}" dt="2023-06-04T17:33:28.858" v="1818" actId="20577"/>
          <ac:spMkLst>
            <pc:docMk/>
            <pc:sldMk cId="2715996338" sldId="285"/>
            <ac:spMk id="8" creationId="{EE08F95C-3686-7D79-E683-626ED7DD5DBC}"/>
          </ac:spMkLst>
        </pc:spChg>
        <pc:spChg chg="mod">
          <ac:chgData name="Pablo Barrachina Pastor" userId="5332c329-994e-4d26-9a5e-957bc65cfc68" providerId="ADAL" clId="{D489C0B4-C0D7-4F83-B920-55093C0ED18D}" dt="2023-06-04T17:34:42.971" v="1828"/>
          <ac:spMkLst>
            <pc:docMk/>
            <pc:sldMk cId="2715996338" sldId="285"/>
            <ac:spMk id="9" creationId="{AA26E38B-03F7-76E8-C246-96D9F4AF17F8}"/>
          </ac:spMkLst>
        </pc:spChg>
        <pc:picChg chg="del">
          <ac:chgData name="Pablo Barrachina Pastor" userId="5332c329-994e-4d26-9a5e-957bc65cfc68" providerId="ADAL" clId="{D489C0B4-C0D7-4F83-B920-55093C0ED18D}" dt="2023-06-04T17:34:05.050" v="1819" actId="478"/>
          <ac:picMkLst>
            <pc:docMk/>
            <pc:sldMk cId="2715996338" sldId="285"/>
            <ac:picMk id="12" creationId="{4F816B98-9F12-2F94-C552-72F193B64C12}"/>
          </ac:picMkLst>
        </pc:picChg>
        <pc:picChg chg="add mod">
          <ac:chgData name="Pablo Barrachina Pastor" userId="5332c329-994e-4d26-9a5e-957bc65cfc68" providerId="ADAL" clId="{D489C0B4-C0D7-4F83-B920-55093C0ED18D}" dt="2023-06-04T17:34:23.628" v="1824" actId="1076"/>
          <ac:picMkLst>
            <pc:docMk/>
            <pc:sldMk cId="2715996338" sldId="285"/>
            <ac:picMk id="13" creationId="{68D3410C-2270-B006-D2A7-9A050B70554F}"/>
          </ac:picMkLst>
        </pc:picChg>
      </pc:sldChg>
      <pc:sldChg chg="modSp add mod">
        <pc:chgData name="Pablo Barrachina Pastor" userId="5332c329-994e-4d26-9a5e-957bc65cfc68" providerId="ADAL" clId="{D489C0B4-C0D7-4F83-B920-55093C0ED18D}" dt="2023-06-04T17:34:58.425" v="1830"/>
        <pc:sldMkLst>
          <pc:docMk/>
          <pc:sldMk cId="4014569244" sldId="286"/>
        </pc:sldMkLst>
        <pc:spChg chg="mod">
          <ac:chgData name="Pablo Barrachina Pastor" userId="5332c329-994e-4d26-9a5e-957bc65cfc68" providerId="ADAL" clId="{D489C0B4-C0D7-4F83-B920-55093C0ED18D}" dt="2023-06-04T17:34:58.425" v="1830"/>
          <ac:spMkLst>
            <pc:docMk/>
            <pc:sldMk cId="4014569244" sldId="286"/>
            <ac:spMk id="9" creationId="{AA26E38B-03F7-76E8-C246-96D9F4AF17F8}"/>
          </ac:spMkLst>
        </pc:spChg>
      </pc:sldChg>
      <pc:sldChg chg="modSp add mod">
        <pc:chgData name="Pablo Barrachina Pastor" userId="5332c329-994e-4d26-9a5e-957bc65cfc68" providerId="ADAL" clId="{D489C0B4-C0D7-4F83-B920-55093C0ED18D}" dt="2023-06-04T17:35:08.616" v="1832"/>
        <pc:sldMkLst>
          <pc:docMk/>
          <pc:sldMk cId="817327434" sldId="287"/>
        </pc:sldMkLst>
        <pc:spChg chg="mod">
          <ac:chgData name="Pablo Barrachina Pastor" userId="5332c329-994e-4d26-9a5e-957bc65cfc68" providerId="ADAL" clId="{D489C0B4-C0D7-4F83-B920-55093C0ED18D}" dt="2023-06-04T17:35:08.616" v="1832"/>
          <ac:spMkLst>
            <pc:docMk/>
            <pc:sldMk cId="817327434" sldId="287"/>
            <ac:spMk id="9" creationId="{AA26E38B-03F7-76E8-C246-96D9F4AF17F8}"/>
          </ac:spMkLst>
        </pc:spChg>
      </pc:sldChg>
      <pc:sldMasterChg chg="new del mod addSldLayout delSldLayout">
        <pc:chgData name="Pablo Barrachina Pastor" userId="5332c329-994e-4d26-9a5e-957bc65cfc68" providerId="ADAL" clId="{D489C0B4-C0D7-4F83-B920-55093C0ED18D}" dt="2023-06-03T16:35:52.832" v="136" actId="6938"/>
        <pc:sldMasterMkLst>
          <pc:docMk/>
          <pc:sldMasterMk cId="1782344057" sldId="2147483660"/>
        </pc:sldMasterMkLst>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2585004495" sldId="2147483661"/>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362761577" sldId="2147483662"/>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2108003266" sldId="2147483663"/>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1267349142" sldId="2147483664"/>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153164459" sldId="2147483665"/>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3551840858" sldId="2147483666"/>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1442236419" sldId="2147483667"/>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3002140330" sldId="2147483668"/>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267844242" sldId="2147483669"/>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4132543289" sldId="2147483670"/>
          </pc:sldLayoutMkLst>
        </pc:sldLayoutChg>
        <pc:sldLayoutChg chg="new del replId">
          <pc:chgData name="Pablo Barrachina Pastor" userId="5332c329-994e-4d26-9a5e-957bc65cfc68" providerId="ADAL" clId="{D489C0B4-C0D7-4F83-B920-55093C0ED18D}" dt="2023-06-03T16:35:52.832" v="136" actId="6938"/>
          <pc:sldLayoutMkLst>
            <pc:docMk/>
            <pc:sldMasterMk cId="1782344057" sldId="2147483660"/>
            <pc:sldLayoutMk cId="783927993" sldId="2147483671"/>
          </pc:sldLayoutMkLst>
        </pc:sldLayoutChg>
      </pc:sldMasterChg>
      <pc:sldMasterChg chg="addSp delSp modSp new del mod addSldLayout delSldLayout">
        <pc:chgData name="Pablo Barrachina Pastor" userId="5332c329-994e-4d26-9a5e-957bc65cfc68" providerId="ADAL" clId="{D489C0B4-C0D7-4F83-B920-55093C0ED18D}" dt="2023-06-03T16:37:07.928" v="154" actId="2696"/>
        <pc:sldMasterMkLst>
          <pc:docMk/>
          <pc:sldMasterMk cId="2039945649" sldId="2147483660"/>
        </pc:sldMasterMkLst>
        <pc:spChg chg="del">
          <ac:chgData name="Pablo Barrachina Pastor" userId="5332c329-994e-4d26-9a5e-957bc65cfc68" providerId="ADAL" clId="{D489C0B4-C0D7-4F83-B920-55093C0ED18D}" dt="2023-06-03T16:36:18.358" v="151" actId="478"/>
          <ac:spMkLst>
            <pc:docMk/>
            <pc:sldMasterMk cId="2039945649" sldId="2147483660"/>
            <ac:spMk id="2" creationId="{F4F80414-C292-DA00-B548-324AD04D194D}"/>
          </ac:spMkLst>
        </pc:spChg>
        <pc:spChg chg="del">
          <ac:chgData name="Pablo Barrachina Pastor" userId="5332c329-994e-4d26-9a5e-957bc65cfc68" providerId="ADAL" clId="{D489C0B4-C0D7-4F83-B920-55093C0ED18D}" dt="2023-06-03T16:36:18.358" v="151" actId="478"/>
          <ac:spMkLst>
            <pc:docMk/>
            <pc:sldMasterMk cId="2039945649" sldId="2147483660"/>
            <ac:spMk id="3" creationId="{A9E8ABD1-8DB3-945C-2ADF-14DA52F479BD}"/>
          </ac:spMkLst>
        </pc:spChg>
        <pc:spChg chg="del">
          <ac:chgData name="Pablo Barrachina Pastor" userId="5332c329-994e-4d26-9a5e-957bc65cfc68" providerId="ADAL" clId="{D489C0B4-C0D7-4F83-B920-55093C0ED18D}" dt="2023-06-03T16:36:18.358" v="151" actId="478"/>
          <ac:spMkLst>
            <pc:docMk/>
            <pc:sldMasterMk cId="2039945649" sldId="2147483660"/>
            <ac:spMk id="4" creationId="{5855A373-1923-3835-0232-FF7D4AE600A8}"/>
          </ac:spMkLst>
        </pc:spChg>
        <pc:spChg chg="del">
          <ac:chgData name="Pablo Barrachina Pastor" userId="5332c329-994e-4d26-9a5e-957bc65cfc68" providerId="ADAL" clId="{D489C0B4-C0D7-4F83-B920-55093C0ED18D}" dt="2023-06-03T16:36:18.358" v="151" actId="478"/>
          <ac:spMkLst>
            <pc:docMk/>
            <pc:sldMasterMk cId="2039945649" sldId="2147483660"/>
            <ac:spMk id="5" creationId="{67C77CD3-4FD2-5CE1-859E-7B74C3A4567D}"/>
          </ac:spMkLst>
        </pc:spChg>
        <pc:spChg chg="del">
          <ac:chgData name="Pablo Barrachina Pastor" userId="5332c329-994e-4d26-9a5e-957bc65cfc68" providerId="ADAL" clId="{D489C0B4-C0D7-4F83-B920-55093C0ED18D}" dt="2023-06-03T16:36:18.358" v="151" actId="478"/>
          <ac:spMkLst>
            <pc:docMk/>
            <pc:sldMasterMk cId="2039945649" sldId="2147483660"/>
            <ac:spMk id="6" creationId="{D61DD02E-DA33-E6EB-9518-9DAA8891FD48}"/>
          </ac:spMkLst>
        </pc:spChg>
        <pc:spChg chg="add mod">
          <ac:chgData name="Pablo Barrachina Pastor" userId="5332c329-994e-4d26-9a5e-957bc65cfc68" providerId="ADAL" clId="{D489C0B4-C0D7-4F83-B920-55093C0ED18D}" dt="2023-06-03T16:36:18.996" v="152"/>
          <ac:spMkLst>
            <pc:docMk/>
            <pc:sldMasterMk cId="2039945649" sldId="2147483660"/>
            <ac:spMk id="7" creationId="{3B7217BB-10EF-5F77-6432-E2E1E394ED15}"/>
          </ac:spMkLst>
        </pc:spChg>
        <pc:spChg chg="add mod">
          <ac:chgData name="Pablo Barrachina Pastor" userId="5332c329-994e-4d26-9a5e-957bc65cfc68" providerId="ADAL" clId="{D489C0B4-C0D7-4F83-B920-55093C0ED18D}" dt="2023-06-03T16:36:18.996" v="152"/>
          <ac:spMkLst>
            <pc:docMk/>
            <pc:sldMasterMk cId="2039945649" sldId="2147483660"/>
            <ac:spMk id="8" creationId="{0914819F-1A51-DDA4-7BA8-E673C8503DBD}"/>
          </ac:spMkLst>
        </pc:spChg>
        <pc:sldLayoutChg chg="new del replId">
          <pc:chgData name="Pablo Barrachina Pastor" userId="5332c329-994e-4d26-9a5e-957bc65cfc68" providerId="ADAL" clId="{D489C0B4-C0D7-4F83-B920-55093C0ED18D}" dt="2023-06-03T16:36:12.983" v="140" actId="2696"/>
          <pc:sldLayoutMkLst>
            <pc:docMk/>
            <pc:sldMasterMk cId="2039945649" sldId="2147483660"/>
            <pc:sldLayoutMk cId="2531033315" sldId="2147483661"/>
          </pc:sldLayoutMkLst>
        </pc:sldLayoutChg>
        <pc:sldLayoutChg chg="new del replId">
          <pc:chgData name="Pablo Barrachina Pastor" userId="5332c329-994e-4d26-9a5e-957bc65cfc68" providerId="ADAL" clId="{D489C0B4-C0D7-4F83-B920-55093C0ED18D}" dt="2023-06-03T16:36:13.001" v="141" actId="2696"/>
          <pc:sldLayoutMkLst>
            <pc:docMk/>
            <pc:sldMasterMk cId="2039945649" sldId="2147483660"/>
            <pc:sldLayoutMk cId="898141824" sldId="2147483662"/>
          </pc:sldLayoutMkLst>
        </pc:sldLayoutChg>
        <pc:sldLayoutChg chg="new del replId">
          <pc:chgData name="Pablo Barrachina Pastor" userId="5332c329-994e-4d26-9a5e-957bc65cfc68" providerId="ADAL" clId="{D489C0B4-C0D7-4F83-B920-55093C0ED18D}" dt="2023-06-03T16:36:13.009" v="142" actId="2696"/>
          <pc:sldLayoutMkLst>
            <pc:docMk/>
            <pc:sldMasterMk cId="2039945649" sldId="2147483660"/>
            <pc:sldLayoutMk cId="2146440247" sldId="2147483663"/>
          </pc:sldLayoutMkLst>
        </pc:sldLayoutChg>
        <pc:sldLayoutChg chg="new del replId">
          <pc:chgData name="Pablo Barrachina Pastor" userId="5332c329-994e-4d26-9a5e-957bc65cfc68" providerId="ADAL" clId="{D489C0B4-C0D7-4F83-B920-55093C0ED18D}" dt="2023-06-03T16:36:13.019" v="143" actId="2696"/>
          <pc:sldLayoutMkLst>
            <pc:docMk/>
            <pc:sldMasterMk cId="2039945649" sldId="2147483660"/>
            <pc:sldLayoutMk cId="1250403615" sldId="2147483664"/>
          </pc:sldLayoutMkLst>
        </pc:sldLayoutChg>
        <pc:sldLayoutChg chg="new del replId">
          <pc:chgData name="Pablo Barrachina Pastor" userId="5332c329-994e-4d26-9a5e-957bc65cfc68" providerId="ADAL" clId="{D489C0B4-C0D7-4F83-B920-55093C0ED18D}" dt="2023-06-03T16:36:13.030" v="144" actId="2696"/>
          <pc:sldLayoutMkLst>
            <pc:docMk/>
            <pc:sldMasterMk cId="2039945649" sldId="2147483660"/>
            <pc:sldLayoutMk cId="1426811136" sldId="2147483665"/>
          </pc:sldLayoutMkLst>
        </pc:sldLayoutChg>
        <pc:sldLayoutChg chg="new del replId">
          <pc:chgData name="Pablo Barrachina Pastor" userId="5332c329-994e-4d26-9a5e-957bc65cfc68" providerId="ADAL" clId="{D489C0B4-C0D7-4F83-B920-55093C0ED18D}" dt="2023-06-03T16:36:13.036" v="145" actId="2696"/>
          <pc:sldLayoutMkLst>
            <pc:docMk/>
            <pc:sldMasterMk cId="2039945649" sldId="2147483660"/>
            <pc:sldLayoutMk cId="984358028" sldId="2147483666"/>
          </pc:sldLayoutMkLst>
        </pc:sldLayoutChg>
        <pc:sldLayoutChg chg="new del replId">
          <pc:chgData name="Pablo Barrachina Pastor" userId="5332c329-994e-4d26-9a5e-957bc65cfc68" providerId="ADAL" clId="{D489C0B4-C0D7-4F83-B920-55093C0ED18D}" dt="2023-06-03T16:36:13.042" v="146" actId="2696"/>
          <pc:sldLayoutMkLst>
            <pc:docMk/>
            <pc:sldMasterMk cId="2039945649" sldId="2147483660"/>
            <pc:sldLayoutMk cId="313162860" sldId="2147483667"/>
          </pc:sldLayoutMkLst>
        </pc:sldLayoutChg>
        <pc:sldLayoutChg chg="new del replId">
          <pc:chgData name="Pablo Barrachina Pastor" userId="5332c329-994e-4d26-9a5e-957bc65cfc68" providerId="ADAL" clId="{D489C0B4-C0D7-4F83-B920-55093C0ED18D}" dt="2023-06-03T16:36:13.045" v="147" actId="2696"/>
          <pc:sldLayoutMkLst>
            <pc:docMk/>
            <pc:sldMasterMk cId="2039945649" sldId="2147483660"/>
            <pc:sldLayoutMk cId="455993332" sldId="2147483668"/>
          </pc:sldLayoutMkLst>
        </pc:sldLayoutChg>
        <pc:sldLayoutChg chg="new del replId">
          <pc:chgData name="Pablo Barrachina Pastor" userId="5332c329-994e-4d26-9a5e-957bc65cfc68" providerId="ADAL" clId="{D489C0B4-C0D7-4F83-B920-55093C0ED18D}" dt="2023-06-03T16:36:13.045" v="148" actId="2696"/>
          <pc:sldLayoutMkLst>
            <pc:docMk/>
            <pc:sldMasterMk cId="2039945649" sldId="2147483660"/>
            <pc:sldLayoutMk cId="1508000023" sldId="2147483669"/>
          </pc:sldLayoutMkLst>
        </pc:sldLayoutChg>
        <pc:sldLayoutChg chg="new del replId">
          <pc:chgData name="Pablo Barrachina Pastor" userId="5332c329-994e-4d26-9a5e-957bc65cfc68" providerId="ADAL" clId="{D489C0B4-C0D7-4F83-B920-55093C0ED18D}" dt="2023-06-03T16:36:13.065" v="149" actId="2696"/>
          <pc:sldLayoutMkLst>
            <pc:docMk/>
            <pc:sldMasterMk cId="2039945649" sldId="2147483660"/>
            <pc:sldLayoutMk cId="3821295068" sldId="2147483670"/>
          </pc:sldLayoutMkLst>
        </pc:sldLayoutChg>
        <pc:sldLayoutChg chg="new del replId">
          <pc:chgData name="Pablo Barrachina Pastor" userId="5332c329-994e-4d26-9a5e-957bc65cfc68" providerId="ADAL" clId="{D489C0B4-C0D7-4F83-B920-55093C0ED18D}" dt="2023-06-03T16:36:13.073" v="150" actId="2696"/>
          <pc:sldLayoutMkLst>
            <pc:docMk/>
            <pc:sldMasterMk cId="2039945649" sldId="2147483660"/>
            <pc:sldLayoutMk cId="191930246" sldId="2147483671"/>
          </pc:sldLayoutMkLst>
        </pc:sldLayoutChg>
      </pc:sldMasterChg>
      <pc:sldMasterChg chg="new del mod addSldLayout delSldLayout">
        <pc:chgData name="Pablo Barrachina Pastor" userId="5332c329-994e-4d26-9a5e-957bc65cfc68" providerId="ADAL" clId="{D489C0B4-C0D7-4F83-B920-55093C0ED18D}" dt="2023-06-03T16:35:57.439" v="138" actId="6938"/>
        <pc:sldMasterMkLst>
          <pc:docMk/>
          <pc:sldMasterMk cId="3188450244" sldId="2147483660"/>
        </pc:sldMasterMkLst>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1444916763" sldId="2147483661"/>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4272439358" sldId="2147483662"/>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808608624" sldId="2147483663"/>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662240647" sldId="2147483664"/>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3359298040" sldId="2147483665"/>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2804330202" sldId="2147483666"/>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1356559056" sldId="2147483667"/>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2382222487" sldId="2147483668"/>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4173257933" sldId="2147483669"/>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2775737205" sldId="2147483670"/>
          </pc:sldLayoutMkLst>
        </pc:sldLayoutChg>
        <pc:sldLayoutChg chg="new del replId">
          <pc:chgData name="Pablo Barrachina Pastor" userId="5332c329-994e-4d26-9a5e-957bc65cfc68" providerId="ADAL" clId="{D489C0B4-C0D7-4F83-B920-55093C0ED18D}" dt="2023-06-03T16:35:57.439" v="138" actId="6938"/>
          <pc:sldLayoutMkLst>
            <pc:docMk/>
            <pc:sldMasterMk cId="3188450244" sldId="2147483660"/>
            <pc:sldLayoutMk cId="553557675"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C4049-C7FE-4E90-8861-E2CBD1618716}"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ES"/>
        </a:p>
      </dgm:t>
    </dgm:pt>
    <dgm:pt modelId="{DAB6F381-A3A1-4D0B-B9E9-F0BB053CA197}">
      <dgm:prSet phldrT="[Texto]" custT="1"/>
      <dgm:spPr/>
      <dgm:t>
        <a:bodyPr/>
        <a:lstStyle/>
        <a:p>
          <a:r>
            <a:rPr lang="es-ES" sz="5400" dirty="0"/>
            <a:t>Ventajas</a:t>
          </a:r>
        </a:p>
      </dgm:t>
    </dgm:pt>
    <dgm:pt modelId="{3B26C3DB-7AD9-4677-9C55-22E5EB81B00E}" type="parTrans" cxnId="{B4BDFD60-7CCA-4B3E-9F88-9E345D6B190D}">
      <dgm:prSet/>
      <dgm:spPr/>
      <dgm:t>
        <a:bodyPr/>
        <a:lstStyle/>
        <a:p>
          <a:endParaRPr lang="es-ES" sz="1400"/>
        </a:p>
      </dgm:t>
    </dgm:pt>
    <dgm:pt modelId="{194E67EA-EE8C-4CD5-A6D4-950A511E577C}" type="sibTrans" cxnId="{B4BDFD60-7CCA-4B3E-9F88-9E345D6B190D}">
      <dgm:prSet/>
      <dgm:spPr/>
      <dgm:t>
        <a:bodyPr/>
        <a:lstStyle/>
        <a:p>
          <a:endParaRPr lang="es-ES" sz="1400"/>
        </a:p>
      </dgm:t>
    </dgm:pt>
    <dgm:pt modelId="{8EFE202D-0DFE-476C-A4C7-61934DDEAADE}">
      <dgm:prSet phldrT="[Texto]" custT="1"/>
      <dgm:spPr/>
      <dgm:t>
        <a:bodyPr/>
        <a:lstStyle/>
        <a:p>
          <a:r>
            <a:rPr lang="es-ES" sz="1800" b="1" dirty="0"/>
            <a:t>Ajuste a las necesidades específicas de la industria</a:t>
          </a:r>
          <a:endParaRPr lang="es-ES" sz="1800" dirty="0"/>
        </a:p>
      </dgm:t>
    </dgm:pt>
    <dgm:pt modelId="{97554F38-748C-430C-B984-3BD91EA94D0E}" type="parTrans" cxnId="{7D33B804-DEB2-4421-AF17-234836CE3DEF}">
      <dgm:prSet/>
      <dgm:spPr/>
      <dgm:t>
        <a:bodyPr/>
        <a:lstStyle/>
        <a:p>
          <a:endParaRPr lang="es-ES" sz="1400"/>
        </a:p>
      </dgm:t>
    </dgm:pt>
    <dgm:pt modelId="{95A74DA5-C43C-40B1-8085-6D25A8FAF0EE}" type="sibTrans" cxnId="{7D33B804-DEB2-4421-AF17-234836CE3DEF}">
      <dgm:prSet/>
      <dgm:spPr/>
      <dgm:t>
        <a:bodyPr/>
        <a:lstStyle/>
        <a:p>
          <a:endParaRPr lang="es-ES" sz="1400"/>
        </a:p>
      </dgm:t>
    </dgm:pt>
    <dgm:pt modelId="{BD47BF80-7507-45CF-8943-9E2AA48D3A60}">
      <dgm:prSet phldrT="[Texto]" custT="1"/>
      <dgm:spPr/>
      <dgm:t>
        <a:bodyPr/>
        <a:lstStyle/>
        <a:p>
          <a:r>
            <a:rPr lang="es-ES" sz="1800" b="1" dirty="0"/>
            <a:t>Mayor eficiencia y productividad</a:t>
          </a:r>
          <a:endParaRPr lang="es-ES" sz="1800" dirty="0"/>
        </a:p>
      </dgm:t>
    </dgm:pt>
    <dgm:pt modelId="{45815C6D-4A30-4DB2-B895-2C9EAF5F60A1}" type="parTrans" cxnId="{A1D1DE45-91A3-4C7B-B954-142390F889E6}">
      <dgm:prSet/>
      <dgm:spPr/>
      <dgm:t>
        <a:bodyPr/>
        <a:lstStyle/>
        <a:p>
          <a:endParaRPr lang="es-ES" sz="1400"/>
        </a:p>
      </dgm:t>
    </dgm:pt>
    <dgm:pt modelId="{483D99BE-75FF-492C-BD58-16B4173F7756}" type="sibTrans" cxnId="{A1D1DE45-91A3-4C7B-B954-142390F889E6}">
      <dgm:prSet/>
      <dgm:spPr/>
      <dgm:t>
        <a:bodyPr/>
        <a:lstStyle/>
        <a:p>
          <a:endParaRPr lang="es-ES" sz="1400"/>
        </a:p>
      </dgm:t>
    </dgm:pt>
    <dgm:pt modelId="{45CBD88A-8F63-414E-AB56-46E4F8F4A5D6}">
      <dgm:prSet phldrT="[Texto]" custT="1"/>
      <dgm:spPr/>
      <dgm:t>
        <a:bodyPr/>
        <a:lstStyle/>
        <a:p>
          <a:r>
            <a:rPr lang="es-ES" sz="1800" b="1" dirty="0"/>
            <a:t>Reducción del tiempo de implantación y curva de aprendizaje</a:t>
          </a:r>
          <a:endParaRPr lang="es-ES" sz="1800" dirty="0"/>
        </a:p>
      </dgm:t>
    </dgm:pt>
    <dgm:pt modelId="{556D3159-2CA0-47C0-AA30-F146DE0DC956}" type="parTrans" cxnId="{B4ABD959-12F8-4AF1-9E3C-7A5527F47B1C}">
      <dgm:prSet/>
      <dgm:spPr/>
      <dgm:t>
        <a:bodyPr/>
        <a:lstStyle/>
        <a:p>
          <a:endParaRPr lang="es-ES" sz="1400"/>
        </a:p>
      </dgm:t>
    </dgm:pt>
    <dgm:pt modelId="{9FCB6D32-AA8E-4C8F-A4B8-EE5DBF220603}" type="sibTrans" cxnId="{B4ABD959-12F8-4AF1-9E3C-7A5527F47B1C}">
      <dgm:prSet/>
      <dgm:spPr/>
      <dgm:t>
        <a:bodyPr/>
        <a:lstStyle/>
        <a:p>
          <a:endParaRPr lang="es-ES" sz="1400"/>
        </a:p>
      </dgm:t>
    </dgm:pt>
    <dgm:pt modelId="{FE66ED92-C8AA-4CE4-8227-FC5EA050609C}">
      <dgm:prSet phldrT="[Texto]" custT="1"/>
      <dgm:spPr/>
      <dgm:t>
        <a:bodyPr/>
        <a:lstStyle/>
        <a:p>
          <a:r>
            <a:rPr lang="es-ES" sz="5400" dirty="0"/>
            <a:t>Inconvenientes</a:t>
          </a:r>
        </a:p>
      </dgm:t>
    </dgm:pt>
    <dgm:pt modelId="{1CACB070-E311-4BB5-AB07-3E47BB4E9BE4}" type="parTrans" cxnId="{0CF161E7-D634-404C-AA6A-9024EFA78B00}">
      <dgm:prSet/>
      <dgm:spPr/>
      <dgm:t>
        <a:bodyPr/>
        <a:lstStyle/>
        <a:p>
          <a:endParaRPr lang="es-ES" sz="1400"/>
        </a:p>
      </dgm:t>
    </dgm:pt>
    <dgm:pt modelId="{49466C8C-4B87-4A21-8426-8FB3224A9CC0}" type="sibTrans" cxnId="{0CF161E7-D634-404C-AA6A-9024EFA78B00}">
      <dgm:prSet/>
      <dgm:spPr/>
      <dgm:t>
        <a:bodyPr/>
        <a:lstStyle/>
        <a:p>
          <a:endParaRPr lang="es-ES" sz="1400"/>
        </a:p>
      </dgm:t>
    </dgm:pt>
    <dgm:pt modelId="{ACA43B96-0F25-4303-B313-45309FE35C41}">
      <dgm:prSet phldrT="[Texto]" custT="1"/>
      <dgm:spPr/>
      <dgm:t>
        <a:bodyPr/>
        <a:lstStyle/>
        <a:p>
          <a:r>
            <a:rPr lang="es-ES" sz="1800" b="1" dirty="0"/>
            <a:t>Coste más elevado</a:t>
          </a:r>
          <a:endParaRPr lang="es-ES" sz="1800" dirty="0"/>
        </a:p>
      </dgm:t>
    </dgm:pt>
    <dgm:pt modelId="{8A1E1A7B-924A-4998-B5EF-B9E229423565}" type="parTrans" cxnId="{94EA27FD-6701-42AF-A001-F0BB30AD6B06}">
      <dgm:prSet/>
      <dgm:spPr/>
      <dgm:t>
        <a:bodyPr/>
        <a:lstStyle/>
        <a:p>
          <a:endParaRPr lang="es-ES" sz="1400"/>
        </a:p>
      </dgm:t>
    </dgm:pt>
    <dgm:pt modelId="{16A45063-0C08-46D5-AD72-C955E8868FE8}" type="sibTrans" cxnId="{94EA27FD-6701-42AF-A001-F0BB30AD6B06}">
      <dgm:prSet/>
      <dgm:spPr/>
      <dgm:t>
        <a:bodyPr/>
        <a:lstStyle/>
        <a:p>
          <a:endParaRPr lang="es-ES" sz="1400"/>
        </a:p>
      </dgm:t>
    </dgm:pt>
    <dgm:pt modelId="{62179387-5F95-4310-84D1-DA61569E841F}">
      <dgm:prSet phldrT="[Texto]" custT="1"/>
      <dgm:spPr/>
      <dgm:t>
        <a:bodyPr/>
        <a:lstStyle/>
        <a:p>
          <a:r>
            <a:rPr lang="es-ES" sz="1800" b="1" dirty="0"/>
            <a:t>Mantenimiento</a:t>
          </a:r>
          <a:endParaRPr lang="es-ES" sz="1800" dirty="0"/>
        </a:p>
      </dgm:t>
    </dgm:pt>
    <dgm:pt modelId="{0D5DACBB-38CF-43B1-8C9F-BE7675853105}" type="parTrans" cxnId="{D8E7265C-6E82-466A-9E4F-2ED2B0DA9DE4}">
      <dgm:prSet/>
      <dgm:spPr/>
      <dgm:t>
        <a:bodyPr/>
        <a:lstStyle/>
        <a:p>
          <a:endParaRPr lang="es-ES" sz="1400"/>
        </a:p>
      </dgm:t>
    </dgm:pt>
    <dgm:pt modelId="{F902DADC-41E3-451F-8815-44454279A5D7}" type="sibTrans" cxnId="{D8E7265C-6E82-466A-9E4F-2ED2B0DA9DE4}">
      <dgm:prSet/>
      <dgm:spPr/>
      <dgm:t>
        <a:bodyPr/>
        <a:lstStyle/>
        <a:p>
          <a:endParaRPr lang="es-ES" sz="1400"/>
        </a:p>
      </dgm:t>
    </dgm:pt>
    <dgm:pt modelId="{6B73BA0B-548C-4201-9E9A-C421ED227310}">
      <dgm:prSet phldrT="[Texto]" custT="1"/>
      <dgm:spPr/>
      <dgm:t>
        <a:bodyPr/>
        <a:lstStyle/>
        <a:p>
          <a:r>
            <a:rPr lang="es-ES" sz="1800" b="1" dirty="0"/>
            <a:t>Diversidad de soluciones</a:t>
          </a:r>
          <a:endParaRPr lang="es-ES" sz="1800" dirty="0"/>
        </a:p>
      </dgm:t>
    </dgm:pt>
    <dgm:pt modelId="{37D4DB72-E12D-41D5-AE4F-7C555C04A6E7}" type="parTrans" cxnId="{6B1B4B24-79DC-4731-80B7-82CF9621B3AB}">
      <dgm:prSet/>
      <dgm:spPr/>
      <dgm:t>
        <a:bodyPr/>
        <a:lstStyle/>
        <a:p>
          <a:endParaRPr lang="es-ES" sz="1400"/>
        </a:p>
      </dgm:t>
    </dgm:pt>
    <dgm:pt modelId="{0103976A-FC26-4573-94F2-F27BA2A3575A}" type="sibTrans" cxnId="{6B1B4B24-79DC-4731-80B7-82CF9621B3AB}">
      <dgm:prSet/>
      <dgm:spPr/>
      <dgm:t>
        <a:bodyPr/>
        <a:lstStyle/>
        <a:p>
          <a:endParaRPr lang="es-ES" sz="1400"/>
        </a:p>
      </dgm:t>
    </dgm:pt>
    <dgm:pt modelId="{756BAE8A-FD49-4A18-B00E-FD3C26A49071}">
      <dgm:prSet phldrT="[Texto]" custT="1"/>
      <dgm:spPr/>
      <dgm:t>
        <a:bodyPr/>
        <a:lstStyle/>
        <a:p>
          <a:r>
            <a:rPr lang="es-ES" sz="1800" b="1" dirty="0"/>
            <a:t>Cumplimiento normativo</a:t>
          </a:r>
          <a:endParaRPr lang="es-ES" sz="1800" dirty="0"/>
        </a:p>
      </dgm:t>
    </dgm:pt>
    <dgm:pt modelId="{9CB71B09-2A69-4636-AC3C-C5A84559247C}" type="parTrans" cxnId="{A272E104-EBE6-491F-A6CC-C263E89409D5}">
      <dgm:prSet/>
      <dgm:spPr/>
      <dgm:t>
        <a:bodyPr/>
        <a:lstStyle/>
        <a:p>
          <a:endParaRPr lang="es-ES" sz="1400"/>
        </a:p>
      </dgm:t>
    </dgm:pt>
    <dgm:pt modelId="{88CA3C44-A8E0-4B1B-A0E4-EEA59CB8E62D}" type="sibTrans" cxnId="{A272E104-EBE6-491F-A6CC-C263E89409D5}">
      <dgm:prSet/>
      <dgm:spPr/>
      <dgm:t>
        <a:bodyPr/>
        <a:lstStyle/>
        <a:p>
          <a:endParaRPr lang="es-ES" sz="1400"/>
        </a:p>
      </dgm:t>
    </dgm:pt>
    <dgm:pt modelId="{8F45F9EE-2817-4B52-8682-0EBF5A55F32C}">
      <dgm:prSet phldrT="[Texto]" custT="1"/>
      <dgm:spPr/>
      <dgm:t>
        <a:bodyPr/>
        <a:lstStyle/>
        <a:p>
          <a:r>
            <a:rPr lang="es-ES" sz="1800" b="1"/>
            <a:t>Análisis y reportes especializados</a:t>
          </a:r>
          <a:endParaRPr lang="es-ES" sz="1800" dirty="0"/>
        </a:p>
      </dgm:t>
    </dgm:pt>
    <dgm:pt modelId="{CDACA81C-17FB-410F-95CD-D6EE6AE5845A}" type="parTrans" cxnId="{3C5A0C1A-7D29-4813-B769-3DB0CFA50CA0}">
      <dgm:prSet/>
      <dgm:spPr/>
      <dgm:t>
        <a:bodyPr/>
        <a:lstStyle/>
        <a:p>
          <a:endParaRPr lang="es-ES" sz="1400"/>
        </a:p>
      </dgm:t>
    </dgm:pt>
    <dgm:pt modelId="{D7964A0B-129A-4527-B6E1-D92FB9552C37}" type="sibTrans" cxnId="{3C5A0C1A-7D29-4813-B769-3DB0CFA50CA0}">
      <dgm:prSet/>
      <dgm:spPr/>
      <dgm:t>
        <a:bodyPr/>
        <a:lstStyle/>
        <a:p>
          <a:endParaRPr lang="es-ES" sz="1400"/>
        </a:p>
      </dgm:t>
    </dgm:pt>
    <dgm:pt modelId="{A3F9BE68-3C15-4E65-8410-3177A2EFA5B1}" type="pres">
      <dgm:prSet presAssocID="{6C4C4049-C7FE-4E90-8861-E2CBD1618716}" presName="layout" presStyleCnt="0">
        <dgm:presLayoutVars>
          <dgm:chMax/>
          <dgm:chPref/>
          <dgm:dir/>
          <dgm:resizeHandles/>
        </dgm:presLayoutVars>
      </dgm:prSet>
      <dgm:spPr/>
    </dgm:pt>
    <dgm:pt modelId="{55524E46-0BC5-44D9-A44D-CFB4D1551D95}" type="pres">
      <dgm:prSet presAssocID="{DAB6F381-A3A1-4D0B-B9E9-F0BB053CA197}" presName="root" presStyleCnt="0">
        <dgm:presLayoutVars>
          <dgm:chMax/>
          <dgm:chPref/>
        </dgm:presLayoutVars>
      </dgm:prSet>
      <dgm:spPr/>
    </dgm:pt>
    <dgm:pt modelId="{F0278905-9E23-4A58-AA21-311C0241040D}" type="pres">
      <dgm:prSet presAssocID="{DAB6F381-A3A1-4D0B-B9E9-F0BB053CA197}" presName="rootComposite" presStyleCnt="0">
        <dgm:presLayoutVars/>
      </dgm:prSet>
      <dgm:spPr/>
    </dgm:pt>
    <dgm:pt modelId="{89C52C07-ECBA-46DC-AE2D-50128AF2AC85}" type="pres">
      <dgm:prSet presAssocID="{DAB6F381-A3A1-4D0B-B9E9-F0BB053CA197}" presName="ParentAccent" presStyleLbl="alignNode1" presStyleIdx="0" presStyleCnt="2"/>
      <dgm:spPr/>
    </dgm:pt>
    <dgm:pt modelId="{0DA0D0E7-498C-475C-9034-5F087B6942AF}" type="pres">
      <dgm:prSet presAssocID="{DAB6F381-A3A1-4D0B-B9E9-F0BB053CA197}" presName="ParentSmallAccent" presStyleLbl="fgAcc1" presStyleIdx="0" presStyleCnt="2"/>
      <dgm:spPr/>
    </dgm:pt>
    <dgm:pt modelId="{16F997AA-94CE-435E-A1F2-0E6B7D4F1954}" type="pres">
      <dgm:prSet presAssocID="{DAB6F381-A3A1-4D0B-B9E9-F0BB053CA197}" presName="Parent" presStyleLbl="revTx" presStyleIdx="0" presStyleCnt="10">
        <dgm:presLayoutVars>
          <dgm:chMax/>
          <dgm:chPref val="4"/>
          <dgm:bulletEnabled val="1"/>
        </dgm:presLayoutVars>
      </dgm:prSet>
      <dgm:spPr/>
    </dgm:pt>
    <dgm:pt modelId="{40DC58B6-6813-43BB-9DD7-CD92B91A7E77}" type="pres">
      <dgm:prSet presAssocID="{DAB6F381-A3A1-4D0B-B9E9-F0BB053CA197}" presName="childShape" presStyleCnt="0">
        <dgm:presLayoutVars>
          <dgm:chMax val="0"/>
          <dgm:chPref val="0"/>
        </dgm:presLayoutVars>
      </dgm:prSet>
      <dgm:spPr/>
    </dgm:pt>
    <dgm:pt modelId="{F50DDC9B-EA69-42AD-A724-BF387E1F6175}" type="pres">
      <dgm:prSet presAssocID="{8EFE202D-0DFE-476C-A4C7-61934DDEAADE}" presName="childComposite" presStyleCnt="0">
        <dgm:presLayoutVars>
          <dgm:chMax val="0"/>
          <dgm:chPref val="0"/>
        </dgm:presLayoutVars>
      </dgm:prSet>
      <dgm:spPr/>
    </dgm:pt>
    <dgm:pt modelId="{06F274F4-55B1-4FB4-8551-61EB50AE179F}" type="pres">
      <dgm:prSet presAssocID="{8EFE202D-0DFE-476C-A4C7-61934DDEAADE}" presName="ChildAccent" presStyleLbl="solidFgAcc1" presStyleIdx="0" presStyleCnt="8"/>
      <dgm:spPr/>
    </dgm:pt>
    <dgm:pt modelId="{5417EEAD-B95F-4E59-84DA-40D07E3CD82F}" type="pres">
      <dgm:prSet presAssocID="{8EFE202D-0DFE-476C-A4C7-61934DDEAADE}" presName="Child" presStyleLbl="revTx" presStyleIdx="1" presStyleCnt="10">
        <dgm:presLayoutVars>
          <dgm:chMax val="0"/>
          <dgm:chPref val="0"/>
          <dgm:bulletEnabled val="1"/>
        </dgm:presLayoutVars>
      </dgm:prSet>
      <dgm:spPr/>
    </dgm:pt>
    <dgm:pt modelId="{E688F9DB-7FB1-4696-81BC-D3394938117B}" type="pres">
      <dgm:prSet presAssocID="{BD47BF80-7507-45CF-8943-9E2AA48D3A60}" presName="childComposite" presStyleCnt="0">
        <dgm:presLayoutVars>
          <dgm:chMax val="0"/>
          <dgm:chPref val="0"/>
        </dgm:presLayoutVars>
      </dgm:prSet>
      <dgm:spPr/>
    </dgm:pt>
    <dgm:pt modelId="{637A4EDF-9FC0-4930-9992-E55F64238A8F}" type="pres">
      <dgm:prSet presAssocID="{BD47BF80-7507-45CF-8943-9E2AA48D3A60}" presName="ChildAccent" presStyleLbl="solidFgAcc1" presStyleIdx="1" presStyleCnt="8"/>
      <dgm:spPr/>
    </dgm:pt>
    <dgm:pt modelId="{6A5DFCF4-A25F-4D97-9EE8-D41506EE1481}" type="pres">
      <dgm:prSet presAssocID="{BD47BF80-7507-45CF-8943-9E2AA48D3A60}" presName="Child" presStyleLbl="revTx" presStyleIdx="2" presStyleCnt="10">
        <dgm:presLayoutVars>
          <dgm:chMax val="0"/>
          <dgm:chPref val="0"/>
          <dgm:bulletEnabled val="1"/>
        </dgm:presLayoutVars>
      </dgm:prSet>
      <dgm:spPr/>
    </dgm:pt>
    <dgm:pt modelId="{EB7C6919-F09C-45BD-BB3A-14AE20127C2D}" type="pres">
      <dgm:prSet presAssocID="{45CBD88A-8F63-414E-AB56-46E4F8F4A5D6}" presName="childComposite" presStyleCnt="0">
        <dgm:presLayoutVars>
          <dgm:chMax val="0"/>
          <dgm:chPref val="0"/>
        </dgm:presLayoutVars>
      </dgm:prSet>
      <dgm:spPr/>
    </dgm:pt>
    <dgm:pt modelId="{55262914-CC12-477C-B68F-44FBDC857541}" type="pres">
      <dgm:prSet presAssocID="{45CBD88A-8F63-414E-AB56-46E4F8F4A5D6}" presName="ChildAccent" presStyleLbl="solidFgAcc1" presStyleIdx="2" presStyleCnt="8"/>
      <dgm:spPr/>
    </dgm:pt>
    <dgm:pt modelId="{9269CF25-A1DE-4DA1-A3A1-FBD1AF1558DC}" type="pres">
      <dgm:prSet presAssocID="{45CBD88A-8F63-414E-AB56-46E4F8F4A5D6}" presName="Child" presStyleLbl="revTx" presStyleIdx="3" presStyleCnt="10">
        <dgm:presLayoutVars>
          <dgm:chMax val="0"/>
          <dgm:chPref val="0"/>
          <dgm:bulletEnabled val="1"/>
        </dgm:presLayoutVars>
      </dgm:prSet>
      <dgm:spPr/>
    </dgm:pt>
    <dgm:pt modelId="{4254D813-DA39-4EFF-BFDF-6283923C0AC7}" type="pres">
      <dgm:prSet presAssocID="{756BAE8A-FD49-4A18-B00E-FD3C26A49071}" presName="childComposite" presStyleCnt="0">
        <dgm:presLayoutVars>
          <dgm:chMax val="0"/>
          <dgm:chPref val="0"/>
        </dgm:presLayoutVars>
      </dgm:prSet>
      <dgm:spPr/>
    </dgm:pt>
    <dgm:pt modelId="{323681E9-6EBF-4EF5-8105-D93A60A99A6A}" type="pres">
      <dgm:prSet presAssocID="{756BAE8A-FD49-4A18-B00E-FD3C26A49071}" presName="ChildAccent" presStyleLbl="solidFgAcc1" presStyleIdx="3" presStyleCnt="8"/>
      <dgm:spPr/>
    </dgm:pt>
    <dgm:pt modelId="{0EE2E92A-9BD5-4E67-A163-BAC08877E617}" type="pres">
      <dgm:prSet presAssocID="{756BAE8A-FD49-4A18-B00E-FD3C26A49071}" presName="Child" presStyleLbl="revTx" presStyleIdx="4" presStyleCnt="10">
        <dgm:presLayoutVars>
          <dgm:chMax val="0"/>
          <dgm:chPref val="0"/>
          <dgm:bulletEnabled val="1"/>
        </dgm:presLayoutVars>
      </dgm:prSet>
      <dgm:spPr/>
    </dgm:pt>
    <dgm:pt modelId="{1BDE60F4-D06C-499E-A55D-356CFA028405}" type="pres">
      <dgm:prSet presAssocID="{8F45F9EE-2817-4B52-8682-0EBF5A55F32C}" presName="childComposite" presStyleCnt="0">
        <dgm:presLayoutVars>
          <dgm:chMax val="0"/>
          <dgm:chPref val="0"/>
        </dgm:presLayoutVars>
      </dgm:prSet>
      <dgm:spPr/>
    </dgm:pt>
    <dgm:pt modelId="{A40DF021-3640-4CE8-ADE6-D82561C1043A}" type="pres">
      <dgm:prSet presAssocID="{8F45F9EE-2817-4B52-8682-0EBF5A55F32C}" presName="ChildAccent" presStyleLbl="solidFgAcc1" presStyleIdx="4" presStyleCnt="8"/>
      <dgm:spPr/>
    </dgm:pt>
    <dgm:pt modelId="{BA4BFBF3-26E6-42FF-B0C2-734A88A435CE}" type="pres">
      <dgm:prSet presAssocID="{8F45F9EE-2817-4B52-8682-0EBF5A55F32C}" presName="Child" presStyleLbl="revTx" presStyleIdx="5" presStyleCnt="10">
        <dgm:presLayoutVars>
          <dgm:chMax val="0"/>
          <dgm:chPref val="0"/>
          <dgm:bulletEnabled val="1"/>
        </dgm:presLayoutVars>
      </dgm:prSet>
      <dgm:spPr/>
    </dgm:pt>
    <dgm:pt modelId="{0E972793-48CC-4AF0-94FB-2AC44B6D0A57}" type="pres">
      <dgm:prSet presAssocID="{FE66ED92-C8AA-4CE4-8227-FC5EA050609C}" presName="root" presStyleCnt="0">
        <dgm:presLayoutVars>
          <dgm:chMax/>
          <dgm:chPref/>
        </dgm:presLayoutVars>
      </dgm:prSet>
      <dgm:spPr/>
    </dgm:pt>
    <dgm:pt modelId="{DE5E137E-4613-47ED-A9B4-ADD9FDDFA4A1}" type="pres">
      <dgm:prSet presAssocID="{FE66ED92-C8AA-4CE4-8227-FC5EA050609C}" presName="rootComposite" presStyleCnt="0">
        <dgm:presLayoutVars/>
      </dgm:prSet>
      <dgm:spPr/>
    </dgm:pt>
    <dgm:pt modelId="{69FCED9B-6DE1-4BF3-8B95-D73DA5AC6D96}" type="pres">
      <dgm:prSet presAssocID="{FE66ED92-C8AA-4CE4-8227-FC5EA050609C}" presName="ParentAccent" presStyleLbl="alignNode1" presStyleIdx="1" presStyleCnt="2"/>
      <dgm:spPr/>
    </dgm:pt>
    <dgm:pt modelId="{B4DAAE23-0AA8-4149-B71D-B092A1571F6B}" type="pres">
      <dgm:prSet presAssocID="{FE66ED92-C8AA-4CE4-8227-FC5EA050609C}" presName="ParentSmallAccent" presStyleLbl="fgAcc1" presStyleIdx="1" presStyleCnt="2"/>
      <dgm:spPr/>
    </dgm:pt>
    <dgm:pt modelId="{F4B898F5-F2E2-4B22-BC4E-C500400EE1CE}" type="pres">
      <dgm:prSet presAssocID="{FE66ED92-C8AA-4CE4-8227-FC5EA050609C}" presName="Parent" presStyleLbl="revTx" presStyleIdx="6" presStyleCnt="10">
        <dgm:presLayoutVars>
          <dgm:chMax/>
          <dgm:chPref val="4"/>
          <dgm:bulletEnabled val="1"/>
        </dgm:presLayoutVars>
      </dgm:prSet>
      <dgm:spPr/>
    </dgm:pt>
    <dgm:pt modelId="{60D7DA53-7B3F-4CA5-A5CC-406898953EC6}" type="pres">
      <dgm:prSet presAssocID="{FE66ED92-C8AA-4CE4-8227-FC5EA050609C}" presName="childShape" presStyleCnt="0">
        <dgm:presLayoutVars>
          <dgm:chMax val="0"/>
          <dgm:chPref val="0"/>
        </dgm:presLayoutVars>
      </dgm:prSet>
      <dgm:spPr/>
    </dgm:pt>
    <dgm:pt modelId="{BB12BFE3-BB99-4DFF-A69E-59959EBADC3B}" type="pres">
      <dgm:prSet presAssocID="{ACA43B96-0F25-4303-B313-45309FE35C41}" presName="childComposite" presStyleCnt="0">
        <dgm:presLayoutVars>
          <dgm:chMax val="0"/>
          <dgm:chPref val="0"/>
        </dgm:presLayoutVars>
      </dgm:prSet>
      <dgm:spPr/>
    </dgm:pt>
    <dgm:pt modelId="{3086223B-D6F8-4884-9263-BFA70808E458}" type="pres">
      <dgm:prSet presAssocID="{ACA43B96-0F25-4303-B313-45309FE35C41}" presName="ChildAccent" presStyleLbl="solidFgAcc1" presStyleIdx="5" presStyleCnt="8"/>
      <dgm:spPr/>
    </dgm:pt>
    <dgm:pt modelId="{F0357416-3F05-4FD9-B6CA-8C6AB845B008}" type="pres">
      <dgm:prSet presAssocID="{ACA43B96-0F25-4303-B313-45309FE35C41}" presName="Child" presStyleLbl="revTx" presStyleIdx="7" presStyleCnt="10">
        <dgm:presLayoutVars>
          <dgm:chMax val="0"/>
          <dgm:chPref val="0"/>
          <dgm:bulletEnabled val="1"/>
        </dgm:presLayoutVars>
      </dgm:prSet>
      <dgm:spPr/>
    </dgm:pt>
    <dgm:pt modelId="{71BBC45C-0392-423F-8C52-FE3A89C3164E}" type="pres">
      <dgm:prSet presAssocID="{62179387-5F95-4310-84D1-DA61569E841F}" presName="childComposite" presStyleCnt="0">
        <dgm:presLayoutVars>
          <dgm:chMax val="0"/>
          <dgm:chPref val="0"/>
        </dgm:presLayoutVars>
      </dgm:prSet>
      <dgm:spPr/>
    </dgm:pt>
    <dgm:pt modelId="{0443CFA4-C5EE-4111-8671-83515F36FA60}" type="pres">
      <dgm:prSet presAssocID="{62179387-5F95-4310-84D1-DA61569E841F}" presName="ChildAccent" presStyleLbl="solidFgAcc1" presStyleIdx="6" presStyleCnt="8"/>
      <dgm:spPr/>
    </dgm:pt>
    <dgm:pt modelId="{A9DBE762-FB17-4F75-8348-72051FD9C542}" type="pres">
      <dgm:prSet presAssocID="{62179387-5F95-4310-84D1-DA61569E841F}" presName="Child" presStyleLbl="revTx" presStyleIdx="8" presStyleCnt="10">
        <dgm:presLayoutVars>
          <dgm:chMax val="0"/>
          <dgm:chPref val="0"/>
          <dgm:bulletEnabled val="1"/>
        </dgm:presLayoutVars>
      </dgm:prSet>
      <dgm:spPr/>
    </dgm:pt>
    <dgm:pt modelId="{136649E2-9643-420D-9CF3-E0BF6F5F2EA9}" type="pres">
      <dgm:prSet presAssocID="{6B73BA0B-548C-4201-9E9A-C421ED227310}" presName="childComposite" presStyleCnt="0">
        <dgm:presLayoutVars>
          <dgm:chMax val="0"/>
          <dgm:chPref val="0"/>
        </dgm:presLayoutVars>
      </dgm:prSet>
      <dgm:spPr/>
    </dgm:pt>
    <dgm:pt modelId="{70E7741D-27AE-41E2-AF1C-B7CCC119827B}" type="pres">
      <dgm:prSet presAssocID="{6B73BA0B-548C-4201-9E9A-C421ED227310}" presName="ChildAccent" presStyleLbl="solidFgAcc1" presStyleIdx="7" presStyleCnt="8"/>
      <dgm:spPr/>
    </dgm:pt>
    <dgm:pt modelId="{95EF9B4B-FB4B-4BAF-917E-016B261B53C2}" type="pres">
      <dgm:prSet presAssocID="{6B73BA0B-548C-4201-9E9A-C421ED227310}" presName="Child" presStyleLbl="revTx" presStyleIdx="9" presStyleCnt="10">
        <dgm:presLayoutVars>
          <dgm:chMax val="0"/>
          <dgm:chPref val="0"/>
          <dgm:bulletEnabled val="1"/>
        </dgm:presLayoutVars>
      </dgm:prSet>
      <dgm:spPr/>
    </dgm:pt>
  </dgm:ptLst>
  <dgm:cxnLst>
    <dgm:cxn modelId="{7D33B804-DEB2-4421-AF17-234836CE3DEF}" srcId="{DAB6F381-A3A1-4D0B-B9E9-F0BB053CA197}" destId="{8EFE202D-0DFE-476C-A4C7-61934DDEAADE}" srcOrd="0" destOrd="0" parTransId="{97554F38-748C-430C-B984-3BD91EA94D0E}" sibTransId="{95A74DA5-C43C-40B1-8085-6D25A8FAF0EE}"/>
    <dgm:cxn modelId="{A272E104-EBE6-491F-A6CC-C263E89409D5}" srcId="{DAB6F381-A3A1-4D0B-B9E9-F0BB053CA197}" destId="{756BAE8A-FD49-4A18-B00E-FD3C26A49071}" srcOrd="3" destOrd="0" parTransId="{9CB71B09-2A69-4636-AC3C-C5A84559247C}" sibTransId="{88CA3C44-A8E0-4B1B-A0E4-EEA59CB8E62D}"/>
    <dgm:cxn modelId="{5C80CB05-5711-44B4-90D1-B9C9A017195D}" type="presOf" srcId="{45CBD88A-8F63-414E-AB56-46E4F8F4A5D6}" destId="{9269CF25-A1DE-4DA1-A3A1-FBD1AF1558DC}" srcOrd="0" destOrd="0" presId="urn:microsoft.com/office/officeart/2008/layout/SquareAccentList"/>
    <dgm:cxn modelId="{4DED080E-EC90-4205-8796-22C5D3AD5D9D}" type="presOf" srcId="{6C4C4049-C7FE-4E90-8861-E2CBD1618716}" destId="{A3F9BE68-3C15-4E65-8410-3177A2EFA5B1}" srcOrd="0" destOrd="0" presId="urn:microsoft.com/office/officeart/2008/layout/SquareAccentList"/>
    <dgm:cxn modelId="{2794FD12-3816-4012-B9C8-40DF6301777F}" type="presOf" srcId="{ACA43B96-0F25-4303-B313-45309FE35C41}" destId="{F0357416-3F05-4FD9-B6CA-8C6AB845B008}" srcOrd="0" destOrd="0" presId="urn:microsoft.com/office/officeart/2008/layout/SquareAccentList"/>
    <dgm:cxn modelId="{3C5A0C1A-7D29-4813-B769-3DB0CFA50CA0}" srcId="{DAB6F381-A3A1-4D0B-B9E9-F0BB053CA197}" destId="{8F45F9EE-2817-4B52-8682-0EBF5A55F32C}" srcOrd="4" destOrd="0" parTransId="{CDACA81C-17FB-410F-95CD-D6EE6AE5845A}" sibTransId="{D7964A0B-129A-4527-B6E1-D92FB9552C37}"/>
    <dgm:cxn modelId="{6B1B4B24-79DC-4731-80B7-82CF9621B3AB}" srcId="{FE66ED92-C8AA-4CE4-8227-FC5EA050609C}" destId="{6B73BA0B-548C-4201-9E9A-C421ED227310}" srcOrd="2" destOrd="0" parTransId="{37D4DB72-E12D-41D5-AE4F-7C555C04A6E7}" sibTransId="{0103976A-FC26-4573-94F2-F27BA2A3575A}"/>
    <dgm:cxn modelId="{F9DEB326-7ABE-4AEB-A2F2-FA4A6F129330}" type="presOf" srcId="{62179387-5F95-4310-84D1-DA61569E841F}" destId="{A9DBE762-FB17-4F75-8348-72051FD9C542}" srcOrd="0" destOrd="0" presId="urn:microsoft.com/office/officeart/2008/layout/SquareAccentList"/>
    <dgm:cxn modelId="{25EAB72C-E31B-4CC1-B690-20FE28306A14}" type="presOf" srcId="{8EFE202D-0DFE-476C-A4C7-61934DDEAADE}" destId="{5417EEAD-B95F-4E59-84DA-40D07E3CD82F}" srcOrd="0" destOrd="0" presId="urn:microsoft.com/office/officeart/2008/layout/SquareAccentList"/>
    <dgm:cxn modelId="{0793E43E-A2BE-4205-982B-B67DC6021AB6}" type="presOf" srcId="{8F45F9EE-2817-4B52-8682-0EBF5A55F32C}" destId="{BA4BFBF3-26E6-42FF-B0C2-734A88A435CE}" srcOrd="0" destOrd="0" presId="urn:microsoft.com/office/officeart/2008/layout/SquareAccentList"/>
    <dgm:cxn modelId="{D8E7265C-6E82-466A-9E4F-2ED2B0DA9DE4}" srcId="{FE66ED92-C8AA-4CE4-8227-FC5EA050609C}" destId="{62179387-5F95-4310-84D1-DA61569E841F}" srcOrd="1" destOrd="0" parTransId="{0D5DACBB-38CF-43B1-8C9F-BE7675853105}" sibTransId="{F902DADC-41E3-451F-8815-44454279A5D7}"/>
    <dgm:cxn modelId="{B4BDFD60-7CCA-4B3E-9F88-9E345D6B190D}" srcId="{6C4C4049-C7FE-4E90-8861-E2CBD1618716}" destId="{DAB6F381-A3A1-4D0B-B9E9-F0BB053CA197}" srcOrd="0" destOrd="0" parTransId="{3B26C3DB-7AD9-4677-9C55-22E5EB81B00E}" sibTransId="{194E67EA-EE8C-4CD5-A6D4-950A511E577C}"/>
    <dgm:cxn modelId="{29B73D43-326F-4A6F-8AF4-64E0BC7E3C97}" type="presOf" srcId="{DAB6F381-A3A1-4D0B-B9E9-F0BB053CA197}" destId="{16F997AA-94CE-435E-A1F2-0E6B7D4F1954}" srcOrd="0" destOrd="0" presId="urn:microsoft.com/office/officeart/2008/layout/SquareAccentList"/>
    <dgm:cxn modelId="{A1D1DE45-91A3-4C7B-B954-142390F889E6}" srcId="{DAB6F381-A3A1-4D0B-B9E9-F0BB053CA197}" destId="{BD47BF80-7507-45CF-8943-9E2AA48D3A60}" srcOrd="1" destOrd="0" parTransId="{45815C6D-4A30-4DB2-B895-2C9EAF5F60A1}" sibTransId="{483D99BE-75FF-492C-BD58-16B4173F7756}"/>
    <dgm:cxn modelId="{D2CEBF69-49EE-4099-B25B-60F8D92C2D9B}" type="presOf" srcId="{756BAE8A-FD49-4A18-B00E-FD3C26A49071}" destId="{0EE2E92A-9BD5-4E67-A163-BAC08877E617}" srcOrd="0" destOrd="0" presId="urn:microsoft.com/office/officeart/2008/layout/SquareAccentList"/>
    <dgm:cxn modelId="{B4ABD959-12F8-4AF1-9E3C-7A5527F47B1C}" srcId="{DAB6F381-A3A1-4D0B-B9E9-F0BB053CA197}" destId="{45CBD88A-8F63-414E-AB56-46E4F8F4A5D6}" srcOrd="2" destOrd="0" parTransId="{556D3159-2CA0-47C0-AA30-F146DE0DC956}" sibTransId="{9FCB6D32-AA8E-4C8F-A4B8-EE5DBF220603}"/>
    <dgm:cxn modelId="{041AC28C-FEB6-45BD-BF51-44A53E1BECD7}" type="presOf" srcId="{FE66ED92-C8AA-4CE4-8227-FC5EA050609C}" destId="{F4B898F5-F2E2-4B22-BC4E-C500400EE1CE}" srcOrd="0" destOrd="0" presId="urn:microsoft.com/office/officeart/2008/layout/SquareAccentList"/>
    <dgm:cxn modelId="{3753B9A0-B1A7-4A9B-BB71-56C3B4D929D3}" type="presOf" srcId="{BD47BF80-7507-45CF-8943-9E2AA48D3A60}" destId="{6A5DFCF4-A25F-4D97-9EE8-D41506EE1481}" srcOrd="0" destOrd="0" presId="urn:microsoft.com/office/officeart/2008/layout/SquareAccentList"/>
    <dgm:cxn modelId="{E23CE3C5-D4D1-4364-BD4C-67A36CFF3A54}" type="presOf" srcId="{6B73BA0B-548C-4201-9E9A-C421ED227310}" destId="{95EF9B4B-FB4B-4BAF-917E-016B261B53C2}" srcOrd="0" destOrd="0" presId="urn:microsoft.com/office/officeart/2008/layout/SquareAccentList"/>
    <dgm:cxn modelId="{0CF161E7-D634-404C-AA6A-9024EFA78B00}" srcId="{6C4C4049-C7FE-4E90-8861-E2CBD1618716}" destId="{FE66ED92-C8AA-4CE4-8227-FC5EA050609C}" srcOrd="1" destOrd="0" parTransId="{1CACB070-E311-4BB5-AB07-3E47BB4E9BE4}" sibTransId="{49466C8C-4B87-4A21-8426-8FB3224A9CC0}"/>
    <dgm:cxn modelId="{94EA27FD-6701-42AF-A001-F0BB30AD6B06}" srcId="{FE66ED92-C8AA-4CE4-8227-FC5EA050609C}" destId="{ACA43B96-0F25-4303-B313-45309FE35C41}" srcOrd="0" destOrd="0" parTransId="{8A1E1A7B-924A-4998-B5EF-B9E229423565}" sibTransId="{16A45063-0C08-46D5-AD72-C955E8868FE8}"/>
    <dgm:cxn modelId="{A779EA00-9E3C-415C-8A40-67628FA9039C}" type="presParOf" srcId="{A3F9BE68-3C15-4E65-8410-3177A2EFA5B1}" destId="{55524E46-0BC5-44D9-A44D-CFB4D1551D95}" srcOrd="0" destOrd="0" presId="urn:microsoft.com/office/officeart/2008/layout/SquareAccentList"/>
    <dgm:cxn modelId="{076C364E-C787-4523-9EAA-4FF3BF5637E0}" type="presParOf" srcId="{55524E46-0BC5-44D9-A44D-CFB4D1551D95}" destId="{F0278905-9E23-4A58-AA21-311C0241040D}" srcOrd="0" destOrd="0" presId="urn:microsoft.com/office/officeart/2008/layout/SquareAccentList"/>
    <dgm:cxn modelId="{9B41D1A9-7929-4305-ABA4-7112739FAD01}" type="presParOf" srcId="{F0278905-9E23-4A58-AA21-311C0241040D}" destId="{89C52C07-ECBA-46DC-AE2D-50128AF2AC85}" srcOrd="0" destOrd="0" presId="urn:microsoft.com/office/officeart/2008/layout/SquareAccentList"/>
    <dgm:cxn modelId="{54DF4F12-7A1E-4946-957E-C55DF963B9A8}" type="presParOf" srcId="{F0278905-9E23-4A58-AA21-311C0241040D}" destId="{0DA0D0E7-498C-475C-9034-5F087B6942AF}" srcOrd="1" destOrd="0" presId="urn:microsoft.com/office/officeart/2008/layout/SquareAccentList"/>
    <dgm:cxn modelId="{F320B7AB-20AE-41A9-9DF6-9483114D9472}" type="presParOf" srcId="{F0278905-9E23-4A58-AA21-311C0241040D}" destId="{16F997AA-94CE-435E-A1F2-0E6B7D4F1954}" srcOrd="2" destOrd="0" presId="urn:microsoft.com/office/officeart/2008/layout/SquareAccentList"/>
    <dgm:cxn modelId="{A7623BC3-E892-448A-BCDE-AF2EE5423608}" type="presParOf" srcId="{55524E46-0BC5-44D9-A44D-CFB4D1551D95}" destId="{40DC58B6-6813-43BB-9DD7-CD92B91A7E77}" srcOrd="1" destOrd="0" presId="urn:microsoft.com/office/officeart/2008/layout/SquareAccentList"/>
    <dgm:cxn modelId="{D5B2D7CE-6C7A-4EAC-95DB-09DB24410D04}" type="presParOf" srcId="{40DC58B6-6813-43BB-9DD7-CD92B91A7E77}" destId="{F50DDC9B-EA69-42AD-A724-BF387E1F6175}" srcOrd="0" destOrd="0" presId="urn:microsoft.com/office/officeart/2008/layout/SquareAccentList"/>
    <dgm:cxn modelId="{B1BA0C44-15F2-4BB1-B21D-BB30334377EC}" type="presParOf" srcId="{F50DDC9B-EA69-42AD-A724-BF387E1F6175}" destId="{06F274F4-55B1-4FB4-8551-61EB50AE179F}" srcOrd="0" destOrd="0" presId="urn:microsoft.com/office/officeart/2008/layout/SquareAccentList"/>
    <dgm:cxn modelId="{7765A9CE-9DAE-4A45-AF4A-5061E4420EFD}" type="presParOf" srcId="{F50DDC9B-EA69-42AD-A724-BF387E1F6175}" destId="{5417EEAD-B95F-4E59-84DA-40D07E3CD82F}" srcOrd="1" destOrd="0" presId="urn:microsoft.com/office/officeart/2008/layout/SquareAccentList"/>
    <dgm:cxn modelId="{759D4C98-A8CA-402B-8A4A-DF65A1AE8F89}" type="presParOf" srcId="{40DC58B6-6813-43BB-9DD7-CD92B91A7E77}" destId="{E688F9DB-7FB1-4696-81BC-D3394938117B}" srcOrd="1" destOrd="0" presId="urn:microsoft.com/office/officeart/2008/layout/SquareAccentList"/>
    <dgm:cxn modelId="{74F139E0-C5CC-44C3-82FB-AF88034E575A}" type="presParOf" srcId="{E688F9DB-7FB1-4696-81BC-D3394938117B}" destId="{637A4EDF-9FC0-4930-9992-E55F64238A8F}" srcOrd="0" destOrd="0" presId="urn:microsoft.com/office/officeart/2008/layout/SquareAccentList"/>
    <dgm:cxn modelId="{762872B5-F7F0-473A-A43B-6A40720D6950}" type="presParOf" srcId="{E688F9DB-7FB1-4696-81BC-D3394938117B}" destId="{6A5DFCF4-A25F-4D97-9EE8-D41506EE1481}" srcOrd="1" destOrd="0" presId="urn:microsoft.com/office/officeart/2008/layout/SquareAccentList"/>
    <dgm:cxn modelId="{74D44A43-DA37-4F9B-9F85-5503674CA25E}" type="presParOf" srcId="{40DC58B6-6813-43BB-9DD7-CD92B91A7E77}" destId="{EB7C6919-F09C-45BD-BB3A-14AE20127C2D}" srcOrd="2" destOrd="0" presId="urn:microsoft.com/office/officeart/2008/layout/SquareAccentList"/>
    <dgm:cxn modelId="{9E008F82-4BCE-403D-9B5C-5F8C4DE1C72C}" type="presParOf" srcId="{EB7C6919-F09C-45BD-BB3A-14AE20127C2D}" destId="{55262914-CC12-477C-B68F-44FBDC857541}" srcOrd="0" destOrd="0" presId="urn:microsoft.com/office/officeart/2008/layout/SquareAccentList"/>
    <dgm:cxn modelId="{7181B437-FFBF-49E8-9C12-562F828586DB}" type="presParOf" srcId="{EB7C6919-F09C-45BD-BB3A-14AE20127C2D}" destId="{9269CF25-A1DE-4DA1-A3A1-FBD1AF1558DC}" srcOrd="1" destOrd="0" presId="urn:microsoft.com/office/officeart/2008/layout/SquareAccentList"/>
    <dgm:cxn modelId="{17C437CA-D6AC-455C-8440-380151422086}" type="presParOf" srcId="{40DC58B6-6813-43BB-9DD7-CD92B91A7E77}" destId="{4254D813-DA39-4EFF-BFDF-6283923C0AC7}" srcOrd="3" destOrd="0" presId="urn:microsoft.com/office/officeart/2008/layout/SquareAccentList"/>
    <dgm:cxn modelId="{748A3E94-9794-4DA7-978F-5C265263F9FF}" type="presParOf" srcId="{4254D813-DA39-4EFF-BFDF-6283923C0AC7}" destId="{323681E9-6EBF-4EF5-8105-D93A60A99A6A}" srcOrd="0" destOrd="0" presId="urn:microsoft.com/office/officeart/2008/layout/SquareAccentList"/>
    <dgm:cxn modelId="{77C5DD4C-ADA8-41C9-99BD-DB31D5F1A7F5}" type="presParOf" srcId="{4254D813-DA39-4EFF-BFDF-6283923C0AC7}" destId="{0EE2E92A-9BD5-4E67-A163-BAC08877E617}" srcOrd="1" destOrd="0" presId="urn:microsoft.com/office/officeart/2008/layout/SquareAccentList"/>
    <dgm:cxn modelId="{8D4D485A-DB3C-49C1-AB1C-413530F03733}" type="presParOf" srcId="{40DC58B6-6813-43BB-9DD7-CD92B91A7E77}" destId="{1BDE60F4-D06C-499E-A55D-356CFA028405}" srcOrd="4" destOrd="0" presId="urn:microsoft.com/office/officeart/2008/layout/SquareAccentList"/>
    <dgm:cxn modelId="{282A16F7-27C7-4FB3-94B1-4A5E38137561}" type="presParOf" srcId="{1BDE60F4-D06C-499E-A55D-356CFA028405}" destId="{A40DF021-3640-4CE8-ADE6-D82561C1043A}" srcOrd="0" destOrd="0" presId="urn:microsoft.com/office/officeart/2008/layout/SquareAccentList"/>
    <dgm:cxn modelId="{1AB93F7A-7F1A-47D6-9401-696EEF8C4C84}" type="presParOf" srcId="{1BDE60F4-D06C-499E-A55D-356CFA028405}" destId="{BA4BFBF3-26E6-42FF-B0C2-734A88A435CE}" srcOrd="1" destOrd="0" presId="urn:microsoft.com/office/officeart/2008/layout/SquareAccentList"/>
    <dgm:cxn modelId="{6B79083B-71F7-407B-A4FF-407BACD8B3EE}" type="presParOf" srcId="{A3F9BE68-3C15-4E65-8410-3177A2EFA5B1}" destId="{0E972793-48CC-4AF0-94FB-2AC44B6D0A57}" srcOrd="1" destOrd="0" presId="urn:microsoft.com/office/officeart/2008/layout/SquareAccentList"/>
    <dgm:cxn modelId="{B45F685D-F63D-4E0B-AB37-585FEB936E77}" type="presParOf" srcId="{0E972793-48CC-4AF0-94FB-2AC44B6D0A57}" destId="{DE5E137E-4613-47ED-A9B4-ADD9FDDFA4A1}" srcOrd="0" destOrd="0" presId="urn:microsoft.com/office/officeart/2008/layout/SquareAccentList"/>
    <dgm:cxn modelId="{CA4D7CDF-49D8-46CD-8B8A-A1827FE4B850}" type="presParOf" srcId="{DE5E137E-4613-47ED-A9B4-ADD9FDDFA4A1}" destId="{69FCED9B-6DE1-4BF3-8B95-D73DA5AC6D96}" srcOrd="0" destOrd="0" presId="urn:microsoft.com/office/officeart/2008/layout/SquareAccentList"/>
    <dgm:cxn modelId="{74DFD567-458B-4675-AEC9-F3D489E59A7D}" type="presParOf" srcId="{DE5E137E-4613-47ED-A9B4-ADD9FDDFA4A1}" destId="{B4DAAE23-0AA8-4149-B71D-B092A1571F6B}" srcOrd="1" destOrd="0" presId="urn:microsoft.com/office/officeart/2008/layout/SquareAccentList"/>
    <dgm:cxn modelId="{6B3868FD-D9BC-4BF6-B033-8F8A73412A83}" type="presParOf" srcId="{DE5E137E-4613-47ED-A9B4-ADD9FDDFA4A1}" destId="{F4B898F5-F2E2-4B22-BC4E-C500400EE1CE}" srcOrd="2" destOrd="0" presId="urn:microsoft.com/office/officeart/2008/layout/SquareAccentList"/>
    <dgm:cxn modelId="{3DDA671F-BFB6-489D-82F5-6C7F1DC4D22C}" type="presParOf" srcId="{0E972793-48CC-4AF0-94FB-2AC44B6D0A57}" destId="{60D7DA53-7B3F-4CA5-A5CC-406898953EC6}" srcOrd="1" destOrd="0" presId="urn:microsoft.com/office/officeart/2008/layout/SquareAccentList"/>
    <dgm:cxn modelId="{F82ACF99-B78E-468C-89F5-FB9C75CCF4D1}" type="presParOf" srcId="{60D7DA53-7B3F-4CA5-A5CC-406898953EC6}" destId="{BB12BFE3-BB99-4DFF-A69E-59959EBADC3B}" srcOrd="0" destOrd="0" presId="urn:microsoft.com/office/officeart/2008/layout/SquareAccentList"/>
    <dgm:cxn modelId="{BC6B945D-6898-44DE-A88B-85DBCC27F60E}" type="presParOf" srcId="{BB12BFE3-BB99-4DFF-A69E-59959EBADC3B}" destId="{3086223B-D6F8-4884-9263-BFA70808E458}" srcOrd="0" destOrd="0" presId="urn:microsoft.com/office/officeart/2008/layout/SquareAccentList"/>
    <dgm:cxn modelId="{D1985753-B829-49F5-B0CD-3EE1B6DB7929}" type="presParOf" srcId="{BB12BFE3-BB99-4DFF-A69E-59959EBADC3B}" destId="{F0357416-3F05-4FD9-B6CA-8C6AB845B008}" srcOrd="1" destOrd="0" presId="urn:microsoft.com/office/officeart/2008/layout/SquareAccentList"/>
    <dgm:cxn modelId="{70D43CAB-9EBD-4537-918B-5BE3A91D1146}" type="presParOf" srcId="{60D7DA53-7B3F-4CA5-A5CC-406898953EC6}" destId="{71BBC45C-0392-423F-8C52-FE3A89C3164E}" srcOrd="1" destOrd="0" presId="urn:microsoft.com/office/officeart/2008/layout/SquareAccentList"/>
    <dgm:cxn modelId="{4D24D244-697D-45FF-B2E5-D2FD032DECA1}" type="presParOf" srcId="{71BBC45C-0392-423F-8C52-FE3A89C3164E}" destId="{0443CFA4-C5EE-4111-8671-83515F36FA60}" srcOrd="0" destOrd="0" presId="urn:microsoft.com/office/officeart/2008/layout/SquareAccentList"/>
    <dgm:cxn modelId="{C8E34E50-B9A3-4AC4-8E78-3639A0443635}" type="presParOf" srcId="{71BBC45C-0392-423F-8C52-FE3A89C3164E}" destId="{A9DBE762-FB17-4F75-8348-72051FD9C542}" srcOrd="1" destOrd="0" presId="urn:microsoft.com/office/officeart/2008/layout/SquareAccentList"/>
    <dgm:cxn modelId="{0E4F3D6D-A53B-486D-AB7E-57E281A20C68}" type="presParOf" srcId="{60D7DA53-7B3F-4CA5-A5CC-406898953EC6}" destId="{136649E2-9643-420D-9CF3-E0BF6F5F2EA9}" srcOrd="2" destOrd="0" presId="urn:microsoft.com/office/officeart/2008/layout/SquareAccentList"/>
    <dgm:cxn modelId="{1CC9A7D8-7F80-40D9-9D95-1210878552D1}" type="presParOf" srcId="{136649E2-9643-420D-9CF3-E0BF6F5F2EA9}" destId="{70E7741D-27AE-41E2-AF1C-B7CCC119827B}" srcOrd="0" destOrd="0" presId="urn:microsoft.com/office/officeart/2008/layout/SquareAccentList"/>
    <dgm:cxn modelId="{FDC0F56E-F8E7-4D51-819A-F532C881264C}" type="presParOf" srcId="{136649E2-9643-420D-9CF3-E0BF6F5F2EA9}" destId="{95EF9B4B-FB4B-4BAF-917E-016B261B53C2}"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53C8E9-8E97-4D32-B2EE-EC9904AE6AA7}"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s-ES"/>
        </a:p>
      </dgm:t>
    </dgm:pt>
    <dgm:pt modelId="{D6641606-89CB-48CC-9298-245730A49529}">
      <dgm:prSet phldrT="[Texto]" custT="1"/>
      <dgm:spPr/>
      <dgm:t>
        <a:bodyPr/>
        <a:lstStyle/>
        <a:p>
          <a:r>
            <a:rPr lang="es-ES" sz="1800" dirty="0"/>
            <a:t>Análisis de necesidades</a:t>
          </a:r>
        </a:p>
      </dgm:t>
    </dgm:pt>
    <dgm:pt modelId="{9C340391-7299-4F44-AE5F-8ADC1133BA41}" type="parTrans" cxnId="{BAD4D887-7DD1-469F-A984-A0C55ADACE1D}">
      <dgm:prSet/>
      <dgm:spPr/>
      <dgm:t>
        <a:bodyPr/>
        <a:lstStyle/>
        <a:p>
          <a:endParaRPr lang="es-ES" sz="1050"/>
        </a:p>
      </dgm:t>
    </dgm:pt>
    <dgm:pt modelId="{2BE4AD88-DF81-426D-B3A6-F0F142C450FD}" type="sibTrans" cxnId="{BAD4D887-7DD1-469F-A984-A0C55ADACE1D}">
      <dgm:prSet/>
      <dgm:spPr/>
      <dgm:t>
        <a:bodyPr/>
        <a:lstStyle/>
        <a:p>
          <a:endParaRPr lang="es-ES" sz="1050"/>
        </a:p>
      </dgm:t>
    </dgm:pt>
    <dgm:pt modelId="{3125CEE8-1580-4563-9032-F1D6EA640A43}">
      <dgm:prSet phldrT="[Texto]" custT="1"/>
      <dgm:spPr/>
      <dgm:t>
        <a:bodyPr/>
        <a:lstStyle/>
        <a:p>
          <a:r>
            <a:rPr lang="es-ES_tradnl" sz="1600" dirty="0"/>
            <a:t>El primer punto, consiste en crear un equipo de proyecto liderado por el Sponsor y formado por personas de negocio (con un conocimiento general de los procesos de la compañía) y personas del área de IT.</a:t>
          </a:r>
          <a:endParaRPr lang="es-ES" sz="1600" dirty="0"/>
        </a:p>
      </dgm:t>
    </dgm:pt>
    <dgm:pt modelId="{3EA92043-4FB4-431A-9721-DB9EA2730A72}" type="parTrans" cxnId="{A3098F98-8C25-4FF5-88F3-A021210F842F}">
      <dgm:prSet/>
      <dgm:spPr/>
      <dgm:t>
        <a:bodyPr/>
        <a:lstStyle/>
        <a:p>
          <a:endParaRPr lang="es-ES" sz="1050"/>
        </a:p>
      </dgm:t>
    </dgm:pt>
    <dgm:pt modelId="{7C9BF421-C55A-490B-9301-1673138C1610}" type="sibTrans" cxnId="{A3098F98-8C25-4FF5-88F3-A021210F842F}">
      <dgm:prSet/>
      <dgm:spPr/>
      <dgm:t>
        <a:bodyPr/>
        <a:lstStyle/>
        <a:p>
          <a:endParaRPr lang="es-ES" sz="1050"/>
        </a:p>
      </dgm:t>
    </dgm:pt>
    <dgm:pt modelId="{2B35FF48-CBCC-424E-8048-C762EDE52C4F}">
      <dgm:prSet phldrT="[Texto]" custT="1"/>
      <dgm:spPr/>
      <dgm:t>
        <a:bodyPr/>
        <a:lstStyle/>
        <a:p>
          <a:r>
            <a:rPr lang="es-ES" sz="1800" dirty="0"/>
            <a:t>Planificación alto nivel</a:t>
          </a:r>
        </a:p>
      </dgm:t>
    </dgm:pt>
    <dgm:pt modelId="{B62712CA-ABDD-4D75-A786-2656740FA30C}" type="parTrans" cxnId="{B8AB464B-C044-4026-A05A-1EE5246189E8}">
      <dgm:prSet/>
      <dgm:spPr/>
      <dgm:t>
        <a:bodyPr/>
        <a:lstStyle/>
        <a:p>
          <a:endParaRPr lang="es-ES" sz="1050"/>
        </a:p>
      </dgm:t>
    </dgm:pt>
    <dgm:pt modelId="{53541EF8-FF3C-4D06-94FB-A77B03393A7D}" type="sibTrans" cxnId="{B8AB464B-C044-4026-A05A-1EE5246189E8}">
      <dgm:prSet/>
      <dgm:spPr/>
      <dgm:t>
        <a:bodyPr/>
        <a:lstStyle/>
        <a:p>
          <a:endParaRPr lang="es-ES" sz="1050"/>
        </a:p>
      </dgm:t>
    </dgm:pt>
    <dgm:pt modelId="{06763F42-19D5-473F-AF9E-89F0C24E2049}">
      <dgm:prSet phldrT="[Texto]" custT="1"/>
      <dgm:spPr/>
      <dgm:t>
        <a:bodyPr/>
        <a:lstStyle/>
        <a:p>
          <a:r>
            <a:rPr lang="es-ES" sz="1600" dirty="0"/>
            <a:t>Una vez constituido el equipo y definido el objetivo global del proyecto, deberá crearse una planificación de alto nivel que permita especificar unos tiempos acordes a negocio. En este punto es importante considerar los periodos de mayor carga de trabajo, periodos contables, etc., ya que pueden retrasar la fecha de implantación prevista del proyecto.</a:t>
          </a:r>
        </a:p>
      </dgm:t>
    </dgm:pt>
    <dgm:pt modelId="{E5F4A595-0AB4-43BC-B0B0-DA4359CA36B0}" type="parTrans" cxnId="{1DB44053-A429-4F07-8AB4-31B31E91A421}">
      <dgm:prSet/>
      <dgm:spPr/>
      <dgm:t>
        <a:bodyPr/>
        <a:lstStyle/>
        <a:p>
          <a:endParaRPr lang="es-ES" sz="1050"/>
        </a:p>
      </dgm:t>
    </dgm:pt>
    <dgm:pt modelId="{0FE04920-710D-43D0-B14B-41B6F33D1907}" type="sibTrans" cxnId="{1DB44053-A429-4F07-8AB4-31B31E91A421}">
      <dgm:prSet/>
      <dgm:spPr/>
      <dgm:t>
        <a:bodyPr/>
        <a:lstStyle/>
        <a:p>
          <a:endParaRPr lang="es-ES" sz="1050"/>
        </a:p>
      </dgm:t>
    </dgm:pt>
    <dgm:pt modelId="{09894931-E3E1-4090-8C27-FD36FA5D628B}">
      <dgm:prSet phldrT="[Texto]" custT="1"/>
      <dgm:spPr/>
      <dgm:t>
        <a:bodyPr/>
        <a:lstStyle/>
        <a:p>
          <a:r>
            <a:rPr lang="es-ES" sz="1800" dirty="0"/>
            <a:t>Toma de requisitos</a:t>
          </a:r>
        </a:p>
      </dgm:t>
    </dgm:pt>
    <dgm:pt modelId="{006B2FAE-971A-4802-AF0C-AF9FEE9319E3}" type="parTrans" cxnId="{9E703E68-E03D-4CF4-9C3A-D9F61119A0D4}">
      <dgm:prSet/>
      <dgm:spPr/>
      <dgm:t>
        <a:bodyPr/>
        <a:lstStyle/>
        <a:p>
          <a:endParaRPr lang="es-ES" sz="1050"/>
        </a:p>
      </dgm:t>
    </dgm:pt>
    <dgm:pt modelId="{99FA6A6B-BFC2-4922-B22B-8CE94EC3A232}" type="sibTrans" cxnId="{9E703E68-E03D-4CF4-9C3A-D9F61119A0D4}">
      <dgm:prSet/>
      <dgm:spPr/>
      <dgm:t>
        <a:bodyPr/>
        <a:lstStyle/>
        <a:p>
          <a:endParaRPr lang="es-ES" sz="1050"/>
        </a:p>
      </dgm:t>
    </dgm:pt>
    <dgm:pt modelId="{D57898E7-6775-497E-A301-0246E2BF0D3C}">
      <dgm:prSet phldrT="[Texto]" custT="1"/>
      <dgm:spPr/>
      <dgm:t>
        <a:bodyPr/>
        <a:lstStyle/>
        <a:p>
          <a:r>
            <a:rPr lang="es-ES" sz="1600" dirty="0"/>
            <a:t>Deberán definirse los requisitos funcionales y técnicos que debe cumplir la herramienta seleccionada, priorizando aquellos que sean sí o sí necesarios para la organización, aquellos que sean deseables y por último los que son accesorios. Por otra parte, se han de definir o detallar los procesos empresariales que se beneficiarán de esta implantación, lo que permitirá conocer si se adecuan al nuevo software o si hay que realizar adaptaciones.</a:t>
          </a:r>
        </a:p>
      </dgm:t>
    </dgm:pt>
    <dgm:pt modelId="{727BF654-22F0-42DD-9BB3-57903DA7EAFA}" type="parTrans" cxnId="{DCB537BE-3220-4372-9CBF-083EAE37ED68}">
      <dgm:prSet/>
      <dgm:spPr/>
      <dgm:t>
        <a:bodyPr/>
        <a:lstStyle/>
        <a:p>
          <a:endParaRPr lang="es-ES" sz="1050"/>
        </a:p>
      </dgm:t>
    </dgm:pt>
    <dgm:pt modelId="{370E5762-8F75-4198-BEED-50D2E9AF8E9B}" type="sibTrans" cxnId="{DCB537BE-3220-4372-9CBF-083EAE37ED68}">
      <dgm:prSet/>
      <dgm:spPr/>
      <dgm:t>
        <a:bodyPr/>
        <a:lstStyle/>
        <a:p>
          <a:endParaRPr lang="es-ES" sz="1050"/>
        </a:p>
      </dgm:t>
    </dgm:pt>
    <dgm:pt modelId="{3D7AAA7F-1062-4E1F-87CA-729B85ECE967}">
      <dgm:prSet phldrT="[Texto]" custT="1"/>
      <dgm:spPr/>
      <dgm:t>
        <a:bodyPr/>
        <a:lstStyle/>
        <a:p>
          <a:r>
            <a:rPr lang="es-ES_tradnl" sz="1600" dirty="0"/>
            <a:t>Idealmente el Sponsor debe estar en el comité de dirección de la empresa, o disponer de suficiente poder de decisión en la misma.</a:t>
          </a:r>
          <a:endParaRPr lang="es-ES" sz="1600" dirty="0"/>
        </a:p>
      </dgm:t>
    </dgm:pt>
    <dgm:pt modelId="{1A473116-C4B9-42F7-B550-53A21C0AC16F}" type="parTrans" cxnId="{BB869008-1E7F-4DA5-BEC3-7CED870D7544}">
      <dgm:prSet/>
      <dgm:spPr/>
      <dgm:t>
        <a:bodyPr/>
        <a:lstStyle/>
        <a:p>
          <a:endParaRPr lang="es-ES"/>
        </a:p>
      </dgm:t>
    </dgm:pt>
    <dgm:pt modelId="{30C32017-DCE0-452B-9B6D-29AA90E0FB33}" type="sibTrans" cxnId="{BB869008-1E7F-4DA5-BEC3-7CED870D7544}">
      <dgm:prSet/>
      <dgm:spPr/>
      <dgm:t>
        <a:bodyPr/>
        <a:lstStyle/>
        <a:p>
          <a:endParaRPr lang="es-ES"/>
        </a:p>
      </dgm:t>
    </dgm:pt>
    <dgm:pt modelId="{CF49FDA9-F80C-4997-9833-68C6F83D93A9}">
      <dgm:prSet custT="1"/>
      <dgm:spPr/>
      <dgm:t>
        <a:bodyPr/>
        <a:lstStyle/>
        <a:p>
          <a:r>
            <a:rPr lang="es-ES_tradnl" sz="1600" dirty="0"/>
            <a:t>También se puede disponer de una empresa externa que ayude en el proceso de selección de las herramientas, y que tenga experiencia en la implantación de proyectos tecnológicos complejos.</a:t>
          </a:r>
          <a:endParaRPr lang="es-ES" sz="1600" dirty="0"/>
        </a:p>
      </dgm:t>
    </dgm:pt>
    <dgm:pt modelId="{88574E21-F4A8-407B-92E6-A31A8EB7BC1E}" type="parTrans" cxnId="{780FB6F2-B8CB-4CCC-A5F7-C07A7D51D38A}">
      <dgm:prSet/>
      <dgm:spPr/>
      <dgm:t>
        <a:bodyPr/>
        <a:lstStyle/>
        <a:p>
          <a:endParaRPr lang="es-ES"/>
        </a:p>
      </dgm:t>
    </dgm:pt>
    <dgm:pt modelId="{6C41B337-F9A1-4B17-B311-EF6BF9FF8061}" type="sibTrans" cxnId="{780FB6F2-B8CB-4CCC-A5F7-C07A7D51D38A}">
      <dgm:prSet/>
      <dgm:spPr/>
      <dgm:t>
        <a:bodyPr/>
        <a:lstStyle/>
        <a:p>
          <a:endParaRPr lang="es-ES"/>
        </a:p>
      </dgm:t>
    </dgm:pt>
    <dgm:pt modelId="{15E457D9-48A5-4B6D-90E2-F52B71E6413E}" type="pres">
      <dgm:prSet presAssocID="{7053C8E9-8E97-4D32-B2EE-EC9904AE6AA7}" presName="linearFlow" presStyleCnt="0">
        <dgm:presLayoutVars>
          <dgm:dir/>
          <dgm:animLvl val="lvl"/>
          <dgm:resizeHandles val="exact"/>
        </dgm:presLayoutVars>
      </dgm:prSet>
      <dgm:spPr/>
    </dgm:pt>
    <dgm:pt modelId="{BFDA3308-F24C-45D8-8A59-1E880C3C9A97}" type="pres">
      <dgm:prSet presAssocID="{D6641606-89CB-48CC-9298-245730A49529}" presName="composite" presStyleCnt="0"/>
      <dgm:spPr/>
    </dgm:pt>
    <dgm:pt modelId="{DDF8DF15-545A-4397-8C13-F0408F61442F}" type="pres">
      <dgm:prSet presAssocID="{D6641606-89CB-48CC-9298-245730A49529}" presName="parTx" presStyleLbl="node1" presStyleIdx="0" presStyleCnt="3">
        <dgm:presLayoutVars>
          <dgm:chMax val="0"/>
          <dgm:chPref val="0"/>
          <dgm:bulletEnabled val="1"/>
        </dgm:presLayoutVars>
      </dgm:prSet>
      <dgm:spPr/>
    </dgm:pt>
    <dgm:pt modelId="{064EAA89-AC52-48A8-A3AE-75BD9119D585}" type="pres">
      <dgm:prSet presAssocID="{D6641606-89CB-48CC-9298-245730A49529}" presName="parSh" presStyleLbl="node1" presStyleIdx="0" presStyleCnt="3"/>
      <dgm:spPr/>
    </dgm:pt>
    <dgm:pt modelId="{07AF90E0-60FD-450E-AB78-DE495EE84FC7}" type="pres">
      <dgm:prSet presAssocID="{D6641606-89CB-48CC-9298-245730A49529}" presName="desTx" presStyleLbl="fgAcc1" presStyleIdx="0" presStyleCnt="3">
        <dgm:presLayoutVars>
          <dgm:bulletEnabled val="1"/>
        </dgm:presLayoutVars>
      </dgm:prSet>
      <dgm:spPr/>
    </dgm:pt>
    <dgm:pt modelId="{79AFB7C0-4D90-4B06-B683-2418B122774B}" type="pres">
      <dgm:prSet presAssocID="{2BE4AD88-DF81-426D-B3A6-F0F142C450FD}" presName="sibTrans" presStyleLbl="sibTrans2D1" presStyleIdx="0" presStyleCnt="2"/>
      <dgm:spPr/>
    </dgm:pt>
    <dgm:pt modelId="{53245D75-FC99-451B-A1F0-B141BDD1EDA5}" type="pres">
      <dgm:prSet presAssocID="{2BE4AD88-DF81-426D-B3A6-F0F142C450FD}" presName="connTx" presStyleLbl="sibTrans2D1" presStyleIdx="0" presStyleCnt="2"/>
      <dgm:spPr/>
    </dgm:pt>
    <dgm:pt modelId="{EE0C3817-1084-4C27-9DDB-8332A193CB21}" type="pres">
      <dgm:prSet presAssocID="{2B35FF48-CBCC-424E-8048-C762EDE52C4F}" presName="composite" presStyleCnt="0"/>
      <dgm:spPr/>
    </dgm:pt>
    <dgm:pt modelId="{AA91EB04-C5D1-4201-9F19-7037FBAAB51C}" type="pres">
      <dgm:prSet presAssocID="{2B35FF48-CBCC-424E-8048-C762EDE52C4F}" presName="parTx" presStyleLbl="node1" presStyleIdx="0" presStyleCnt="3">
        <dgm:presLayoutVars>
          <dgm:chMax val="0"/>
          <dgm:chPref val="0"/>
          <dgm:bulletEnabled val="1"/>
        </dgm:presLayoutVars>
      </dgm:prSet>
      <dgm:spPr/>
    </dgm:pt>
    <dgm:pt modelId="{3B19FB20-536C-4414-A1FE-B31472D9462B}" type="pres">
      <dgm:prSet presAssocID="{2B35FF48-CBCC-424E-8048-C762EDE52C4F}" presName="parSh" presStyleLbl="node1" presStyleIdx="1" presStyleCnt="3" custLinFactNeighborX="2202" custLinFactNeighborY="-1196"/>
      <dgm:spPr/>
    </dgm:pt>
    <dgm:pt modelId="{133EFEFD-50E7-44FE-9D54-3D92D632D766}" type="pres">
      <dgm:prSet presAssocID="{2B35FF48-CBCC-424E-8048-C762EDE52C4F}" presName="desTx" presStyleLbl="fgAcc1" presStyleIdx="1" presStyleCnt="3">
        <dgm:presLayoutVars>
          <dgm:bulletEnabled val="1"/>
        </dgm:presLayoutVars>
      </dgm:prSet>
      <dgm:spPr/>
    </dgm:pt>
    <dgm:pt modelId="{A78060D9-4967-40CD-BBD3-B2D90D931A5E}" type="pres">
      <dgm:prSet presAssocID="{53541EF8-FF3C-4D06-94FB-A77B03393A7D}" presName="sibTrans" presStyleLbl="sibTrans2D1" presStyleIdx="1" presStyleCnt="2"/>
      <dgm:spPr/>
    </dgm:pt>
    <dgm:pt modelId="{A749AB9E-6078-4E1F-97B4-AD4DFBE3F456}" type="pres">
      <dgm:prSet presAssocID="{53541EF8-FF3C-4D06-94FB-A77B03393A7D}" presName="connTx" presStyleLbl="sibTrans2D1" presStyleIdx="1" presStyleCnt="2"/>
      <dgm:spPr/>
    </dgm:pt>
    <dgm:pt modelId="{F29145C2-8647-45EA-B11E-0A1B778C8848}" type="pres">
      <dgm:prSet presAssocID="{09894931-E3E1-4090-8C27-FD36FA5D628B}" presName="composite" presStyleCnt="0"/>
      <dgm:spPr/>
    </dgm:pt>
    <dgm:pt modelId="{1D6DBE84-F773-4B82-90BA-CB65A75B18C6}" type="pres">
      <dgm:prSet presAssocID="{09894931-E3E1-4090-8C27-FD36FA5D628B}" presName="parTx" presStyleLbl="node1" presStyleIdx="1" presStyleCnt="3">
        <dgm:presLayoutVars>
          <dgm:chMax val="0"/>
          <dgm:chPref val="0"/>
          <dgm:bulletEnabled val="1"/>
        </dgm:presLayoutVars>
      </dgm:prSet>
      <dgm:spPr/>
    </dgm:pt>
    <dgm:pt modelId="{8AD552FA-3E88-495F-B471-FE1AB7B939A6}" type="pres">
      <dgm:prSet presAssocID="{09894931-E3E1-4090-8C27-FD36FA5D628B}" presName="parSh" presStyleLbl="node1" presStyleIdx="2" presStyleCnt="3"/>
      <dgm:spPr/>
    </dgm:pt>
    <dgm:pt modelId="{55CE7396-F4CF-4C01-A3EC-9A2D24CF75C7}" type="pres">
      <dgm:prSet presAssocID="{09894931-E3E1-4090-8C27-FD36FA5D628B}" presName="desTx" presStyleLbl="fgAcc1" presStyleIdx="2" presStyleCnt="3">
        <dgm:presLayoutVars>
          <dgm:bulletEnabled val="1"/>
        </dgm:presLayoutVars>
      </dgm:prSet>
      <dgm:spPr/>
    </dgm:pt>
  </dgm:ptLst>
  <dgm:cxnLst>
    <dgm:cxn modelId="{BB869008-1E7F-4DA5-BEC3-7CED870D7544}" srcId="{D6641606-89CB-48CC-9298-245730A49529}" destId="{3D7AAA7F-1062-4E1F-87CA-729B85ECE967}" srcOrd="1" destOrd="0" parTransId="{1A473116-C4B9-42F7-B550-53A21C0AC16F}" sibTransId="{30C32017-DCE0-452B-9B6D-29AA90E0FB33}"/>
    <dgm:cxn modelId="{6C82091D-5A9C-4A98-ADB8-B1CD24465C38}" type="presOf" srcId="{53541EF8-FF3C-4D06-94FB-A77B03393A7D}" destId="{A749AB9E-6078-4E1F-97B4-AD4DFBE3F456}" srcOrd="1" destOrd="0" presId="urn:microsoft.com/office/officeart/2005/8/layout/process3"/>
    <dgm:cxn modelId="{57A1502C-BE8E-4DE7-92EB-DF49479DA1C2}" type="presOf" srcId="{D6641606-89CB-48CC-9298-245730A49529}" destId="{064EAA89-AC52-48A8-A3AE-75BD9119D585}" srcOrd="1" destOrd="0" presId="urn:microsoft.com/office/officeart/2005/8/layout/process3"/>
    <dgm:cxn modelId="{049D595E-6BDA-4A51-9710-ED5ABEE2F2CB}" type="presOf" srcId="{7053C8E9-8E97-4D32-B2EE-EC9904AE6AA7}" destId="{15E457D9-48A5-4B6D-90E2-F52B71E6413E}" srcOrd="0" destOrd="0" presId="urn:microsoft.com/office/officeart/2005/8/layout/process3"/>
    <dgm:cxn modelId="{EC879164-84CE-4F26-9D20-6BE2795D8276}" type="presOf" srcId="{06763F42-19D5-473F-AF9E-89F0C24E2049}" destId="{133EFEFD-50E7-44FE-9D54-3D92D632D766}" srcOrd="0" destOrd="0" presId="urn:microsoft.com/office/officeart/2005/8/layout/process3"/>
    <dgm:cxn modelId="{9EEE4A47-9EA5-4D88-94B9-A5FFD530492F}" type="presOf" srcId="{D57898E7-6775-497E-A301-0246E2BF0D3C}" destId="{55CE7396-F4CF-4C01-A3EC-9A2D24CF75C7}" srcOrd="0" destOrd="0" presId="urn:microsoft.com/office/officeart/2005/8/layout/process3"/>
    <dgm:cxn modelId="{9E703E68-E03D-4CF4-9C3A-D9F61119A0D4}" srcId="{7053C8E9-8E97-4D32-B2EE-EC9904AE6AA7}" destId="{09894931-E3E1-4090-8C27-FD36FA5D628B}" srcOrd="2" destOrd="0" parTransId="{006B2FAE-971A-4802-AF0C-AF9FEE9319E3}" sibTransId="{99FA6A6B-BFC2-4922-B22B-8CE94EC3A232}"/>
    <dgm:cxn modelId="{174E1469-778C-42DB-BE6F-C91F6C543471}" type="presOf" srcId="{2B35FF48-CBCC-424E-8048-C762EDE52C4F}" destId="{3B19FB20-536C-4414-A1FE-B31472D9462B}" srcOrd="1" destOrd="0" presId="urn:microsoft.com/office/officeart/2005/8/layout/process3"/>
    <dgm:cxn modelId="{A04C5A49-9489-4AAA-85A0-570DEFE441BD}" type="presOf" srcId="{09894931-E3E1-4090-8C27-FD36FA5D628B}" destId="{8AD552FA-3E88-495F-B471-FE1AB7B939A6}" srcOrd="1" destOrd="0" presId="urn:microsoft.com/office/officeart/2005/8/layout/process3"/>
    <dgm:cxn modelId="{B8AB464B-C044-4026-A05A-1EE5246189E8}" srcId="{7053C8E9-8E97-4D32-B2EE-EC9904AE6AA7}" destId="{2B35FF48-CBCC-424E-8048-C762EDE52C4F}" srcOrd="1" destOrd="0" parTransId="{B62712CA-ABDD-4D75-A786-2656740FA30C}" sibTransId="{53541EF8-FF3C-4D06-94FB-A77B03393A7D}"/>
    <dgm:cxn modelId="{1DB44053-A429-4F07-8AB4-31B31E91A421}" srcId="{2B35FF48-CBCC-424E-8048-C762EDE52C4F}" destId="{06763F42-19D5-473F-AF9E-89F0C24E2049}" srcOrd="0" destOrd="0" parTransId="{E5F4A595-0AB4-43BC-B0B0-DA4359CA36B0}" sibTransId="{0FE04920-710D-43D0-B14B-41B6F33D1907}"/>
    <dgm:cxn modelId="{BA7BFB57-3257-4881-BC35-79FE82C4E855}" type="presOf" srcId="{09894931-E3E1-4090-8C27-FD36FA5D628B}" destId="{1D6DBE84-F773-4B82-90BA-CB65A75B18C6}" srcOrd="0" destOrd="0" presId="urn:microsoft.com/office/officeart/2005/8/layout/process3"/>
    <dgm:cxn modelId="{3C6C4B79-4F87-4C4A-AB3C-E986E62AD1A8}" type="presOf" srcId="{CF49FDA9-F80C-4997-9833-68C6F83D93A9}" destId="{07AF90E0-60FD-450E-AB78-DE495EE84FC7}" srcOrd="0" destOrd="2" presId="urn:microsoft.com/office/officeart/2005/8/layout/process3"/>
    <dgm:cxn modelId="{3FC39E59-0D67-4BCD-9DD9-1CE88D7C3180}" type="presOf" srcId="{2BE4AD88-DF81-426D-B3A6-F0F142C450FD}" destId="{79AFB7C0-4D90-4B06-B683-2418B122774B}" srcOrd="0" destOrd="0" presId="urn:microsoft.com/office/officeart/2005/8/layout/process3"/>
    <dgm:cxn modelId="{BAD4D887-7DD1-469F-A984-A0C55ADACE1D}" srcId="{7053C8E9-8E97-4D32-B2EE-EC9904AE6AA7}" destId="{D6641606-89CB-48CC-9298-245730A49529}" srcOrd="0" destOrd="0" parTransId="{9C340391-7299-4F44-AE5F-8ADC1133BA41}" sibTransId="{2BE4AD88-DF81-426D-B3A6-F0F142C450FD}"/>
    <dgm:cxn modelId="{3AA15C88-1001-45B2-8677-16815F0410FE}" type="presOf" srcId="{3125CEE8-1580-4563-9032-F1D6EA640A43}" destId="{07AF90E0-60FD-450E-AB78-DE495EE84FC7}" srcOrd="0" destOrd="0" presId="urn:microsoft.com/office/officeart/2005/8/layout/process3"/>
    <dgm:cxn modelId="{A3098F98-8C25-4FF5-88F3-A021210F842F}" srcId="{D6641606-89CB-48CC-9298-245730A49529}" destId="{3125CEE8-1580-4563-9032-F1D6EA640A43}" srcOrd="0" destOrd="0" parTransId="{3EA92043-4FB4-431A-9721-DB9EA2730A72}" sibTransId="{7C9BF421-C55A-490B-9301-1673138C1610}"/>
    <dgm:cxn modelId="{DCF7A0A4-4E0A-4884-A06A-C9B45E39B841}" type="presOf" srcId="{53541EF8-FF3C-4D06-94FB-A77B03393A7D}" destId="{A78060D9-4967-40CD-BBD3-B2D90D931A5E}" srcOrd="0" destOrd="0" presId="urn:microsoft.com/office/officeart/2005/8/layout/process3"/>
    <dgm:cxn modelId="{AA7252A9-380A-4E75-BC30-B51FF8232670}" type="presOf" srcId="{2B35FF48-CBCC-424E-8048-C762EDE52C4F}" destId="{AA91EB04-C5D1-4201-9F19-7037FBAAB51C}" srcOrd="0" destOrd="0" presId="urn:microsoft.com/office/officeart/2005/8/layout/process3"/>
    <dgm:cxn modelId="{DCB537BE-3220-4372-9CBF-083EAE37ED68}" srcId="{09894931-E3E1-4090-8C27-FD36FA5D628B}" destId="{D57898E7-6775-497E-A301-0246E2BF0D3C}" srcOrd="0" destOrd="0" parTransId="{727BF654-22F0-42DD-9BB3-57903DA7EAFA}" sibTransId="{370E5762-8F75-4198-BEED-50D2E9AF8E9B}"/>
    <dgm:cxn modelId="{45CDCEBE-DB6E-4E70-B2A3-7C8039D46D1A}" type="presOf" srcId="{3D7AAA7F-1062-4E1F-87CA-729B85ECE967}" destId="{07AF90E0-60FD-450E-AB78-DE495EE84FC7}" srcOrd="0" destOrd="1" presId="urn:microsoft.com/office/officeart/2005/8/layout/process3"/>
    <dgm:cxn modelId="{59DBABE6-48BE-438F-A8E2-F0E4FDC06A11}" type="presOf" srcId="{D6641606-89CB-48CC-9298-245730A49529}" destId="{DDF8DF15-545A-4397-8C13-F0408F61442F}" srcOrd="0" destOrd="0" presId="urn:microsoft.com/office/officeart/2005/8/layout/process3"/>
    <dgm:cxn modelId="{146CC1EB-D7DE-4FBA-82D6-51B4B7ACF62F}" type="presOf" srcId="{2BE4AD88-DF81-426D-B3A6-F0F142C450FD}" destId="{53245D75-FC99-451B-A1F0-B141BDD1EDA5}" srcOrd="1" destOrd="0" presId="urn:microsoft.com/office/officeart/2005/8/layout/process3"/>
    <dgm:cxn modelId="{780FB6F2-B8CB-4CCC-A5F7-C07A7D51D38A}" srcId="{D6641606-89CB-48CC-9298-245730A49529}" destId="{CF49FDA9-F80C-4997-9833-68C6F83D93A9}" srcOrd="2" destOrd="0" parTransId="{88574E21-F4A8-407B-92E6-A31A8EB7BC1E}" sibTransId="{6C41B337-F9A1-4B17-B311-EF6BF9FF8061}"/>
    <dgm:cxn modelId="{591AEEB6-CC0A-4A6D-A92A-067E538CE619}" type="presParOf" srcId="{15E457D9-48A5-4B6D-90E2-F52B71E6413E}" destId="{BFDA3308-F24C-45D8-8A59-1E880C3C9A97}" srcOrd="0" destOrd="0" presId="urn:microsoft.com/office/officeart/2005/8/layout/process3"/>
    <dgm:cxn modelId="{8734B122-308D-48CB-97B6-69F621306F31}" type="presParOf" srcId="{BFDA3308-F24C-45D8-8A59-1E880C3C9A97}" destId="{DDF8DF15-545A-4397-8C13-F0408F61442F}" srcOrd="0" destOrd="0" presId="urn:microsoft.com/office/officeart/2005/8/layout/process3"/>
    <dgm:cxn modelId="{EF6CA3CA-92B6-4FC5-85F9-651FB69A08CB}" type="presParOf" srcId="{BFDA3308-F24C-45D8-8A59-1E880C3C9A97}" destId="{064EAA89-AC52-48A8-A3AE-75BD9119D585}" srcOrd="1" destOrd="0" presId="urn:microsoft.com/office/officeart/2005/8/layout/process3"/>
    <dgm:cxn modelId="{92C4972C-0172-4064-85E7-630805D40766}" type="presParOf" srcId="{BFDA3308-F24C-45D8-8A59-1E880C3C9A97}" destId="{07AF90E0-60FD-450E-AB78-DE495EE84FC7}" srcOrd="2" destOrd="0" presId="urn:microsoft.com/office/officeart/2005/8/layout/process3"/>
    <dgm:cxn modelId="{3A1DADD1-6866-41A6-A399-C462459DA9FF}" type="presParOf" srcId="{15E457D9-48A5-4B6D-90E2-F52B71E6413E}" destId="{79AFB7C0-4D90-4B06-B683-2418B122774B}" srcOrd="1" destOrd="0" presId="urn:microsoft.com/office/officeart/2005/8/layout/process3"/>
    <dgm:cxn modelId="{5E8B3A15-CA7E-46EF-A1BB-B36DFA38B588}" type="presParOf" srcId="{79AFB7C0-4D90-4B06-B683-2418B122774B}" destId="{53245D75-FC99-451B-A1F0-B141BDD1EDA5}" srcOrd="0" destOrd="0" presId="urn:microsoft.com/office/officeart/2005/8/layout/process3"/>
    <dgm:cxn modelId="{C19EA2FC-ABBA-45F0-927C-EF630D323FE4}" type="presParOf" srcId="{15E457D9-48A5-4B6D-90E2-F52B71E6413E}" destId="{EE0C3817-1084-4C27-9DDB-8332A193CB21}" srcOrd="2" destOrd="0" presId="urn:microsoft.com/office/officeart/2005/8/layout/process3"/>
    <dgm:cxn modelId="{67562341-71F9-4D55-B7DA-4FD89E3311AA}" type="presParOf" srcId="{EE0C3817-1084-4C27-9DDB-8332A193CB21}" destId="{AA91EB04-C5D1-4201-9F19-7037FBAAB51C}" srcOrd="0" destOrd="0" presId="urn:microsoft.com/office/officeart/2005/8/layout/process3"/>
    <dgm:cxn modelId="{783AA819-90FE-49AA-9EC6-397E038B8E85}" type="presParOf" srcId="{EE0C3817-1084-4C27-9DDB-8332A193CB21}" destId="{3B19FB20-536C-4414-A1FE-B31472D9462B}" srcOrd="1" destOrd="0" presId="urn:microsoft.com/office/officeart/2005/8/layout/process3"/>
    <dgm:cxn modelId="{B27004F5-2641-4BB5-B685-7EF19EFFF6A6}" type="presParOf" srcId="{EE0C3817-1084-4C27-9DDB-8332A193CB21}" destId="{133EFEFD-50E7-44FE-9D54-3D92D632D766}" srcOrd="2" destOrd="0" presId="urn:microsoft.com/office/officeart/2005/8/layout/process3"/>
    <dgm:cxn modelId="{64E7A5A3-F91A-4C07-BF6B-07FB11446619}" type="presParOf" srcId="{15E457D9-48A5-4B6D-90E2-F52B71E6413E}" destId="{A78060D9-4967-40CD-BBD3-B2D90D931A5E}" srcOrd="3" destOrd="0" presId="urn:microsoft.com/office/officeart/2005/8/layout/process3"/>
    <dgm:cxn modelId="{6BBA1D39-B2C6-4A07-8553-1A0959520119}" type="presParOf" srcId="{A78060D9-4967-40CD-BBD3-B2D90D931A5E}" destId="{A749AB9E-6078-4E1F-97B4-AD4DFBE3F456}" srcOrd="0" destOrd="0" presId="urn:microsoft.com/office/officeart/2005/8/layout/process3"/>
    <dgm:cxn modelId="{90DD804C-4A93-4739-AAE5-73A8CF8568FA}" type="presParOf" srcId="{15E457D9-48A5-4B6D-90E2-F52B71E6413E}" destId="{F29145C2-8647-45EA-B11E-0A1B778C8848}" srcOrd="4" destOrd="0" presId="urn:microsoft.com/office/officeart/2005/8/layout/process3"/>
    <dgm:cxn modelId="{5DFD5597-2115-414C-B049-2225766AE2F9}" type="presParOf" srcId="{F29145C2-8647-45EA-B11E-0A1B778C8848}" destId="{1D6DBE84-F773-4B82-90BA-CB65A75B18C6}" srcOrd="0" destOrd="0" presId="urn:microsoft.com/office/officeart/2005/8/layout/process3"/>
    <dgm:cxn modelId="{CDCFAC9C-5098-4C10-9E56-57198A17440B}" type="presParOf" srcId="{F29145C2-8647-45EA-B11E-0A1B778C8848}" destId="{8AD552FA-3E88-495F-B471-FE1AB7B939A6}" srcOrd="1" destOrd="0" presId="urn:microsoft.com/office/officeart/2005/8/layout/process3"/>
    <dgm:cxn modelId="{7393A96E-A9F0-44A2-A026-F6E0EFF361A9}" type="presParOf" srcId="{F29145C2-8647-45EA-B11E-0A1B778C8848}" destId="{55CE7396-F4CF-4C01-A3EC-9A2D24CF75C7}"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53C8E9-8E97-4D32-B2EE-EC9904AE6AA7}"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s-ES"/>
        </a:p>
      </dgm:t>
    </dgm:pt>
    <dgm:pt modelId="{D6641606-89CB-48CC-9298-245730A49529}">
      <dgm:prSet phldrT="[Texto]" custT="1"/>
      <dgm:spPr/>
      <dgm:t>
        <a:bodyPr/>
        <a:lstStyle/>
        <a:p>
          <a:r>
            <a:rPr lang="es-ES" sz="1800" dirty="0"/>
            <a:t>Selección de solución y </a:t>
          </a:r>
          <a:r>
            <a:rPr lang="es-ES" sz="1800" dirty="0" err="1"/>
            <a:t>partner</a:t>
          </a:r>
          <a:endParaRPr lang="es-ES" sz="1800" dirty="0"/>
        </a:p>
      </dgm:t>
    </dgm:pt>
    <dgm:pt modelId="{9C340391-7299-4F44-AE5F-8ADC1133BA41}" type="parTrans" cxnId="{BAD4D887-7DD1-469F-A984-A0C55ADACE1D}">
      <dgm:prSet/>
      <dgm:spPr/>
      <dgm:t>
        <a:bodyPr/>
        <a:lstStyle/>
        <a:p>
          <a:endParaRPr lang="es-ES" sz="1050"/>
        </a:p>
      </dgm:t>
    </dgm:pt>
    <dgm:pt modelId="{2BE4AD88-DF81-426D-B3A6-F0F142C450FD}" type="sibTrans" cxnId="{BAD4D887-7DD1-469F-A984-A0C55ADACE1D}">
      <dgm:prSet/>
      <dgm:spPr/>
      <dgm:t>
        <a:bodyPr/>
        <a:lstStyle/>
        <a:p>
          <a:endParaRPr lang="es-ES" sz="1050"/>
        </a:p>
      </dgm:t>
    </dgm:pt>
    <dgm:pt modelId="{3125CEE8-1580-4563-9032-F1D6EA640A43}">
      <dgm:prSet phldrT="[Texto]" custT="1"/>
      <dgm:spPr/>
      <dgm:t>
        <a:bodyPr/>
        <a:lstStyle/>
        <a:p>
          <a:r>
            <a:rPr lang="es-ES" sz="1600" dirty="0"/>
            <a:t>Se llevará a cabo un proceso de selección del proveedor y de la solución de ERP que mejor se adapte a las necesidades y requisitos de la organización. Esto implica la evaluación de diferentes opciones de ERP en función de la funcionalidad, escalabilidad, costos, soporte y compatibilidad con la industria.</a:t>
          </a:r>
        </a:p>
      </dgm:t>
    </dgm:pt>
    <dgm:pt modelId="{3EA92043-4FB4-431A-9721-DB9EA2730A72}" type="parTrans" cxnId="{A3098F98-8C25-4FF5-88F3-A021210F842F}">
      <dgm:prSet/>
      <dgm:spPr/>
      <dgm:t>
        <a:bodyPr/>
        <a:lstStyle/>
        <a:p>
          <a:endParaRPr lang="es-ES" sz="1050"/>
        </a:p>
      </dgm:t>
    </dgm:pt>
    <dgm:pt modelId="{7C9BF421-C55A-490B-9301-1673138C1610}" type="sibTrans" cxnId="{A3098F98-8C25-4FF5-88F3-A021210F842F}">
      <dgm:prSet/>
      <dgm:spPr/>
      <dgm:t>
        <a:bodyPr/>
        <a:lstStyle/>
        <a:p>
          <a:endParaRPr lang="es-ES" sz="1050"/>
        </a:p>
      </dgm:t>
    </dgm:pt>
    <dgm:pt modelId="{2B35FF48-CBCC-424E-8048-C762EDE52C4F}">
      <dgm:prSet phldrT="[Texto]" custT="1"/>
      <dgm:spPr/>
      <dgm:t>
        <a:bodyPr/>
        <a:lstStyle/>
        <a:p>
          <a:r>
            <a:rPr lang="es-ES" sz="1800" dirty="0"/>
            <a:t>Demos</a:t>
          </a:r>
        </a:p>
      </dgm:t>
    </dgm:pt>
    <dgm:pt modelId="{B62712CA-ABDD-4D75-A786-2656740FA30C}" type="parTrans" cxnId="{B8AB464B-C044-4026-A05A-1EE5246189E8}">
      <dgm:prSet/>
      <dgm:spPr/>
      <dgm:t>
        <a:bodyPr/>
        <a:lstStyle/>
        <a:p>
          <a:endParaRPr lang="es-ES" sz="1050"/>
        </a:p>
      </dgm:t>
    </dgm:pt>
    <dgm:pt modelId="{53541EF8-FF3C-4D06-94FB-A77B03393A7D}" type="sibTrans" cxnId="{B8AB464B-C044-4026-A05A-1EE5246189E8}">
      <dgm:prSet/>
      <dgm:spPr/>
      <dgm:t>
        <a:bodyPr/>
        <a:lstStyle/>
        <a:p>
          <a:endParaRPr lang="es-ES" sz="1050"/>
        </a:p>
      </dgm:t>
    </dgm:pt>
    <dgm:pt modelId="{06763F42-19D5-473F-AF9E-89F0C24E2049}">
      <dgm:prSet phldrT="[Texto]" custT="1"/>
      <dgm:spPr/>
      <dgm:t>
        <a:bodyPr/>
        <a:lstStyle/>
        <a:p>
          <a:r>
            <a:rPr lang="es-ES" sz="1600" dirty="0"/>
            <a:t>Con los proveedores que hayan aceptado, se programarán una serie de sesiones en las que el proveedor presentará un demo de la solución y en las que se analizarán el grado de cumplimento de cada uno de los requisitos funcionales y técnicos descritos, permitiendo al equipo del proyecto establecer un método claro de evaluación. Para esta evaluación, puede aplicarse una puntuación a cada uno de los requisitos y/o confeccionar </a:t>
          </a:r>
          <a:r>
            <a:rPr lang="es-ES" sz="1600" dirty="0" err="1"/>
            <a:t>DAFOs</a:t>
          </a:r>
          <a:r>
            <a:rPr lang="es-ES" sz="1600" dirty="0"/>
            <a:t> que permitan analizar más fácilmente cada una de las soluciones.</a:t>
          </a:r>
        </a:p>
      </dgm:t>
    </dgm:pt>
    <dgm:pt modelId="{E5F4A595-0AB4-43BC-B0B0-DA4359CA36B0}" type="parTrans" cxnId="{1DB44053-A429-4F07-8AB4-31B31E91A421}">
      <dgm:prSet/>
      <dgm:spPr/>
      <dgm:t>
        <a:bodyPr/>
        <a:lstStyle/>
        <a:p>
          <a:endParaRPr lang="es-ES" sz="1050"/>
        </a:p>
      </dgm:t>
    </dgm:pt>
    <dgm:pt modelId="{0FE04920-710D-43D0-B14B-41B6F33D1907}" type="sibTrans" cxnId="{1DB44053-A429-4F07-8AB4-31B31E91A421}">
      <dgm:prSet/>
      <dgm:spPr/>
      <dgm:t>
        <a:bodyPr/>
        <a:lstStyle/>
        <a:p>
          <a:endParaRPr lang="es-ES" sz="1050"/>
        </a:p>
      </dgm:t>
    </dgm:pt>
    <dgm:pt modelId="{09894931-E3E1-4090-8C27-FD36FA5D628B}">
      <dgm:prSet phldrT="[Texto]" custT="1"/>
      <dgm:spPr/>
      <dgm:t>
        <a:bodyPr/>
        <a:lstStyle/>
        <a:p>
          <a:r>
            <a:rPr lang="es-ES" sz="1800" dirty="0"/>
            <a:t>Propuesta formal</a:t>
          </a:r>
        </a:p>
      </dgm:t>
    </dgm:pt>
    <dgm:pt modelId="{006B2FAE-971A-4802-AF0C-AF9FEE9319E3}" type="parTrans" cxnId="{9E703E68-E03D-4CF4-9C3A-D9F61119A0D4}">
      <dgm:prSet/>
      <dgm:spPr/>
      <dgm:t>
        <a:bodyPr/>
        <a:lstStyle/>
        <a:p>
          <a:endParaRPr lang="es-ES" sz="1050"/>
        </a:p>
      </dgm:t>
    </dgm:pt>
    <dgm:pt modelId="{99FA6A6B-BFC2-4922-B22B-8CE94EC3A232}" type="sibTrans" cxnId="{9E703E68-E03D-4CF4-9C3A-D9F61119A0D4}">
      <dgm:prSet/>
      <dgm:spPr/>
      <dgm:t>
        <a:bodyPr/>
        <a:lstStyle/>
        <a:p>
          <a:endParaRPr lang="es-ES" sz="1050"/>
        </a:p>
      </dgm:t>
    </dgm:pt>
    <dgm:pt modelId="{D57898E7-6775-497E-A301-0246E2BF0D3C}">
      <dgm:prSet phldrT="[Texto]" custT="1"/>
      <dgm:spPr/>
      <dgm:t>
        <a:bodyPr/>
        <a:lstStyle/>
        <a:p>
          <a:r>
            <a:rPr lang="es-ES" sz="1600" dirty="0"/>
            <a:t>Por último, una vez realizada las distintas evaluaciones, se solicitará propuesta formal de implantación a 2-3 proveedores finalistas, de manera que se pueda contrastar el precio de cada solución, la planificación y los costes de mantenimiento y el soporte técnico en cada uno de los casos presentados.</a:t>
          </a:r>
        </a:p>
      </dgm:t>
    </dgm:pt>
    <dgm:pt modelId="{727BF654-22F0-42DD-9BB3-57903DA7EAFA}" type="parTrans" cxnId="{DCB537BE-3220-4372-9CBF-083EAE37ED68}">
      <dgm:prSet/>
      <dgm:spPr/>
      <dgm:t>
        <a:bodyPr/>
        <a:lstStyle/>
        <a:p>
          <a:endParaRPr lang="es-ES" sz="1050"/>
        </a:p>
      </dgm:t>
    </dgm:pt>
    <dgm:pt modelId="{370E5762-8F75-4198-BEED-50D2E9AF8E9B}" type="sibTrans" cxnId="{DCB537BE-3220-4372-9CBF-083EAE37ED68}">
      <dgm:prSet/>
      <dgm:spPr/>
      <dgm:t>
        <a:bodyPr/>
        <a:lstStyle/>
        <a:p>
          <a:endParaRPr lang="es-ES" sz="1050"/>
        </a:p>
      </dgm:t>
    </dgm:pt>
    <dgm:pt modelId="{32400F08-17C5-44B5-AF1E-37E1EF91F1B4}">
      <dgm:prSet custT="1"/>
      <dgm:spPr/>
      <dgm:t>
        <a:bodyPr/>
        <a:lstStyle/>
        <a:p>
          <a:r>
            <a:rPr lang="es-ES" sz="1600" dirty="0"/>
            <a:t>Idealmente se enviará los requisitos funcionales y técnicos, y a ser posible, algunos casos de uso, a un listado preseleccionado de proveedores, que en un plazo determinado deberán responder si están interesados en presentar una solución.</a:t>
          </a:r>
        </a:p>
      </dgm:t>
    </dgm:pt>
    <dgm:pt modelId="{84DBFF51-F334-43AB-A7E6-4350AB1200BA}" type="parTrans" cxnId="{0EA66DF4-1E87-4A20-84FD-E82C96A41E9E}">
      <dgm:prSet/>
      <dgm:spPr/>
      <dgm:t>
        <a:bodyPr/>
        <a:lstStyle/>
        <a:p>
          <a:endParaRPr lang="es-ES"/>
        </a:p>
      </dgm:t>
    </dgm:pt>
    <dgm:pt modelId="{AF587ECE-AD5B-4C6C-AFF8-442338C1C45C}" type="sibTrans" cxnId="{0EA66DF4-1E87-4A20-84FD-E82C96A41E9E}">
      <dgm:prSet/>
      <dgm:spPr/>
      <dgm:t>
        <a:bodyPr/>
        <a:lstStyle/>
        <a:p>
          <a:endParaRPr lang="es-ES"/>
        </a:p>
      </dgm:t>
    </dgm:pt>
    <dgm:pt modelId="{15E457D9-48A5-4B6D-90E2-F52B71E6413E}" type="pres">
      <dgm:prSet presAssocID="{7053C8E9-8E97-4D32-B2EE-EC9904AE6AA7}" presName="linearFlow" presStyleCnt="0">
        <dgm:presLayoutVars>
          <dgm:dir/>
          <dgm:animLvl val="lvl"/>
          <dgm:resizeHandles val="exact"/>
        </dgm:presLayoutVars>
      </dgm:prSet>
      <dgm:spPr/>
    </dgm:pt>
    <dgm:pt modelId="{BFDA3308-F24C-45D8-8A59-1E880C3C9A97}" type="pres">
      <dgm:prSet presAssocID="{D6641606-89CB-48CC-9298-245730A49529}" presName="composite" presStyleCnt="0"/>
      <dgm:spPr/>
    </dgm:pt>
    <dgm:pt modelId="{DDF8DF15-545A-4397-8C13-F0408F61442F}" type="pres">
      <dgm:prSet presAssocID="{D6641606-89CB-48CC-9298-245730A49529}" presName="parTx" presStyleLbl="node1" presStyleIdx="0" presStyleCnt="3">
        <dgm:presLayoutVars>
          <dgm:chMax val="0"/>
          <dgm:chPref val="0"/>
          <dgm:bulletEnabled val="1"/>
        </dgm:presLayoutVars>
      </dgm:prSet>
      <dgm:spPr/>
    </dgm:pt>
    <dgm:pt modelId="{064EAA89-AC52-48A8-A3AE-75BD9119D585}" type="pres">
      <dgm:prSet presAssocID="{D6641606-89CB-48CC-9298-245730A49529}" presName="parSh" presStyleLbl="node1" presStyleIdx="0" presStyleCnt="3"/>
      <dgm:spPr/>
    </dgm:pt>
    <dgm:pt modelId="{07AF90E0-60FD-450E-AB78-DE495EE84FC7}" type="pres">
      <dgm:prSet presAssocID="{D6641606-89CB-48CC-9298-245730A49529}" presName="desTx" presStyleLbl="fgAcc1" presStyleIdx="0" presStyleCnt="3">
        <dgm:presLayoutVars>
          <dgm:bulletEnabled val="1"/>
        </dgm:presLayoutVars>
      </dgm:prSet>
      <dgm:spPr/>
    </dgm:pt>
    <dgm:pt modelId="{79AFB7C0-4D90-4B06-B683-2418B122774B}" type="pres">
      <dgm:prSet presAssocID="{2BE4AD88-DF81-426D-B3A6-F0F142C450FD}" presName="sibTrans" presStyleLbl="sibTrans2D1" presStyleIdx="0" presStyleCnt="2"/>
      <dgm:spPr/>
    </dgm:pt>
    <dgm:pt modelId="{53245D75-FC99-451B-A1F0-B141BDD1EDA5}" type="pres">
      <dgm:prSet presAssocID="{2BE4AD88-DF81-426D-B3A6-F0F142C450FD}" presName="connTx" presStyleLbl="sibTrans2D1" presStyleIdx="0" presStyleCnt="2"/>
      <dgm:spPr/>
    </dgm:pt>
    <dgm:pt modelId="{EE0C3817-1084-4C27-9DDB-8332A193CB21}" type="pres">
      <dgm:prSet presAssocID="{2B35FF48-CBCC-424E-8048-C762EDE52C4F}" presName="composite" presStyleCnt="0"/>
      <dgm:spPr/>
    </dgm:pt>
    <dgm:pt modelId="{AA91EB04-C5D1-4201-9F19-7037FBAAB51C}" type="pres">
      <dgm:prSet presAssocID="{2B35FF48-CBCC-424E-8048-C762EDE52C4F}" presName="parTx" presStyleLbl="node1" presStyleIdx="0" presStyleCnt="3">
        <dgm:presLayoutVars>
          <dgm:chMax val="0"/>
          <dgm:chPref val="0"/>
          <dgm:bulletEnabled val="1"/>
        </dgm:presLayoutVars>
      </dgm:prSet>
      <dgm:spPr/>
    </dgm:pt>
    <dgm:pt modelId="{3B19FB20-536C-4414-A1FE-B31472D9462B}" type="pres">
      <dgm:prSet presAssocID="{2B35FF48-CBCC-424E-8048-C762EDE52C4F}" presName="parSh" presStyleLbl="node1" presStyleIdx="1" presStyleCnt="3" custLinFactNeighborX="2202" custLinFactNeighborY="-1196"/>
      <dgm:spPr/>
    </dgm:pt>
    <dgm:pt modelId="{133EFEFD-50E7-44FE-9D54-3D92D632D766}" type="pres">
      <dgm:prSet presAssocID="{2B35FF48-CBCC-424E-8048-C762EDE52C4F}" presName="desTx" presStyleLbl="fgAcc1" presStyleIdx="1" presStyleCnt="3">
        <dgm:presLayoutVars>
          <dgm:bulletEnabled val="1"/>
        </dgm:presLayoutVars>
      </dgm:prSet>
      <dgm:spPr/>
    </dgm:pt>
    <dgm:pt modelId="{A78060D9-4967-40CD-BBD3-B2D90D931A5E}" type="pres">
      <dgm:prSet presAssocID="{53541EF8-FF3C-4D06-94FB-A77B03393A7D}" presName="sibTrans" presStyleLbl="sibTrans2D1" presStyleIdx="1" presStyleCnt="2"/>
      <dgm:spPr/>
    </dgm:pt>
    <dgm:pt modelId="{A749AB9E-6078-4E1F-97B4-AD4DFBE3F456}" type="pres">
      <dgm:prSet presAssocID="{53541EF8-FF3C-4D06-94FB-A77B03393A7D}" presName="connTx" presStyleLbl="sibTrans2D1" presStyleIdx="1" presStyleCnt="2"/>
      <dgm:spPr/>
    </dgm:pt>
    <dgm:pt modelId="{F29145C2-8647-45EA-B11E-0A1B778C8848}" type="pres">
      <dgm:prSet presAssocID="{09894931-E3E1-4090-8C27-FD36FA5D628B}" presName="composite" presStyleCnt="0"/>
      <dgm:spPr/>
    </dgm:pt>
    <dgm:pt modelId="{1D6DBE84-F773-4B82-90BA-CB65A75B18C6}" type="pres">
      <dgm:prSet presAssocID="{09894931-E3E1-4090-8C27-FD36FA5D628B}" presName="parTx" presStyleLbl="node1" presStyleIdx="1" presStyleCnt="3">
        <dgm:presLayoutVars>
          <dgm:chMax val="0"/>
          <dgm:chPref val="0"/>
          <dgm:bulletEnabled val="1"/>
        </dgm:presLayoutVars>
      </dgm:prSet>
      <dgm:spPr/>
    </dgm:pt>
    <dgm:pt modelId="{8AD552FA-3E88-495F-B471-FE1AB7B939A6}" type="pres">
      <dgm:prSet presAssocID="{09894931-E3E1-4090-8C27-FD36FA5D628B}" presName="parSh" presStyleLbl="node1" presStyleIdx="2" presStyleCnt="3"/>
      <dgm:spPr/>
    </dgm:pt>
    <dgm:pt modelId="{55CE7396-F4CF-4C01-A3EC-9A2D24CF75C7}" type="pres">
      <dgm:prSet presAssocID="{09894931-E3E1-4090-8C27-FD36FA5D628B}" presName="desTx" presStyleLbl="fgAcc1" presStyleIdx="2" presStyleCnt="3">
        <dgm:presLayoutVars>
          <dgm:bulletEnabled val="1"/>
        </dgm:presLayoutVars>
      </dgm:prSet>
      <dgm:spPr/>
    </dgm:pt>
  </dgm:ptLst>
  <dgm:cxnLst>
    <dgm:cxn modelId="{6C82091D-5A9C-4A98-ADB8-B1CD24465C38}" type="presOf" srcId="{53541EF8-FF3C-4D06-94FB-A77B03393A7D}" destId="{A749AB9E-6078-4E1F-97B4-AD4DFBE3F456}" srcOrd="1" destOrd="0" presId="urn:microsoft.com/office/officeart/2005/8/layout/process3"/>
    <dgm:cxn modelId="{57A1502C-BE8E-4DE7-92EB-DF49479DA1C2}" type="presOf" srcId="{D6641606-89CB-48CC-9298-245730A49529}" destId="{064EAA89-AC52-48A8-A3AE-75BD9119D585}" srcOrd="1" destOrd="0" presId="urn:microsoft.com/office/officeart/2005/8/layout/process3"/>
    <dgm:cxn modelId="{049D595E-6BDA-4A51-9710-ED5ABEE2F2CB}" type="presOf" srcId="{7053C8E9-8E97-4D32-B2EE-EC9904AE6AA7}" destId="{15E457D9-48A5-4B6D-90E2-F52B71E6413E}" srcOrd="0" destOrd="0" presId="urn:microsoft.com/office/officeart/2005/8/layout/process3"/>
    <dgm:cxn modelId="{EC879164-84CE-4F26-9D20-6BE2795D8276}" type="presOf" srcId="{06763F42-19D5-473F-AF9E-89F0C24E2049}" destId="{133EFEFD-50E7-44FE-9D54-3D92D632D766}" srcOrd="0" destOrd="0" presId="urn:microsoft.com/office/officeart/2005/8/layout/process3"/>
    <dgm:cxn modelId="{9EEE4A47-9EA5-4D88-94B9-A5FFD530492F}" type="presOf" srcId="{D57898E7-6775-497E-A301-0246E2BF0D3C}" destId="{55CE7396-F4CF-4C01-A3EC-9A2D24CF75C7}" srcOrd="0" destOrd="0" presId="urn:microsoft.com/office/officeart/2005/8/layout/process3"/>
    <dgm:cxn modelId="{9E703E68-E03D-4CF4-9C3A-D9F61119A0D4}" srcId="{7053C8E9-8E97-4D32-B2EE-EC9904AE6AA7}" destId="{09894931-E3E1-4090-8C27-FD36FA5D628B}" srcOrd="2" destOrd="0" parTransId="{006B2FAE-971A-4802-AF0C-AF9FEE9319E3}" sibTransId="{99FA6A6B-BFC2-4922-B22B-8CE94EC3A232}"/>
    <dgm:cxn modelId="{174E1469-778C-42DB-BE6F-C91F6C543471}" type="presOf" srcId="{2B35FF48-CBCC-424E-8048-C762EDE52C4F}" destId="{3B19FB20-536C-4414-A1FE-B31472D9462B}" srcOrd="1" destOrd="0" presId="urn:microsoft.com/office/officeart/2005/8/layout/process3"/>
    <dgm:cxn modelId="{A04C5A49-9489-4AAA-85A0-570DEFE441BD}" type="presOf" srcId="{09894931-E3E1-4090-8C27-FD36FA5D628B}" destId="{8AD552FA-3E88-495F-B471-FE1AB7B939A6}" srcOrd="1" destOrd="0" presId="urn:microsoft.com/office/officeart/2005/8/layout/process3"/>
    <dgm:cxn modelId="{B8AB464B-C044-4026-A05A-1EE5246189E8}" srcId="{7053C8E9-8E97-4D32-B2EE-EC9904AE6AA7}" destId="{2B35FF48-CBCC-424E-8048-C762EDE52C4F}" srcOrd="1" destOrd="0" parTransId="{B62712CA-ABDD-4D75-A786-2656740FA30C}" sibTransId="{53541EF8-FF3C-4D06-94FB-A77B03393A7D}"/>
    <dgm:cxn modelId="{1DB44053-A429-4F07-8AB4-31B31E91A421}" srcId="{2B35FF48-CBCC-424E-8048-C762EDE52C4F}" destId="{06763F42-19D5-473F-AF9E-89F0C24E2049}" srcOrd="0" destOrd="0" parTransId="{E5F4A595-0AB4-43BC-B0B0-DA4359CA36B0}" sibTransId="{0FE04920-710D-43D0-B14B-41B6F33D1907}"/>
    <dgm:cxn modelId="{BA7BFB57-3257-4881-BC35-79FE82C4E855}" type="presOf" srcId="{09894931-E3E1-4090-8C27-FD36FA5D628B}" destId="{1D6DBE84-F773-4B82-90BA-CB65A75B18C6}" srcOrd="0" destOrd="0" presId="urn:microsoft.com/office/officeart/2005/8/layout/process3"/>
    <dgm:cxn modelId="{3FC39E59-0D67-4BCD-9DD9-1CE88D7C3180}" type="presOf" srcId="{2BE4AD88-DF81-426D-B3A6-F0F142C450FD}" destId="{79AFB7C0-4D90-4B06-B683-2418B122774B}" srcOrd="0" destOrd="0" presId="urn:microsoft.com/office/officeart/2005/8/layout/process3"/>
    <dgm:cxn modelId="{BAD4D887-7DD1-469F-A984-A0C55ADACE1D}" srcId="{7053C8E9-8E97-4D32-B2EE-EC9904AE6AA7}" destId="{D6641606-89CB-48CC-9298-245730A49529}" srcOrd="0" destOrd="0" parTransId="{9C340391-7299-4F44-AE5F-8ADC1133BA41}" sibTransId="{2BE4AD88-DF81-426D-B3A6-F0F142C450FD}"/>
    <dgm:cxn modelId="{3AA15C88-1001-45B2-8677-16815F0410FE}" type="presOf" srcId="{3125CEE8-1580-4563-9032-F1D6EA640A43}" destId="{07AF90E0-60FD-450E-AB78-DE495EE84FC7}" srcOrd="0" destOrd="0" presId="urn:microsoft.com/office/officeart/2005/8/layout/process3"/>
    <dgm:cxn modelId="{A3098F98-8C25-4FF5-88F3-A021210F842F}" srcId="{D6641606-89CB-48CC-9298-245730A49529}" destId="{3125CEE8-1580-4563-9032-F1D6EA640A43}" srcOrd="0" destOrd="0" parTransId="{3EA92043-4FB4-431A-9721-DB9EA2730A72}" sibTransId="{7C9BF421-C55A-490B-9301-1673138C1610}"/>
    <dgm:cxn modelId="{F13C66A0-3D75-45E1-B2E1-760F3707E9CF}" type="presOf" srcId="{32400F08-17C5-44B5-AF1E-37E1EF91F1B4}" destId="{07AF90E0-60FD-450E-AB78-DE495EE84FC7}" srcOrd="0" destOrd="1" presId="urn:microsoft.com/office/officeart/2005/8/layout/process3"/>
    <dgm:cxn modelId="{DCF7A0A4-4E0A-4884-A06A-C9B45E39B841}" type="presOf" srcId="{53541EF8-FF3C-4D06-94FB-A77B03393A7D}" destId="{A78060D9-4967-40CD-BBD3-B2D90D931A5E}" srcOrd="0" destOrd="0" presId="urn:microsoft.com/office/officeart/2005/8/layout/process3"/>
    <dgm:cxn modelId="{AA7252A9-380A-4E75-BC30-B51FF8232670}" type="presOf" srcId="{2B35FF48-CBCC-424E-8048-C762EDE52C4F}" destId="{AA91EB04-C5D1-4201-9F19-7037FBAAB51C}" srcOrd="0" destOrd="0" presId="urn:microsoft.com/office/officeart/2005/8/layout/process3"/>
    <dgm:cxn modelId="{DCB537BE-3220-4372-9CBF-083EAE37ED68}" srcId="{09894931-E3E1-4090-8C27-FD36FA5D628B}" destId="{D57898E7-6775-497E-A301-0246E2BF0D3C}" srcOrd="0" destOrd="0" parTransId="{727BF654-22F0-42DD-9BB3-57903DA7EAFA}" sibTransId="{370E5762-8F75-4198-BEED-50D2E9AF8E9B}"/>
    <dgm:cxn modelId="{59DBABE6-48BE-438F-A8E2-F0E4FDC06A11}" type="presOf" srcId="{D6641606-89CB-48CC-9298-245730A49529}" destId="{DDF8DF15-545A-4397-8C13-F0408F61442F}" srcOrd="0" destOrd="0" presId="urn:microsoft.com/office/officeart/2005/8/layout/process3"/>
    <dgm:cxn modelId="{146CC1EB-D7DE-4FBA-82D6-51B4B7ACF62F}" type="presOf" srcId="{2BE4AD88-DF81-426D-B3A6-F0F142C450FD}" destId="{53245D75-FC99-451B-A1F0-B141BDD1EDA5}" srcOrd="1" destOrd="0" presId="urn:microsoft.com/office/officeart/2005/8/layout/process3"/>
    <dgm:cxn modelId="{0EA66DF4-1E87-4A20-84FD-E82C96A41E9E}" srcId="{D6641606-89CB-48CC-9298-245730A49529}" destId="{32400F08-17C5-44B5-AF1E-37E1EF91F1B4}" srcOrd="1" destOrd="0" parTransId="{84DBFF51-F334-43AB-A7E6-4350AB1200BA}" sibTransId="{AF587ECE-AD5B-4C6C-AFF8-442338C1C45C}"/>
    <dgm:cxn modelId="{591AEEB6-CC0A-4A6D-A92A-067E538CE619}" type="presParOf" srcId="{15E457D9-48A5-4B6D-90E2-F52B71E6413E}" destId="{BFDA3308-F24C-45D8-8A59-1E880C3C9A97}" srcOrd="0" destOrd="0" presId="urn:microsoft.com/office/officeart/2005/8/layout/process3"/>
    <dgm:cxn modelId="{8734B122-308D-48CB-97B6-69F621306F31}" type="presParOf" srcId="{BFDA3308-F24C-45D8-8A59-1E880C3C9A97}" destId="{DDF8DF15-545A-4397-8C13-F0408F61442F}" srcOrd="0" destOrd="0" presId="urn:microsoft.com/office/officeart/2005/8/layout/process3"/>
    <dgm:cxn modelId="{EF6CA3CA-92B6-4FC5-85F9-651FB69A08CB}" type="presParOf" srcId="{BFDA3308-F24C-45D8-8A59-1E880C3C9A97}" destId="{064EAA89-AC52-48A8-A3AE-75BD9119D585}" srcOrd="1" destOrd="0" presId="urn:microsoft.com/office/officeart/2005/8/layout/process3"/>
    <dgm:cxn modelId="{92C4972C-0172-4064-85E7-630805D40766}" type="presParOf" srcId="{BFDA3308-F24C-45D8-8A59-1E880C3C9A97}" destId="{07AF90E0-60FD-450E-AB78-DE495EE84FC7}" srcOrd="2" destOrd="0" presId="urn:microsoft.com/office/officeart/2005/8/layout/process3"/>
    <dgm:cxn modelId="{3A1DADD1-6866-41A6-A399-C462459DA9FF}" type="presParOf" srcId="{15E457D9-48A5-4B6D-90E2-F52B71E6413E}" destId="{79AFB7C0-4D90-4B06-B683-2418B122774B}" srcOrd="1" destOrd="0" presId="urn:microsoft.com/office/officeart/2005/8/layout/process3"/>
    <dgm:cxn modelId="{5E8B3A15-CA7E-46EF-A1BB-B36DFA38B588}" type="presParOf" srcId="{79AFB7C0-4D90-4B06-B683-2418B122774B}" destId="{53245D75-FC99-451B-A1F0-B141BDD1EDA5}" srcOrd="0" destOrd="0" presId="urn:microsoft.com/office/officeart/2005/8/layout/process3"/>
    <dgm:cxn modelId="{C19EA2FC-ABBA-45F0-927C-EF630D323FE4}" type="presParOf" srcId="{15E457D9-48A5-4B6D-90E2-F52B71E6413E}" destId="{EE0C3817-1084-4C27-9DDB-8332A193CB21}" srcOrd="2" destOrd="0" presId="urn:microsoft.com/office/officeart/2005/8/layout/process3"/>
    <dgm:cxn modelId="{67562341-71F9-4D55-B7DA-4FD89E3311AA}" type="presParOf" srcId="{EE0C3817-1084-4C27-9DDB-8332A193CB21}" destId="{AA91EB04-C5D1-4201-9F19-7037FBAAB51C}" srcOrd="0" destOrd="0" presId="urn:microsoft.com/office/officeart/2005/8/layout/process3"/>
    <dgm:cxn modelId="{783AA819-90FE-49AA-9EC6-397E038B8E85}" type="presParOf" srcId="{EE0C3817-1084-4C27-9DDB-8332A193CB21}" destId="{3B19FB20-536C-4414-A1FE-B31472D9462B}" srcOrd="1" destOrd="0" presId="urn:microsoft.com/office/officeart/2005/8/layout/process3"/>
    <dgm:cxn modelId="{B27004F5-2641-4BB5-B685-7EF19EFFF6A6}" type="presParOf" srcId="{EE0C3817-1084-4C27-9DDB-8332A193CB21}" destId="{133EFEFD-50E7-44FE-9D54-3D92D632D766}" srcOrd="2" destOrd="0" presId="urn:microsoft.com/office/officeart/2005/8/layout/process3"/>
    <dgm:cxn modelId="{64E7A5A3-F91A-4C07-BF6B-07FB11446619}" type="presParOf" srcId="{15E457D9-48A5-4B6D-90E2-F52B71E6413E}" destId="{A78060D9-4967-40CD-BBD3-B2D90D931A5E}" srcOrd="3" destOrd="0" presId="urn:microsoft.com/office/officeart/2005/8/layout/process3"/>
    <dgm:cxn modelId="{6BBA1D39-B2C6-4A07-8553-1A0959520119}" type="presParOf" srcId="{A78060D9-4967-40CD-BBD3-B2D90D931A5E}" destId="{A749AB9E-6078-4E1F-97B4-AD4DFBE3F456}" srcOrd="0" destOrd="0" presId="urn:microsoft.com/office/officeart/2005/8/layout/process3"/>
    <dgm:cxn modelId="{90DD804C-4A93-4739-AAE5-73A8CF8568FA}" type="presParOf" srcId="{15E457D9-48A5-4B6D-90E2-F52B71E6413E}" destId="{F29145C2-8647-45EA-B11E-0A1B778C8848}" srcOrd="4" destOrd="0" presId="urn:microsoft.com/office/officeart/2005/8/layout/process3"/>
    <dgm:cxn modelId="{5DFD5597-2115-414C-B049-2225766AE2F9}" type="presParOf" srcId="{F29145C2-8647-45EA-B11E-0A1B778C8848}" destId="{1D6DBE84-F773-4B82-90BA-CB65A75B18C6}" srcOrd="0" destOrd="0" presId="urn:microsoft.com/office/officeart/2005/8/layout/process3"/>
    <dgm:cxn modelId="{CDCFAC9C-5098-4C10-9E56-57198A17440B}" type="presParOf" srcId="{F29145C2-8647-45EA-B11E-0A1B778C8848}" destId="{8AD552FA-3E88-495F-B471-FE1AB7B939A6}" srcOrd="1" destOrd="0" presId="urn:microsoft.com/office/officeart/2005/8/layout/process3"/>
    <dgm:cxn modelId="{7393A96E-A9F0-44A2-A026-F6E0EFF361A9}" type="presParOf" srcId="{F29145C2-8647-45EA-B11E-0A1B778C8848}" destId="{55CE7396-F4CF-4C01-A3EC-9A2D24CF75C7}"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53C8E9-8E97-4D32-B2EE-EC9904AE6AA7}"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s-ES"/>
        </a:p>
      </dgm:t>
    </dgm:pt>
    <dgm:pt modelId="{D6641606-89CB-48CC-9298-245730A49529}">
      <dgm:prSet phldrT="[Texto]" custT="1"/>
      <dgm:spPr/>
      <dgm:t>
        <a:bodyPr/>
        <a:lstStyle/>
        <a:p>
          <a:r>
            <a:rPr lang="es-ES" sz="1800" dirty="0"/>
            <a:t>Parametrización del sistema</a:t>
          </a:r>
        </a:p>
      </dgm:t>
    </dgm:pt>
    <dgm:pt modelId="{9C340391-7299-4F44-AE5F-8ADC1133BA41}" type="parTrans" cxnId="{BAD4D887-7DD1-469F-A984-A0C55ADACE1D}">
      <dgm:prSet/>
      <dgm:spPr/>
      <dgm:t>
        <a:bodyPr/>
        <a:lstStyle/>
        <a:p>
          <a:endParaRPr lang="es-ES" sz="1050"/>
        </a:p>
      </dgm:t>
    </dgm:pt>
    <dgm:pt modelId="{2BE4AD88-DF81-426D-B3A6-F0F142C450FD}" type="sibTrans" cxnId="{BAD4D887-7DD1-469F-A984-A0C55ADACE1D}">
      <dgm:prSet/>
      <dgm:spPr/>
      <dgm:t>
        <a:bodyPr/>
        <a:lstStyle/>
        <a:p>
          <a:endParaRPr lang="es-ES" sz="1050"/>
        </a:p>
      </dgm:t>
    </dgm:pt>
    <dgm:pt modelId="{3125CEE8-1580-4563-9032-F1D6EA640A43}">
      <dgm:prSet phldrT="[Texto]" custT="1"/>
      <dgm:spPr/>
      <dgm:t>
        <a:bodyPr/>
        <a:lstStyle/>
        <a:p>
          <a:r>
            <a:rPr lang="es-ES" sz="1600" dirty="0"/>
            <a:t>La fase de análisis en la que se analizará la configuración del ERP de acuerdo con los procesos y flujos de trabajo de la organización. Se realizará la parametrización del sistema, estableciendo las reglas de negocio, los roles y permisos de usuario, la estructura organizativa y los informes requeridos. También se pueden realizar personalizaciones adicionales si es necesario, pero siempre tratando de adaptarse a la solución, más que generando una hiper personalización que haga complicado el mantenimiento futuro.</a:t>
          </a:r>
        </a:p>
      </dgm:t>
    </dgm:pt>
    <dgm:pt modelId="{3EA92043-4FB4-431A-9721-DB9EA2730A72}" type="parTrans" cxnId="{A3098F98-8C25-4FF5-88F3-A021210F842F}">
      <dgm:prSet/>
      <dgm:spPr/>
      <dgm:t>
        <a:bodyPr/>
        <a:lstStyle/>
        <a:p>
          <a:endParaRPr lang="es-ES" sz="1050"/>
        </a:p>
      </dgm:t>
    </dgm:pt>
    <dgm:pt modelId="{7C9BF421-C55A-490B-9301-1673138C1610}" type="sibTrans" cxnId="{A3098F98-8C25-4FF5-88F3-A021210F842F}">
      <dgm:prSet/>
      <dgm:spPr/>
      <dgm:t>
        <a:bodyPr/>
        <a:lstStyle/>
        <a:p>
          <a:endParaRPr lang="es-ES" sz="1050"/>
        </a:p>
      </dgm:t>
    </dgm:pt>
    <dgm:pt modelId="{2B35FF48-CBCC-424E-8048-C762EDE52C4F}">
      <dgm:prSet phldrT="[Texto]" custT="1"/>
      <dgm:spPr/>
      <dgm:t>
        <a:bodyPr/>
        <a:lstStyle/>
        <a:p>
          <a:r>
            <a:rPr lang="es-ES" sz="1800" dirty="0"/>
            <a:t>Integraciones</a:t>
          </a:r>
        </a:p>
      </dgm:t>
    </dgm:pt>
    <dgm:pt modelId="{B62712CA-ABDD-4D75-A786-2656740FA30C}" type="parTrans" cxnId="{B8AB464B-C044-4026-A05A-1EE5246189E8}">
      <dgm:prSet/>
      <dgm:spPr/>
      <dgm:t>
        <a:bodyPr/>
        <a:lstStyle/>
        <a:p>
          <a:endParaRPr lang="es-ES" sz="1050"/>
        </a:p>
      </dgm:t>
    </dgm:pt>
    <dgm:pt modelId="{53541EF8-FF3C-4D06-94FB-A77B03393A7D}" type="sibTrans" cxnId="{B8AB464B-C044-4026-A05A-1EE5246189E8}">
      <dgm:prSet/>
      <dgm:spPr/>
      <dgm:t>
        <a:bodyPr/>
        <a:lstStyle/>
        <a:p>
          <a:endParaRPr lang="es-ES" sz="1050"/>
        </a:p>
      </dgm:t>
    </dgm:pt>
    <dgm:pt modelId="{06763F42-19D5-473F-AF9E-89F0C24E2049}">
      <dgm:prSet phldrT="[Texto]" custT="1"/>
      <dgm:spPr/>
      <dgm:t>
        <a:bodyPr/>
        <a:lstStyle/>
        <a:p>
          <a:r>
            <a:rPr lang="es-ES" sz="1600" dirty="0"/>
            <a:t>También se desarrollarán integraciones con otros sistemas, en caso de ser necesario. Algunas soluciones ya cuentan con un Marketplace en la que incorporar de manera nativa algunas aplicaciones de mercado.</a:t>
          </a:r>
        </a:p>
      </dgm:t>
    </dgm:pt>
    <dgm:pt modelId="{E5F4A595-0AB4-43BC-B0B0-DA4359CA36B0}" type="parTrans" cxnId="{1DB44053-A429-4F07-8AB4-31B31E91A421}">
      <dgm:prSet/>
      <dgm:spPr/>
      <dgm:t>
        <a:bodyPr/>
        <a:lstStyle/>
        <a:p>
          <a:endParaRPr lang="es-ES" sz="1050"/>
        </a:p>
      </dgm:t>
    </dgm:pt>
    <dgm:pt modelId="{0FE04920-710D-43D0-B14B-41B6F33D1907}" type="sibTrans" cxnId="{1DB44053-A429-4F07-8AB4-31B31E91A421}">
      <dgm:prSet/>
      <dgm:spPr/>
      <dgm:t>
        <a:bodyPr/>
        <a:lstStyle/>
        <a:p>
          <a:endParaRPr lang="es-ES" sz="1050"/>
        </a:p>
      </dgm:t>
    </dgm:pt>
    <dgm:pt modelId="{09894931-E3E1-4090-8C27-FD36FA5D628B}">
      <dgm:prSet phldrT="[Texto]" custT="1"/>
      <dgm:spPr/>
      <dgm:t>
        <a:bodyPr/>
        <a:lstStyle/>
        <a:p>
          <a:r>
            <a:rPr lang="es-ES" sz="1800" dirty="0"/>
            <a:t>Pruebas de usuario</a:t>
          </a:r>
        </a:p>
      </dgm:t>
    </dgm:pt>
    <dgm:pt modelId="{006B2FAE-971A-4802-AF0C-AF9FEE9319E3}" type="parTrans" cxnId="{9E703E68-E03D-4CF4-9C3A-D9F61119A0D4}">
      <dgm:prSet/>
      <dgm:spPr/>
      <dgm:t>
        <a:bodyPr/>
        <a:lstStyle/>
        <a:p>
          <a:endParaRPr lang="es-ES" sz="1050"/>
        </a:p>
      </dgm:t>
    </dgm:pt>
    <dgm:pt modelId="{99FA6A6B-BFC2-4922-B22B-8CE94EC3A232}" type="sibTrans" cxnId="{9E703E68-E03D-4CF4-9C3A-D9F61119A0D4}">
      <dgm:prSet/>
      <dgm:spPr/>
      <dgm:t>
        <a:bodyPr/>
        <a:lstStyle/>
        <a:p>
          <a:endParaRPr lang="es-ES" sz="1050"/>
        </a:p>
      </dgm:t>
    </dgm:pt>
    <dgm:pt modelId="{D57898E7-6775-497E-A301-0246E2BF0D3C}">
      <dgm:prSet phldrT="[Texto]" custT="1"/>
      <dgm:spPr/>
      <dgm:t>
        <a:bodyPr/>
        <a:lstStyle/>
        <a:p>
          <a:r>
            <a:rPr lang="es-ES" sz="1600" dirty="0"/>
            <a:t>se realizan pruebas exhaustivas para garantizar que el sistema funcione correctamente y cumpla con los requisitos establecidos. Esto incluye pruebas de funcionalidad, pruebas de integración, pruebas de rendimiento y validación de datos. Para ello, se desarrollará un plan de pruebas por cada uno de los departamentos, que deberá ser ejecutado por usuarios clave que reportarán cualquier incidencia detectada. Por cada nueva reléase, se realizará una nueva batería de pruebas hasta que no aparezcan incidencias.</a:t>
          </a:r>
        </a:p>
      </dgm:t>
    </dgm:pt>
    <dgm:pt modelId="{727BF654-22F0-42DD-9BB3-57903DA7EAFA}" type="parTrans" cxnId="{DCB537BE-3220-4372-9CBF-083EAE37ED68}">
      <dgm:prSet/>
      <dgm:spPr/>
      <dgm:t>
        <a:bodyPr/>
        <a:lstStyle/>
        <a:p>
          <a:endParaRPr lang="es-ES" sz="1050"/>
        </a:p>
      </dgm:t>
    </dgm:pt>
    <dgm:pt modelId="{370E5762-8F75-4198-BEED-50D2E9AF8E9B}" type="sibTrans" cxnId="{DCB537BE-3220-4372-9CBF-083EAE37ED68}">
      <dgm:prSet/>
      <dgm:spPr/>
      <dgm:t>
        <a:bodyPr/>
        <a:lstStyle/>
        <a:p>
          <a:endParaRPr lang="es-ES" sz="1050"/>
        </a:p>
      </dgm:t>
    </dgm:pt>
    <dgm:pt modelId="{08013B62-DA81-43D7-AB7C-B1221FDA72F8}">
      <dgm:prSet phldrT="[Texto]" custT="1"/>
      <dgm:spPr/>
      <dgm:t>
        <a:bodyPr/>
        <a:lstStyle/>
        <a:p>
          <a:endParaRPr lang="es-ES" sz="1600" dirty="0"/>
        </a:p>
      </dgm:t>
    </dgm:pt>
    <dgm:pt modelId="{117DF6B5-327A-4D2F-925F-CC085D8415A4}" type="parTrans" cxnId="{43ED9DB4-7C44-4D91-AE8C-A497CA9D9A59}">
      <dgm:prSet/>
      <dgm:spPr/>
    </dgm:pt>
    <dgm:pt modelId="{4C737326-1D11-451C-A039-250C3740D8EA}" type="sibTrans" cxnId="{43ED9DB4-7C44-4D91-AE8C-A497CA9D9A59}">
      <dgm:prSet/>
      <dgm:spPr/>
    </dgm:pt>
    <dgm:pt modelId="{15E457D9-48A5-4B6D-90E2-F52B71E6413E}" type="pres">
      <dgm:prSet presAssocID="{7053C8E9-8E97-4D32-B2EE-EC9904AE6AA7}" presName="linearFlow" presStyleCnt="0">
        <dgm:presLayoutVars>
          <dgm:dir/>
          <dgm:animLvl val="lvl"/>
          <dgm:resizeHandles val="exact"/>
        </dgm:presLayoutVars>
      </dgm:prSet>
      <dgm:spPr/>
    </dgm:pt>
    <dgm:pt modelId="{BFDA3308-F24C-45D8-8A59-1E880C3C9A97}" type="pres">
      <dgm:prSet presAssocID="{D6641606-89CB-48CC-9298-245730A49529}" presName="composite" presStyleCnt="0"/>
      <dgm:spPr/>
    </dgm:pt>
    <dgm:pt modelId="{DDF8DF15-545A-4397-8C13-F0408F61442F}" type="pres">
      <dgm:prSet presAssocID="{D6641606-89CB-48CC-9298-245730A49529}" presName="parTx" presStyleLbl="node1" presStyleIdx="0" presStyleCnt="3">
        <dgm:presLayoutVars>
          <dgm:chMax val="0"/>
          <dgm:chPref val="0"/>
          <dgm:bulletEnabled val="1"/>
        </dgm:presLayoutVars>
      </dgm:prSet>
      <dgm:spPr/>
    </dgm:pt>
    <dgm:pt modelId="{064EAA89-AC52-48A8-A3AE-75BD9119D585}" type="pres">
      <dgm:prSet presAssocID="{D6641606-89CB-48CC-9298-245730A49529}" presName="parSh" presStyleLbl="node1" presStyleIdx="0" presStyleCnt="3"/>
      <dgm:spPr/>
    </dgm:pt>
    <dgm:pt modelId="{07AF90E0-60FD-450E-AB78-DE495EE84FC7}" type="pres">
      <dgm:prSet presAssocID="{D6641606-89CB-48CC-9298-245730A49529}" presName="desTx" presStyleLbl="fgAcc1" presStyleIdx="0" presStyleCnt="3">
        <dgm:presLayoutVars>
          <dgm:bulletEnabled val="1"/>
        </dgm:presLayoutVars>
      </dgm:prSet>
      <dgm:spPr/>
    </dgm:pt>
    <dgm:pt modelId="{79AFB7C0-4D90-4B06-B683-2418B122774B}" type="pres">
      <dgm:prSet presAssocID="{2BE4AD88-DF81-426D-B3A6-F0F142C450FD}" presName="sibTrans" presStyleLbl="sibTrans2D1" presStyleIdx="0" presStyleCnt="2"/>
      <dgm:spPr/>
    </dgm:pt>
    <dgm:pt modelId="{53245D75-FC99-451B-A1F0-B141BDD1EDA5}" type="pres">
      <dgm:prSet presAssocID="{2BE4AD88-DF81-426D-B3A6-F0F142C450FD}" presName="connTx" presStyleLbl="sibTrans2D1" presStyleIdx="0" presStyleCnt="2"/>
      <dgm:spPr/>
    </dgm:pt>
    <dgm:pt modelId="{EE0C3817-1084-4C27-9DDB-8332A193CB21}" type="pres">
      <dgm:prSet presAssocID="{2B35FF48-CBCC-424E-8048-C762EDE52C4F}" presName="composite" presStyleCnt="0"/>
      <dgm:spPr/>
    </dgm:pt>
    <dgm:pt modelId="{AA91EB04-C5D1-4201-9F19-7037FBAAB51C}" type="pres">
      <dgm:prSet presAssocID="{2B35FF48-CBCC-424E-8048-C762EDE52C4F}" presName="parTx" presStyleLbl="node1" presStyleIdx="0" presStyleCnt="3">
        <dgm:presLayoutVars>
          <dgm:chMax val="0"/>
          <dgm:chPref val="0"/>
          <dgm:bulletEnabled val="1"/>
        </dgm:presLayoutVars>
      </dgm:prSet>
      <dgm:spPr/>
    </dgm:pt>
    <dgm:pt modelId="{3B19FB20-536C-4414-A1FE-B31472D9462B}" type="pres">
      <dgm:prSet presAssocID="{2B35FF48-CBCC-424E-8048-C762EDE52C4F}" presName="parSh" presStyleLbl="node1" presStyleIdx="1" presStyleCnt="3" custLinFactNeighborX="2202" custLinFactNeighborY="-1196"/>
      <dgm:spPr/>
    </dgm:pt>
    <dgm:pt modelId="{133EFEFD-50E7-44FE-9D54-3D92D632D766}" type="pres">
      <dgm:prSet presAssocID="{2B35FF48-CBCC-424E-8048-C762EDE52C4F}" presName="desTx" presStyleLbl="fgAcc1" presStyleIdx="1" presStyleCnt="3">
        <dgm:presLayoutVars>
          <dgm:bulletEnabled val="1"/>
        </dgm:presLayoutVars>
      </dgm:prSet>
      <dgm:spPr/>
    </dgm:pt>
    <dgm:pt modelId="{A78060D9-4967-40CD-BBD3-B2D90D931A5E}" type="pres">
      <dgm:prSet presAssocID="{53541EF8-FF3C-4D06-94FB-A77B03393A7D}" presName="sibTrans" presStyleLbl="sibTrans2D1" presStyleIdx="1" presStyleCnt="2"/>
      <dgm:spPr/>
    </dgm:pt>
    <dgm:pt modelId="{A749AB9E-6078-4E1F-97B4-AD4DFBE3F456}" type="pres">
      <dgm:prSet presAssocID="{53541EF8-FF3C-4D06-94FB-A77B03393A7D}" presName="connTx" presStyleLbl="sibTrans2D1" presStyleIdx="1" presStyleCnt="2"/>
      <dgm:spPr/>
    </dgm:pt>
    <dgm:pt modelId="{F29145C2-8647-45EA-B11E-0A1B778C8848}" type="pres">
      <dgm:prSet presAssocID="{09894931-E3E1-4090-8C27-FD36FA5D628B}" presName="composite" presStyleCnt="0"/>
      <dgm:spPr/>
    </dgm:pt>
    <dgm:pt modelId="{1D6DBE84-F773-4B82-90BA-CB65A75B18C6}" type="pres">
      <dgm:prSet presAssocID="{09894931-E3E1-4090-8C27-FD36FA5D628B}" presName="parTx" presStyleLbl="node1" presStyleIdx="1" presStyleCnt="3">
        <dgm:presLayoutVars>
          <dgm:chMax val="0"/>
          <dgm:chPref val="0"/>
          <dgm:bulletEnabled val="1"/>
        </dgm:presLayoutVars>
      </dgm:prSet>
      <dgm:spPr/>
    </dgm:pt>
    <dgm:pt modelId="{8AD552FA-3E88-495F-B471-FE1AB7B939A6}" type="pres">
      <dgm:prSet presAssocID="{09894931-E3E1-4090-8C27-FD36FA5D628B}" presName="parSh" presStyleLbl="node1" presStyleIdx="2" presStyleCnt="3"/>
      <dgm:spPr/>
    </dgm:pt>
    <dgm:pt modelId="{55CE7396-F4CF-4C01-A3EC-9A2D24CF75C7}" type="pres">
      <dgm:prSet presAssocID="{09894931-E3E1-4090-8C27-FD36FA5D628B}" presName="desTx" presStyleLbl="fgAcc1" presStyleIdx="2" presStyleCnt="3">
        <dgm:presLayoutVars>
          <dgm:bulletEnabled val="1"/>
        </dgm:presLayoutVars>
      </dgm:prSet>
      <dgm:spPr/>
    </dgm:pt>
  </dgm:ptLst>
  <dgm:cxnLst>
    <dgm:cxn modelId="{6C82091D-5A9C-4A98-ADB8-B1CD24465C38}" type="presOf" srcId="{53541EF8-FF3C-4D06-94FB-A77B03393A7D}" destId="{A749AB9E-6078-4E1F-97B4-AD4DFBE3F456}" srcOrd="1" destOrd="0" presId="urn:microsoft.com/office/officeart/2005/8/layout/process3"/>
    <dgm:cxn modelId="{57A1502C-BE8E-4DE7-92EB-DF49479DA1C2}" type="presOf" srcId="{D6641606-89CB-48CC-9298-245730A49529}" destId="{064EAA89-AC52-48A8-A3AE-75BD9119D585}" srcOrd="1" destOrd="0" presId="urn:microsoft.com/office/officeart/2005/8/layout/process3"/>
    <dgm:cxn modelId="{049D595E-6BDA-4A51-9710-ED5ABEE2F2CB}" type="presOf" srcId="{7053C8E9-8E97-4D32-B2EE-EC9904AE6AA7}" destId="{15E457D9-48A5-4B6D-90E2-F52B71E6413E}" srcOrd="0" destOrd="0" presId="urn:microsoft.com/office/officeart/2005/8/layout/process3"/>
    <dgm:cxn modelId="{EC879164-84CE-4F26-9D20-6BE2795D8276}" type="presOf" srcId="{06763F42-19D5-473F-AF9E-89F0C24E2049}" destId="{133EFEFD-50E7-44FE-9D54-3D92D632D766}" srcOrd="0" destOrd="0" presId="urn:microsoft.com/office/officeart/2005/8/layout/process3"/>
    <dgm:cxn modelId="{9EEE4A47-9EA5-4D88-94B9-A5FFD530492F}" type="presOf" srcId="{D57898E7-6775-497E-A301-0246E2BF0D3C}" destId="{55CE7396-F4CF-4C01-A3EC-9A2D24CF75C7}" srcOrd="0" destOrd="0" presId="urn:microsoft.com/office/officeart/2005/8/layout/process3"/>
    <dgm:cxn modelId="{9E703E68-E03D-4CF4-9C3A-D9F61119A0D4}" srcId="{7053C8E9-8E97-4D32-B2EE-EC9904AE6AA7}" destId="{09894931-E3E1-4090-8C27-FD36FA5D628B}" srcOrd="2" destOrd="0" parTransId="{006B2FAE-971A-4802-AF0C-AF9FEE9319E3}" sibTransId="{99FA6A6B-BFC2-4922-B22B-8CE94EC3A232}"/>
    <dgm:cxn modelId="{174E1469-778C-42DB-BE6F-C91F6C543471}" type="presOf" srcId="{2B35FF48-CBCC-424E-8048-C762EDE52C4F}" destId="{3B19FB20-536C-4414-A1FE-B31472D9462B}" srcOrd="1" destOrd="0" presId="urn:microsoft.com/office/officeart/2005/8/layout/process3"/>
    <dgm:cxn modelId="{A04C5A49-9489-4AAA-85A0-570DEFE441BD}" type="presOf" srcId="{09894931-E3E1-4090-8C27-FD36FA5D628B}" destId="{8AD552FA-3E88-495F-B471-FE1AB7B939A6}" srcOrd="1" destOrd="0" presId="urn:microsoft.com/office/officeart/2005/8/layout/process3"/>
    <dgm:cxn modelId="{B8AB464B-C044-4026-A05A-1EE5246189E8}" srcId="{7053C8E9-8E97-4D32-B2EE-EC9904AE6AA7}" destId="{2B35FF48-CBCC-424E-8048-C762EDE52C4F}" srcOrd="1" destOrd="0" parTransId="{B62712CA-ABDD-4D75-A786-2656740FA30C}" sibTransId="{53541EF8-FF3C-4D06-94FB-A77B03393A7D}"/>
    <dgm:cxn modelId="{8FFF114D-4E68-421D-89B0-1A1B65BE3CE1}" type="presOf" srcId="{08013B62-DA81-43D7-AB7C-B1221FDA72F8}" destId="{55CE7396-F4CF-4C01-A3EC-9A2D24CF75C7}" srcOrd="0" destOrd="1" presId="urn:microsoft.com/office/officeart/2005/8/layout/process3"/>
    <dgm:cxn modelId="{1DB44053-A429-4F07-8AB4-31B31E91A421}" srcId="{2B35FF48-CBCC-424E-8048-C762EDE52C4F}" destId="{06763F42-19D5-473F-AF9E-89F0C24E2049}" srcOrd="0" destOrd="0" parTransId="{E5F4A595-0AB4-43BC-B0B0-DA4359CA36B0}" sibTransId="{0FE04920-710D-43D0-B14B-41B6F33D1907}"/>
    <dgm:cxn modelId="{BA7BFB57-3257-4881-BC35-79FE82C4E855}" type="presOf" srcId="{09894931-E3E1-4090-8C27-FD36FA5D628B}" destId="{1D6DBE84-F773-4B82-90BA-CB65A75B18C6}" srcOrd="0" destOrd="0" presId="urn:microsoft.com/office/officeart/2005/8/layout/process3"/>
    <dgm:cxn modelId="{3FC39E59-0D67-4BCD-9DD9-1CE88D7C3180}" type="presOf" srcId="{2BE4AD88-DF81-426D-B3A6-F0F142C450FD}" destId="{79AFB7C0-4D90-4B06-B683-2418B122774B}" srcOrd="0" destOrd="0" presId="urn:microsoft.com/office/officeart/2005/8/layout/process3"/>
    <dgm:cxn modelId="{BAD4D887-7DD1-469F-A984-A0C55ADACE1D}" srcId="{7053C8E9-8E97-4D32-B2EE-EC9904AE6AA7}" destId="{D6641606-89CB-48CC-9298-245730A49529}" srcOrd="0" destOrd="0" parTransId="{9C340391-7299-4F44-AE5F-8ADC1133BA41}" sibTransId="{2BE4AD88-DF81-426D-B3A6-F0F142C450FD}"/>
    <dgm:cxn modelId="{3AA15C88-1001-45B2-8677-16815F0410FE}" type="presOf" srcId="{3125CEE8-1580-4563-9032-F1D6EA640A43}" destId="{07AF90E0-60FD-450E-AB78-DE495EE84FC7}" srcOrd="0" destOrd="0" presId="urn:microsoft.com/office/officeart/2005/8/layout/process3"/>
    <dgm:cxn modelId="{A3098F98-8C25-4FF5-88F3-A021210F842F}" srcId="{D6641606-89CB-48CC-9298-245730A49529}" destId="{3125CEE8-1580-4563-9032-F1D6EA640A43}" srcOrd="0" destOrd="0" parTransId="{3EA92043-4FB4-431A-9721-DB9EA2730A72}" sibTransId="{7C9BF421-C55A-490B-9301-1673138C1610}"/>
    <dgm:cxn modelId="{DCF7A0A4-4E0A-4884-A06A-C9B45E39B841}" type="presOf" srcId="{53541EF8-FF3C-4D06-94FB-A77B03393A7D}" destId="{A78060D9-4967-40CD-BBD3-B2D90D931A5E}" srcOrd="0" destOrd="0" presId="urn:microsoft.com/office/officeart/2005/8/layout/process3"/>
    <dgm:cxn modelId="{AA7252A9-380A-4E75-BC30-B51FF8232670}" type="presOf" srcId="{2B35FF48-CBCC-424E-8048-C762EDE52C4F}" destId="{AA91EB04-C5D1-4201-9F19-7037FBAAB51C}" srcOrd="0" destOrd="0" presId="urn:microsoft.com/office/officeart/2005/8/layout/process3"/>
    <dgm:cxn modelId="{43ED9DB4-7C44-4D91-AE8C-A497CA9D9A59}" srcId="{09894931-E3E1-4090-8C27-FD36FA5D628B}" destId="{08013B62-DA81-43D7-AB7C-B1221FDA72F8}" srcOrd="1" destOrd="0" parTransId="{117DF6B5-327A-4D2F-925F-CC085D8415A4}" sibTransId="{4C737326-1D11-451C-A039-250C3740D8EA}"/>
    <dgm:cxn modelId="{DCB537BE-3220-4372-9CBF-083EAE37ED68}" srcId="{09894931-E3E1-4090-8C27-FD36FA5D628B}" destId="{D57898E7-6775-497E-A301-0246E2BF0D3C}" srcOrd="0" destOrd="0" parTransId="{727BF654-22F0-42DD-9BB3-57903DA7EAFA}" sibTransId="{370E5762-8F75-4198-BEED-50D2E9AF8E9B}"/>
    <dgm:cxn modelId="{59DBABE6-48BE-438F-A8E2-F0E4FDC06A11}" type="presOf" srcId="{D6641606-89CB-48CC-9298-245730A49529}" destId="{DDF8DF15-545A-4397-8C13-F0408F61442F}" srcOrd="0" destOrd="0" presId="urn:microsoft.com/office/officeart/2005/8/layout/process3"/>
    <dgm:cxn modelId="{146CC1EB-D7DE-4FBA-82D6-51B4B7ACF62F}" type="presOf" srcId="{2BE4AD88-DF81-426D-B3A6-F0F142C450FD}" destId="{53245D75-FC99-451B-A1F0-B141BDD1EDA5}" srcOrd="1" destOrd="0" presId="urn:microsoft.com/office/officeart/2005/8/layout/process3"/>
    <dgm:cxn modelId="{591AEEB6-CC0A-4A6D-A92A-067E538CE619}" type="presParOf" srcId="{15E457D9-48A5-4B6D-90E2-F52B71E6413E}" destId="{BFDA3308-F24C-45D8-8A59-1E880C3C9A97}" srcOrd="0" destOrd="0" presId="urn:microsoft.com/office/officeart/2005/8/layout/process3"/>
    <dgm:cxn modelId="{8734B122-308D-48CB-97B6-69F621306F31}" type="presParOf" srcId="{BFDA3308-F24C-45D8-8A59-1E880C3C9A97}" destId="{DDF8DF15-545A-4397-8C13-F0408F61442F}" srcOrd="0" destOrd="0" presId="urn:microsoft.com/office/officeart/2005/8/layout/process3"/>
    <dgm:cxn modelId="{EF6CA3CA-92B6-4FC5-85F9-651FB69A08CB}" type="presParOf" srcId="{BFDA3308-F24C-45D8-8A59-1E880C3C9A97}" destId="{064EAA89-AC52-48A8-A3AE-75BD9119D585}" srcOrd="1" destOrd="0" presId="urn:microsoft.com/office/officeart/2005/8/layout/process3"/>
    <dgm:cxn modelId="{92C4972C-0172-4064-85E7-630805D40766}" type="presParOf" srcId="{BFDA3308-F24C-45D8-8A59-1E880C3C9A97}" destId="{07AF90E0-60FD-450E-AB78-DE495EE84FC7}" srcOrd="2" destOrd="0" presId="urn:microsoft.com/office/officeart/2005/8/layout/process3"/>
    <dgm:cxn modelId="{3A1DADD1-6866-41A6-A399-C462459DA9FF}" type="presParOf" srcId="{15E457D9-48A5-4B6D-90E2-F52B71E6413E}" destId="{79AFB7C0-4D90-4B06-B683-2418B122774B}" srcOrd="1" destOrd="0" presId="urn:microsoft.com/office/officeart/2005/8/layout/process3"/>
    <dgm:cxn modelId="{5E8B3A15-CA7E-46EF-A1BB-B36DFA38B588}" type="presParOf" srcId="{79AFB7C0-4D90-4B06-B683-2418B122774B}" destId="{53245D75-FC99-451B-A1F0-B141BDD1EDA5}" srcOrd="0" destOrd="0" presId="urn:microsoft.com/office/officeart/2005/8/layout/process3"/>
    <dgm:cxn modelId="{C19EA2FC-ABBA-45F0-927C-EF630D323FE4}" type="presParOf" srcId="{15E457D9-48A5-4B6D-90E2-F52B71E6413E}" destId="{EE0C3817-1084-4C27-9DDB-8332A193CB21}" srcOrd="2" destOrd="0" presId="urn:microsoft.com/office/officeart/2005/8/layout/process3"/>
    <dgm:cxn modelId="{67562341-71F9-4D55-B7DA-4FD89E3311AA}" type="presParOf" srcId="{EE0C3817-1084-4C27-9DDB-8332A193CB21}" destId="{AA91EB04-C5D1-4201-9F19-7037FBAAB51C}" srcOrd="0" destOrd="0" presId="urn:microsoft.com/office/officeart/2005/8/layout/process3"/>
    <dgm:cxn modelId="{783AA819-90FE-49AA-9EC6-397E038B8E85}" type="presParOf" srcId="{EE0C3817-1084-4C27-9DDB-8332A193CB21}" destId="{3B19FB20-536C-4414-A1FE-B31472D9462B}" srcOrd="1" destOrd="0" presId="urn:microsoft.com/office/officeart/2005/8/layout/process3"/>
    <dgm:cxn modelId="{B27004F5-2641-4BB5-B685-7EF19EFFF6A6}" type="presParOf" srcId="{EE0C3817-1084-4C27-9DDB-8332A193CB21}" destId="{133EFEFD-50E7-44FE-9D54-3D92D632D766}" srcOrd="2" destOrd="0" presId="urn:microsoft.com/office/officeart/2005/8/layout/process3"/>
    <dgm:cxn modelId="{64E7A5A3-F91A-4C07-BF6B-07FB11446619}" type="presParOf" srcId="{15E457D9-48A5-4B6D-90E2-F52B71E6413E}" destId="{A78060D9-4967-40CD-BBD3-B2D90D931A5E}" srcOrd="3" destOrd="0" presId="urn:microsoft.com/office/officeart/2005/8/layout/process3"/>
    <dgm:cxn modelId="{6BBA1D39-B2C6-4A07-8553-1A0959520119}" type="presParOf" srcId="{A78060D9-4967-40CD-BBD3-B2D90D931A5E}" destId="{A749AB9E-6078-4E1F-97B4-AD4DFBE3F456}" srcOrd="0" destOrd="0" presId="urn:microsoft.com/office/officeart/2005/8/layout/process3"/>
    <dgm:cxn modelId="{90DD804C-4A93-4739-AAE5-73A8CF8568FA}" type="presParOf" srcId="{15E457D9-48A5-4B6D-90E2-F52B71E6413E}" destId="{F29145C2-8647-45EA-B11E-0A1B778C8848}" srcOrd="4" destOrd="0" presId="urn:microsoft.com/office/officeart/2005/8/layout/process3"/>
    <dgm:cxn modelId="{5DFD5597-2115-414C-B049-2225766AE2F9}" type="presParOf" srcId="{F29145C2-8647-45EA-B11E-0A1B778C8848}" destId="{1D6DBE84-F773-4B82-90BA-CB65A75B18C6}" srcOrd="0" destOrd="0" presId="urn:microsoft.com/office/officeart/2005/8/layout/process3"/>
    <dgm:cxn modelId="{CDCFAC9C-5098-4C10-9E56-57198A17440B}" type="presParOf" srcId="{F29145C2-8647-45EA-B11E-0A1B778C8848}" destId="{8AD552FA-3E88-495F-B471-FE1AB7B939A6}" srcOrd="1" destOrd="0" presId="urn:microsoft.com/office/officeart/2005/8/layout/process3"/>
    <dgm:cxn modelId="{7393A96E-A9F0-44A2-A026-F6E0EFF361A9}" type="presParOf" srcId="{F29145C2-8647-45EA-B11E-0A1B778C8848}" destId="{55CE7396-F4CF-4C01-A3EC-9A2D24CF75C7}"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53C8E9-8E97-4D32-B2EE-EC9904AE6AA7}"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s-ES"/>
        </a:p>
      </dgm:t>
    </dgm:pt>
    <dgm:pt modelId="{D6641606-89CB-48CC-9298-245730A49529}">
      <dgm:prSet phldrT="[Texto]" custT="1"/>
      <dgm:spPr/>
      <dgm:t>
        <a:bodyPr/>
        <a:lstStyle/>
        <a:p>
          <a:r>
            <a:rPr lang="es-ES" sz="1800" dirty="0"/>
            <a:t>Plan de formación</a:t>
          </a:r>
        </a:p>
      </dgm:t>
    </dgm:pt>
    <dgm:pt modelId="{9C340391-7299-4F44-AE5F-8ADC1133BA41}" type="parTrans" cxnId="{BAD4D887-7DD1-469F-A984-A0C55ADACE1D}">
      <dgm:prSet/>
      <dgm:spPr/>
      <dgm:t>
        <a:bodyPr/>
        <a:lstStyle/>
        <a:p>
          <a:endParaRPr lang="es-ES" sz="1050"/>
        </a:p>
      </dgm:t>
    </dgm:pt>
    <dgm:pt modelId="{2BE4AD88-DF81-426D-B3A6-F0F142C450FD}" type="sibTrans" cxnId="{BAD4D887-7DD1-469F-A984-A0C55ADACE1D}">
      <dgm:prSet/>
      <dgm:spPr/>
      <dgm:t>
        <a:bodyPr/>
        <a:lstStyle/>
        <a:p>
          <a:endParaRPr lang="es-ES" sz="1050"/>
        </a:p>
      </dgm:t>
    </dgm:pt>
    <dgm:pt modelId="{3125CEE8-1580-4563-9032-F1D6EA640A43}">
      <dgm:prSet phldrT="[Texto]" custT="1"/>
      <dgm:spPr/>
      <dgm:t>
        <a:bodyPr/>
        <a:lstStyle/>
        <a:p>
          <a:r>
            <a:rPr lang="es-ES" sz="1600" dirty="0"/>
            <a:t>Por último, se realizará un plan de capacitación y formación a los usuarios clave y al personal involucrado en el uso y la gestión del ERP. Esto garantizará que los usuarios estén familiarizados con el sistema, comprendan sus funcionalidades y puedan aprovechar al máximo sus capacidades.</a:t>
          </a:r>
        </a:p>
      </dgm:t>
    </dgm:pt>
    <dgm:pt modelId="{3EA92043-4FB4-431A-9721-DB9EA2730A72}" type="parTrans" cxnId="{A3098F98-8C25-4FF5-88F3-A021210F842F}">
      <dgm:prSet/>
      <dgm:spPr/>
      <dgm:t>
        <a:bodyPr/>
        <a:lstStyle/>
        <a:p>
          <a:endParaRPr lang="es-ES" sz="1050"/>
        </a:p>
      </dgm:t>
    </dgm:pt>
    <dgm:pt modelId="{7C9BF421-C55A-490B-9301-1673138C1610}" type="sibTrans" cxnId="{A3098F98-8C25-4FF5-88F3-A021210F842F}">
      <dgm:prSet/>
      <dgm:spPr/>
      <dgm:t>
        <a:bodyPr/>
        <a:lstStyle/>
        <a:p>
          <a:endParaRPr lang="es-ES" sz="1050"/>
        </a:p>
      </dgm:t>
    </dgm:pt>
    <dgm:pt modelId="{2B35FF48-CBCC-424E-8048-C762EDE52C4F}">
      <dgm:prSet phldrT="[Texto]" custT="1"/>
      <dgm:spPr/>
      <dgm:t>
        <a:bodyPr/>
        <a:lstStyle/>
        <a:p>
          <a:r>
            <a:rPr lang="es-ES" sz="1800" dirty="0"/>
            <a:t>Puesta en marcha</a:t>
          </a:r>
        </a:p>
      </dgm:t>
    </dgm:pt>
    <dgm:pt modelId="{B62712CA-ABDD-4D75-A786-2656740FA30C}" type="parTrans" cxnId="{B8AB464B-C044-4026-A05A-1EE5246189E8}">
      <dgm:prSet/>
      <dgm:spPr/>
      <dgm:t>
        <a:bodyPr/>
        <a:lstStyle/>
        <a:p>
          <a:endParaRPr lang="es-ES" sz="1050"/>
        </a:p>
      </dgm:t>
    </dgm:pt>
    <dgm:pt modelId="{53541EF8-FF3C-4D06-94FB-A77B03393A7D}" type="sibTrans" cxnId="{B8AB464B-C044-4026-A05A-1EE5246189E8}">
      <dgm:prSet/>
      <dgm:spPr/>
      <dgm:t>
        <a:bodyPr/>
        <a:lstStyle/>
        <a:p>
          <a:endParaRPr lang="es-ES" sz="1050"/>
        </a:p>
      </dgm:t>
    </dgm:pt>
    <dgm:pt modelId="{06763F42-19D5-473F-AF9E-89F0C24E2049}">
      <dgm:prSet phldrT="[Texto]" custT="1"/>
      <dgm:spPr/>
      <dgm:t>
        <a:bodyPr/>
        <a:lstStyle/>
        <a:p>
          <a:r>
            <a:rPr lang="es-ES" sz="1600" dirty="0"/>
            <a:t>Una vez finalizada la fase de pruebas, se iniciará la puesta en marcha del ERP en producción. Esto implica la migración de datos, la configuración final del sistema, la realización de ajustes y la preparación para el funcionamiento en vivo, así como la planificación del día del arranque. </a:t>
          </a:r>
        </a:p>
      </dgm:t>
    </dgm:pt>
    <dgm:pt modelId="{E5F4A595-0AB4-43BC-B0B0-DA4359CA36B0}" type="parTrans" cxnId="{1DB44053-A429-4F07-8AB4-31B31E91A421}">
      <dgm:prSet/>
      <dgm:spPr/>
      <dgm:t>
        <a:bodyPr/>
        <a:lstStyle/>
        <a:p>
          <a:endParaRPr lang="es-ES" sz="1050"/>
        </a:p>
      </dgm:t>
    </dgm:pt>
    <dgm:pt modelId="{0FE04920-710D-43D0-B14B-41B6F33D1907}" type="sibTrans" cxnId="{1DB44053-A429-4F07-8AB4-31B31E91A421}">
      <dgm:prSet/>
      <dgm:spPr/>
      <dgm:t>
        <a:bodyPr/>
        <a:lstStyle/>
        <a:p>
          <a:endParaRPr lang="es-ES" sz="1050"/>
        </a:p>
      </dgm:t>
    </dgm:pt>
    <dgm:pt modelId="{A37F53E2-DF06-41D8-A193-1B0006FB30E0}">
      <dgm:prSet custT="1"/>
      <dgm:spPr/>
      <dgm:t>
        <a:bodyPr/>
        <a:lstStyle/>
        <a:p>
          <a:r>
            <a:rPr lang="es-ES" sz="1600" dirty="0"/>
            <a:t>En algunos casos será posible realizar un arranque incremental por departamentos, para minimizar los riesgos de la implantación y poder centrar los recursos de soporte en las nuevas incorporaciones al sistema.</a:t>
          </a:r>
        </a:p>
      </dgm:t>
    </dgm:pt>
    <dgm:pt modelId="{9D714070-92AD-4569-BEE4-8FBE43F05CE1}" type="parTrans" cxnId="{F3934B2B-4320-4782-8672-DBA1EFC5BC7F}">
      <dgm:prSet/>
      <dgm:spPr/>
      <dgm:t>
        <a:bodyPr/>
        <a:lstStyle/>
        <a:p>
          <a:endParaRPr lang="es-ES"/>
        </a:p>
      </dgm:t>
    </dgm:pt>
    <dgm:pt modelId="{A896CC62-0E33-44B1-9A6C-F6595D78D76D}" type="sibTrans" cxnId="{F3934B2B-4320-4782-8672-DBA1EFC5BC7F}">
      <dgm:prSet/>
      <dgm:spPr/>
      <dgm:t>
        <a:bodyPr/>
        <a:lstStyle/>
        <a:p>
          <a:endParaRPr lang="es-ES"/>
        </a:p>
      </dgm:t>
    </dgm:pt>
    <dgm:pt modelId="{15E457D9-48A5-4B6D-90E2-F52B71E6413E}" type="pres">
      <dgm:prSet presAssocID="{7053C8E9-8E97-4D32-B2EE-EC9904AE6AA7}" presName="linearFlow" presStyleCnt="0">
        <dgm:presLayoutVars>
          <dgm:dir/>
          <dgm:animLvl val="lvl"/>
          <dgm:resizeHandles val="exact"/>
        </dgm:presLayoutVars>
      </dgm:prSet>
      <dgm:spPr/>
    </dgm:pt>
    <dgm:pt modelId="{BFDA3308-F24C-45D8-8A59-1E880C3C9A97}" type="pres">
      <dgm:prSet presAssocID="{D6641606-89CB-48CC-9298-245730A49529}" presName="composite" presStyleCnt="0"/>
      <dgm:spPr/>
    </dgm:pt>
    <dgm:pt modelId="{DDF8DF15-545A-4397-8C13-F0408F61442F}" type="pres">
      <dgm:prSet presAssocID="{D6641606-89CB-48CC-9298-245730A49529}" presName="parTx" presStyleLbl="node1" presStyleIdx="0" presStyleCnt="2">
        <dgm:presLayoutVars>
          <dgm:chMax val="0"/>
          <dgm:chPref val="0"/>
          <dgm:bulletEnabled val="1"/>
        </dgm:presLayoutVars>
      </dgm:prSet>
      <dgm:spPr/>
    </dgm:pt>
    <dgm:pt modelId="{064EAA89-AC52-48A8-A3AE-75BD9119D585}" type="pres">
      <dgm:prSet presAssocID="{D6641606-89CB-48CC-9298-245730A49529}" presName="parSh" presStyleLbl="node1" presStyleIdx="0" presStyleCnt="2"/>
      <dgm:spPr/>
    </dgm:pt>
    <dgm:pt modelId="{07AF90E0-60FD-450E-AB78-DE495EE84FC7}" type="pres">
      <dgm:prSet presAssocID="{D6641606-89CB-48CC-9298-245730A49529}" presName="desTx" presStyleLbl="fgAcc1" presStyleIdx="0" presStyleCnt="2" custScaleY="117557">
        <dgm:presLayoutVars>
          <dgm:bulletEnabled val="1"/>
        </dgm:presLayoutVars>
      </dgm:prSet>
      <dgm:spPr/>
    </dgm:pt>
    <dgm:pt modelId="{79AFB7C0-4D90-4B06-B683-2418B122774B}" type="pres">
      <dgm:prSet presAssocID="{2BE4AD88-DF81-426D-B3A6-F0F142C450FD}" presName="sibTrans" presStyleLbl="sibTrans2D1" presStyleIdx="0" presStyleCnt="1"/>
      <dgm:spPr/>
    </dgm:pt>
    <dgm:pt modelId="{53245D75-FC99-451B-A1F0-B141BDD1EDA5}" type="pres">
      <dgm:prSet presAssocID="{2BE4AD88-DF81-426D-B3A6-F0F142C450FD}" presName="connTx" presStyleLbl="sibTrans2D1" presStyleIdx="0" presStyleCnt="1"/>
      <dgm:spPr/>
    </dgm:pt>
    <dgm:pt modelId="{EE0C3817-1084-4C27-9DDB-8332A193CB21}" type="pres">
      <dgm:prSet presAssocID="{2B35FF48-CBCC-424E-8048-C762EDE52C4F}" presName="composite" presStyleCnt="0"/>
      <dgm:spPr/>
    </dgm:pt>
    <dgm:pt modelId="{AA91EB04-C5D1-4201-9F19-7037FBAAB51C}" type="pres">
      <dgm:prSet presAssocID="{2B35FF48-CBCC-424E-8048-C762EDE52C4F}" presName="parTx" presStyleLbl="node1" presStyleIdx="0" presStyleCnt="2">
        <dgm:presLayoutVars>
          <dgm:chMax val="0"/>
          <dgm:chPref val="0"/>
          <dgm:bulletEnabled val="1"/>
        </dgm:presLayoutVars>
      </dgm:prSet>
      <dgm:spPr/>
    </dgm:pt>
    <dgm:pt modelId="{3B19FB20-536C-4414-A1FE-B31472D9462B}" type="pres">
      <dgm:prSet presAssocID="{2B35FF48-CBCC-424E-8048-C762EDE52C4F}" presName="parSh" presStyleLbl="node1" presStyleIdx="1" presStyleCnt="2" custLinFactNeighborX="2202" custLinFactNeighborY="-1196"/>
      <dgm:spPr/>
    </dgm:pt>
    <dgm:pt modelId="{133EFEFD-50E7-44FE-9D54-3D92D632D766}" type="pres">
      <dgm:prSet presAssocID="{2B35FF48-CBCC-424E-8048-C762EDE52C4F}" presName="desTx" presStyleLbl="fgAcc1" presStyleIdx="1" presStyleCnt="2" custScaleX="102392" custScaleY="124556">
        <dgm:presLayoutVars>
          <dgm:bulletEnabled val="1"/>
        </dgm:presLayoutVars>
      </dgm:prSet>
      <dgm:spPr/>
    </dgm:pt>
  </dgm:ptLst>
  <dgm:cxnLst>
    <dgm:cxn modelId="{F3934B2B-4320-4782-8672-DBA1EFC5BC7F}" srcId="{2B35FF48-CBCC-424E-8048-C762EDE52C4F}" destId="{A37F53E2-DF06-41D8-A193-1B0006FB30E0}" srcOrd="1" destOrd="0" parTransId="{9D714070-92AD-4569-BEE4-8FBE43F05CE1}" sibTransId="{A896CC62-0E33-44B1-9A6C-F6595D78D76D}"/>
    <dgm:cxn modelId="{57A1502C-BE8E-4DE7-92EB-DF49479DA1C2}" type="presOf" srcId="{D6641606-89CB-48CC-9298-245730A49529}" destId="{064EAA89-AC52-48A8-A3AE-75BD9119D585}" srcOrd="1" destOrd="0" presId="urn:microsoft.com/office/officeart/2005/8/layout/process3"/>
    <dgm:cxn modelId="{049D595E-6BDA-4A51-9710-ED5ABEE2F2CB}" type="presOf" srcId="{7053C8E9-8E97-4D32-B2EE-EC9904AE6AA7}" destId="{15E457D9-48A5-4B6D-90E2-F52B71E6413E}" srcOrd="0" destOrd="0" presId="urn:microsoft.com/office/officeart/2005/8/layout/process3"/>
    <dgm:cxn modelId="{EC879164-84CE-4F26-9D20-6BE2795D8276}" type="presOf" srcId="{06763F42-19D5-473F-AF9E-89F0C24E2049}" destId="{133EFEFD-50E7-44FE-9D54-3D92D632D766}" srcOrd="0" destOrd="0" presId="urn:microsoft.com/office/officeart/2005/8/layout/process3"/>
    <dgm:cxn modelId="{174E1469-778C-42DB-BE6F-C91F6C543471}" type="presOf" srcId="{2B35FF48-CBCC-424E-8048-C762EDE52C4F}" destId="{3B19FB20-536C-4414-A1FE-B31472D9462B}" srcOrd="1" destOrd="0" presId="urn:microsoft.com/office/officeart/2005/8/layout/process3"/>
    <dgm:cxn modelId="{B8AB464B-C044-4026-A05A-1EE5246189E8}" srcId="{7053C8E9-8E97-4D32-B2EE-EC9904AE6AA7}" destId="{2B35FF48-CBCC-424E-8048-C762EDE52C4F}" srcOrd="1" destOrd="0" parTransId="{B62712CA-ABDD-4D75-A786-2656740FA30C}" sibTransId="{53541EF8-FF3C-4D06-94FB-A77B03393A7D}"/>
    <dgm:cxn modelId="{1DB44053-A429-4F07-8AB4-31B31E91A421}" srcId="{2B35FF48-CBCC-424E-8048-C762EDE52C4F}" destId="{06763F42-19D5-473F-AF9E-89F0C24E2049}" srcOrd="0" destOrd="0" parTransId="{E5F4A595-0AB4-43BC-B0B0-DA4359CA36B0}" sibTransId="{0FE04920-710D-43D0-B14B-41B6F33D1907}"/>
    <dgm:cxn modelId="{3FC39E59-0D67-4BCD-9DD9-1CE88D7C3180}" type="presOf" srcId="{2BE4AD88-DF81-426D-B3A6-F0F142C450FD}" destId="{79AFB7C0-4D90-4B06-B683-2418B122774B}" srcOrd="0" destOrd="0" presId="urn:microsoft.com/office/officeart/2005/8/layout/process3"/>
    <dgm:cxn modelId="{BAD4D887-7DD1-469F-A984-A0C55ADACE1D}" srcId="{7053C8E9-8E97-4D32-B2EE-EC9904AE6AA7}" destId="{D6641606-89CB-48CC-9298-245730A49529}" srcOrd="0" destOrd="0" parTransId="{9C340391-7299-4F44-AE5F-8ADC1133BA41}" sibTransId="{2BE4AD88-DF81-426D-B3A6-F0F142C450FD}"/>
    <dgm:cxn modelId="{3AA15C88-1001-45B2-8677-16815F0410FE}" type="presOf" srcId="{3125CEE8-1580-4563-9032-F1D6EA640A43}" destId="{07AF90E0-60FD-450E-AB78-DE495EE84FC7}" srcOrd="0" destOrd="0" presId="urn:microsoft.com/office/officeart/2005/8/layout/process3"/>
    <dgm:cxn modelId="{A3098F98-8C25-4FF5-88F3-A021210F842F}" srcId="{D6641606-89CB-48CC-9298-245730A49529}" destId="{3125CEE8-1580-4563-9032-F1D6EA640A43}" srcOrd="0" destOrd="0" parTransId="{3EA92043-4FB4-431A-9721-DB9EA2730A72}" sibTransId="{7C9BF421-C55A-490B-9301-1673138C1610}"/>
    <dgm:cxn modelId="{AA7252A9-380A-4E75-BC30-B51FF8232670}" type="presOf" srcId="{2B35FF48-CBCC-424E-8048-C762EDE52C4F}" destId="{AA91EB04-C5D1-4201-9F19-7037FBAAB51C}" srcOrd="0" destOrd="0" presId="urn:microsoft.com/office/officeart/2005/8/layout/process3"/>
    <dgm:cxn modelId="{9467DBCC-1AB0-4401-9A8A-DF1E56DA76E0}" type="presOf" srcId="{A37F53E2-DF06-41D8-A193-1B0006FB30E0}" destId="{133EFEFD-50E7-44FE-9D54-3D92D632D766}" srcOrd="0" destOrd="1" presId="urn:microsoft.com/office/officeart/2005/8/layout/process3"/>
    <dgm:cxn modelId="{59DBABE6-48BE-438F-A8E2-F0E4FDC06A11}" type="presOf" srcId="{D6641606-89CB-48CC-9298-245730A49529}" destId="{DDF8DF15-545A-4397-8C13-F0408F61442F}" srcOrd="0" destOrd="0" presId="urn:microsoft.com/office/officeart/2005/8/layout/process3"/>
    <dgm:cxn modelId="{146CC1EB-D7DE-4FBA-82D6-51B4B7ACF62F}" type="presOf" srcId="{2BE4AD88-DF81-426D-B3A6-F0F142C450FD}" destId="{53245D75-FC99-451B-A1F0-B141BDD1EDA5}" srcOrd="1" destOrd="0" presId="urn:microsoft.com/office/officeart/2005/8/layout/process3"/>
    <dgm:cxn modelId="{591AEEB6-CC0A-4A6D-A92A-067E538CE619}" type="presParOf" srcId="{15E457D9-48A5-4B6D-90E2-F52B71E6413E}" destId="{BFDA3308-F24C-45D8-8A59-1E880C3C9A97}" srcOrd="0" destOrd="0" presId="urn:microsoft.com/office/officeart/2005/8/layout/process3"/>
    <dgm:cxn modelId="{8734B122-308D-48CB-97B6-69F621306F31}" type="presParOf" srcId="{BFDA3308-F24C-45D8-8A59-1E880C3C9A97}" destId="{DDF8DF15-545A-4397-8C13-F0408F61442F}" srcOrd="0" destOrd="0" presId="urn:microsoft.com/office/officeart/2005/8/layout/process3"/>
    <dgm:cxn modelId="{EF6CA3CA-92B6-4FC5-85F9-651FB69A08CB}" type="presParOf" srcId="{BFDA3308-F24C-45D8-8A59-1E880C3C9A97}" destId="{064EAA89-AC52-48A8-A3AE-75BD9119D585}" srcOrd="1" destOrd="0" presId="urn:microsoft.com/office/officeart/2005/8/layout/process3"/>
    <dgm:cxn modelId="{92C4972C-0172-4064-85E7-630805D40766}" type="presParOf" srcId="{BFDA3308-F24C-45D8-8A59-1E880C3C9A97}" destId="{07AF90E0-60FD-450E-AB78-DE495EE84FC7}" srcOrd="2" destOrd="0" presId="urn:microsoft.com/office/officeart/2005/8/layout/process3"/>
    <dgm:cxn modelId="{3A1DADD1-6866-41A6-A399-C462459DA9FF}" type="presParOf" srcId="{15E457D9-48A5-4B6D-90E2-F52B71E6413E}" destId="{79AFB7C0-4D90-4B06-B683-2418B122774B}" srcOrd="1" destOrd="0" presId="urn:microsoft.com/office/officeart/2005/8/layout/process3"/>
    <dgm:cxn modelId="{5E8B3A15-CA7E-46EF-A1BB-B36DFA38B588}" type="presParOf" srcId="{79AFB7C0-4D90-4B06-B683-2418B122774B}" destId="{53245D75-FC99-451B-A1F0-B141BDD1EDA5}" srcOrd="0" destOrd="0" presId="urn:microsoft.com/office/officeart/2005/8/layout/process3"/>
    <dgm:cxn modelId="{C19EA2FC-ABBA-45F0-927C-EF630D323FE4}" type="presParOf" srcId="{15E457D9-48A5-4B6D-90E2-F52B71E6413E}" destId="{EE0C3817-1084-4C27-9DDB-8332A193CB21}" srcOrd="2" destOrd="0" presId="urn:microsoft.com/office/officeart/2005/8/layout/process3"/>
    <dgm:cxn modelId="{67562341-71F9-4D55-B7DA-4FD89E3311AA}" type="presParOf" srcId="{EE0C3817-1084-4C27-9DDB-8332A193CB21}" destId="{AA91EB04-C5D1-4201-9F19-7037FBAAB51C}" srcOrd="0" destOrd="0" presId="urn:microsoft.com/office/officeart/2005/8/layout/process3"/>
    <dgm:cxn modelId="{783AA819-90FE-49AA-9EC6-397E038B8E85}" type="presParOf" srcId="{EE0C3817-1084-4C27-9DDB-8332A193CB21}" destId="{3B19FB20-536C-4414-A1FE-B31472D9462B}" srcOrd="1" destOrd="0" presId="urn:microsoft.com/office/officeart/2005/8/layout/process3"/>
    <dgm:cxn modelId="{B27004F5-2641-4BB5-B685-7EF19EFFF6A6}" type="presParOf" srcId="{EE0C3817-1084-4C27-9DDB-8332A193CB21}" destId="{133EFEFD-50E7-44FE-9D54-3D92D632D766}"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52C07-ECBA-46DC-AE2D-50128AF2AC85}">
      <dsp:nvSpPr>
        <dsp:cNvPr id="0" name=""/>
        <dsp:cNvSpPr/>
      </dsp:nvSpPr>
      <dsp:spPr>
        <a:xfrm>
          <a:off x="1194679" y="1010597"/>
          <a:ext cx="4781776" cy="56256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0D0E7-498C-475C-9034-5F087B6942AF}">
      <dsp:nvSpPr>
        <dsp:cNvPr id="0" name=""/>
        <dsp:cNvSpPr/>
      </dsp:nvSpPr>
      <dsp:spPr>
        <a:xfrm>
          <a:off x="1194679" y="1221873"/>
          <a:ext cx="351286" cy="35128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997AA-94CE-435E-A1F2-0E6B7D4F1954}">
      <dsp:nvSpPr>
        <dsp:cNvPr id="0" name=""/>
        <dsp:cNvSpPr/>
      </dsp:nvSpPr>
      <dsp:spPr>
        <a:xfrm>
          <a:off x="1194679" y="0"/>
          <a:ext cx="4781776" cy="1010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marL="0" lvl="0" indent="0" algn="l" defTabSz="2400300">
            <a:lnSpc>
              <a:spcPct val="90000"/>
            </a:lnSpc>
            <a:spcBef>
              <a:spcPct val="0"/>
            </a:spcBef>
            <a:spcAft>
              <a:spcPct val="35000"/>
            </a:spcAft>
            <a:buNone/>
          </a:pPr>
          <a:r>
            <a:rPr lang="es-ES" sz="5400" kern="1200" dirty="0"/>
            <a:t>Ventajas</a:t>
          </a:r>
        </a:p>
      </dsp:txBody>
      <dsp:txXfrm>
        <a:off x="1194679" y="0"/>
        <a:ext cx="4781776" cy="1010597"/>
      </dsp:txXfrm>
    </dsp:sp>
    <dsp:sp modelId="{06F274F4-55B1-4FB4-8551-61EB50AE179F}">
      <dsp:nvSpPr>
        <dsp:cNvPr id="0" name=""/>
        <dsp:cNvSpPr/>
      </dsp:nvSpPr>
      <dsp:spPr>
        <a:xfrm>
          <a:off x="1194679" y="2040711"/>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7EEAD-B95F-4E59-84DA-40D07E3CD82F}">
      <dsp:nvSpPr>
        <dsp:cNvPr id="0" name=""/>
        <dsp:cNvSpPr/>
      </dsp:nvSpPr>
      <dsp:spPr>
        <a:xfrm>
          <a:off x="1529403" y="180693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Ajuste a las necesidades específicas de la industria</a:t>
          </a:r>
          <a:endParaRPr lang="es-ES" sz="1800" kern="1200" dirty="0"/>
        </a:p>
      </dsp:txBody>
      <dsp:txXfrm>
        <a:off x="1529403" y="1806935"/>
        <a:ext cx="4447052" cy="818829"/>
      </dsp:txXfrm>
    </dsp:sp>
    <dsp:sp modelId="{637A4EDF-9FC0-4930-9992-E55F64238A8F}">
      <dsp:nvSpPr>
        <dsp:cNvPr id="0" name=""/>
        <dsp:cNvSpPr/>
      </dsp:nvSpPr>
      <dsp:spPr>
        <a:xfrm>
          <a:off x="1194679" y="2859541"/>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DFCF4-A25F-4D97-9EE8-D41506EE1481}">
      <dsp:nvSpPr>
        <dsp:cNvPr id="0" name=""/>
        <dsp:cNvSpPr/>
      </dsp:nvSpPr>
      <dsp:spPr>
        <a:xfrm>
          <a:off x="1529403" y="262576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Mayor eficiencia y productividad</a:t>
          </a:r>
          <a:endParaRPr lang="es-ES" sz="1800" kern="1200" dirty="0"/>
        </a:p>
      </dsp:txBody>
      <dsp:txXfrm>
        <a:off x="1529403" y="2625765"/>
        <a:ext cx="4447052" cy="818829"/>
      </dsp:txXfrm>
    </dsp:sp>
    <dsp:sp modelId="{55262914-CC12-477C-B68F-44FBDC857541}">
      <dsp:nvSpPr>
        <dsp:cNvPr id="0" name=""/>
        <dsp:cNvSpPr/>
      </dsp:nvSpPr>
      <dsp:spPr>
        <a:xfrm>
          <a:off x="1194679" y="3678370"/>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69CF25-A1DE-4DA1-A3A1-FBD1AF1558DC}">
      <dsp:nvSpPr>
        <dsp:cNvPr id="0" name=""/>
        <dsp:cNvSpPr/>
      </dsp:nvSpPr>
      <dsp:spPr>
        <a:xfrm>
          <a:off x="1529403" y="344459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Reducción del tiempo de implantación y curva de aprendizaje</a:t>
          </a:r>
          <a:endParaRPr lang="es-ES" sz="1800" kern="1200" dirty="0"/>
        </a:p>
      </dsp:txBody>
      <dsp:txXfrm>
        <a:off x="1529403" y="3444595"/>
        <a:ext cx="4447052" cy="818829"/>
      </dsp:txXfrm>
    </dsp:sp>
    <dsp:sp modelId="{323681E9-6EBF-4EF5-8105-D93A60A99A6A}">
      <dsp:nvSpPr>
        <dsp:cNvPr id="0" name=""/>
        <dsp:cNvSpPr/>
      </dsp:nvSpPr>
      <dsp:spPr>
        <a:xfrm>
          <a:off x="1194679" y="4497200"/>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E2E92A-9BD5-4E67-A163-BAC08877E617}">
      <dsp:nvSpPr>
        <dsp:cNvPr id="0" name=""/>
        <dsp:cNvSpPr/>
      </dsp:nvSpPr>
      <dsp:spPr>
        <a:xfrm>
          <a:off x="1529403" y="4263424"/>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Cumplimiento normativo</a:t>
          </a:r>
          <a:endParaRPr lang="es-ES" sz="1800" kern="1200" dirty="0"/>
        </a:p>
      </dsp:txBody>
      <dsp:txXfrm>
        <a:off x="1529403" y="4263424"/>
        <a:ext cx="4447052" cy="818829"/>
      </dsp:txXfrm>
    </dsp:sp>
    <dsp:sp modelId="{A40DF021-3640-4CE8-ADE6-D82561C1043A}">
      <dsp:nvSpPr>
        <dsp:cNvPr id="0" name=""/>
        <dsp:cNvSpPr/>
      </dsp:nvSpPr>
      <dsp:spPr>
        <a:xfrm>
          <a:off x="1194679" y="5316030"/>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4BFBF3-26E6-42FF-B0C2-734A88A435CE}">
      <dsp:nvSpPr>
        <dsp:cNvPr id="0" name=""/>
        <dsp:cNvSpPr/>
      </dsp:nvSpPr>
      <dsp:spPr>
        <a:xfrm>
          <a:off x="1529403" y="5082254"/>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a:t>Análisis y reportes especializados</a:t>
          </a:r>
          <a:endParaRPr lang="es-ES" sz="1800" kern="1200" dirty="0"/>
        </a:p>
      </dsp:txBody>
      <dsp:txXfrm>
        <a:off x="1529403" y="5082254"/>
        <a:ext cx="4447052" cy="818829"/>
      </dsp:txXfrm>
    </dsp:sp>
    <dsp:sp modelId="{69FCED9B-6DE1-4BF3-8B95-D73DA5AC6D96}">
      <dsp:nvSpPr>
        <dsp:cNvPr id="0" name=""/>
        <dsp:cNvSpPr/>
      </dsp:nvSpPr>
      <dsp:spPr>
        <a:xfrm>
          <a:off x="6215544" y="1010597"/>
          <a:ext cx="4781776" cy="56256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AAE23-0AA8-4149-B71D-B092A1571F6B}">
      <dsp:nvSpPr>
        <dsp:cNvPr id="0" name=""/>
        <dsp:cNvSpPr/>
      </dsp:nvSpPr>
      <dsp:spPr>
        <a:xfrm>
          <a:off x="6215544" y="1221873"/>
          <a:ext cx="351286" cy="35128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B898F5-F2E2-4B22-BC4E-C500400EE1CE}">
      <dsp:nvSpPr>
        <dsp:cNvPr id="0" name=""/>
        <dsp:cNvSpPr/>
      </dsp:nvSpPr>
      <dsp:spPr>
        <a:xfrm>
          <a:off x="6215544" y="0"/>
          <a:ext cx="4781776" cy="1010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marL="0" lvl="0" indent="0" algn="l" defTabSz="2400300">
            <a:lnSpc>
              <a:spcPct val="90000"/>
            </a:lnSpc>
            <a:spcBef>
              <a:spcPct val="0"/>
            </a:spcBef>
            <a:spcAft>
              <a:spcPct val="35000"/>
            </a:spcAft>
            <a:buNone/>
          </a:pPr>
          <a:r>
            <a:rPr lang="es-ES" sz="5400" kern="1200" dirty="0"/>
            <a:t>Inconvenientes</a:t>
          </a:r>
        </a:p>
      </dsp:txBody>
      <dsp:txXfrm>
        <a:off x="6215544" y="0"/>
        <a:ext cx="4781776" cy="1010597"/>
      </dsp:txXfrm>
    </dsp:sp>
    <dsp:sp modelId="{3086223B-D6F8-4884-9263-BFA70808E458}">
      <dsp:nvSpPr>
        <dsp:cNvPr id="0" name=""/>
        <dsp:cNvSpPr/>
      </dsp:nvSpPr>
      <dsp:spPr>
        <a:xfrm>
          <a:off x="6215544" y="2040711"/>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57416-3F05-4FD9-B6CA-8C6AB845B008}">
      <dsp:nvSpPr>
        <dsp:cNvPr id="0" name=""/>
        <dsp:cNvSpPr/>
      </dsp:nvSpPr>
      <dsp:spPr>
        <a:xfrm>
          <a:off x="6550268" y="180693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Coste más elevado</a:t>
          </a:r>
          <a:endParaRPr lang="es-ES" sz="1800" kern="1200" dirty="0"/>
        </a:p>
      </dsp:txBody>
      <dsp:txXfrm>
        <a:off x="6550268" y="1806935"/>
        <a:ext cx="4447052" cy="818829"/>
      </dsp:txXfrm>
    </dsp:sp>
    <dsp:sp modelId="{0443CFA4-C5EE-4111-8671-83515F36FA60}">
      <dsp:nvSpPr>
        <dsp:cNvPr id="0" name=""/>
        <dsp:cNvSpPr/>
      </dsp:nvSpPr>
      <dsp:spPr>
        <a:xfrm>
          <a:off x="6215544" y="2859541"/>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DBE762-FB17-4F75-8348-72051FD9C542}">
      <dsp:nvSpPr>
        <dsp:cNvPr id="0" name=""/>
        <dsp:cNvSpPr/>
      </dsp:nvSpPr>
      <dsp:spPr>
        <a:xfrm>
          <a:off x="6550268" y="262576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Mantenimiento</a:t>
          </a:r>
          <a:endParaRPr lang="es-ES" sz="1800" kern="1200" dirty="0"/>
        </a:p>
      </dsp:txBody>
      <dsp:txXfrm>
        <a:off x="6550268" y="2625765"/>
        <a:ext cx="4447052" cy="818829"/>
      </dsp:txXfrm>
    </dsp:sp>
    <dsp:sp modelId="{70E7741D-27AE-41E2-AF1C-B7CCC119827B}">
      <dsp:nvSpPr>
        <dsp:cNvPr id="0" name=""/>
        <dsp:cNvSpPr/>
      </dsp:nvSpPr>
      <dsp:spPr>
        <a:xfrm>
          <a:off x="6215544" y="3678370"/>
          <a:ext cx="351277" cy="35127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EF9B4B-FB4B-4BAF-917E-016B261B53C2}">
      <dsp:nvSpPr>
        <dsp:cNvPr id="0" name=""/>
        <dsp:cNvSpPr/>
      </dsp:nvSpPr>
      <dsp:spPr>
        <a:xfrm>
          <a:off x="6550268" y="3444595"/>
          <a:ext cx="4447052" cy="818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ES" sz="1800" b="1" kern="1200" dirty="0"/>
            <a:t>Diversidad de soluciones</a:t>
          </a:r>
          <a:endParaRPr lang="es-ES" sz="1800" kern="1200" dirty="0"/>
        </a:p>
      </dsp:txBody>
      <dsp:txXfrm>
        <a:off x="6550268" y="3444595"/>
        <a:ext cx="4447052" cy="818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EAA89-AC52-48A8-A3AE-75BD9119D585}">
      <dsp:nvSpPr>
        <dsp:cNvPr id="0" name=""/>
        <dsp:cNvSpPr/>
      </dsp:nvSpPr>
      <dsp:spPr>
        <a:xfrm>
          <a:off x="7504" y="358314"/>
          <a:ext cx="3411948" cy="28080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Análisis de necesidades</a:t>
          </a:r>
        </a:p>
      </dsp:txBody>
      <dsp:txXfrm>
        <a:off x="7504" y="358314"/>
        <a:ext cx="3411948" cy="1364779"/>
      </dsp:txXfrm>
    </dsp:sp>
    <dsp:sp modelId="{07AF90E0-60FD-450E-AB78-DE495EE84FC7}">
      <dsp:nvSpPr>
        <dsp:cNvPr id="0" name=""/>
        <dsp:cNvSpPr/>
      </dsp:nvSpPr>
      <dsp:spPr>
        <a:xfrm>
          <a:off x="706336"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_tradnl" sz="1600" kern="1200" dirty="0"/>
            <a:t>El primer punto, consiste en crear un equipo de proyecto liderado por el Sponsor y formado por personas de negocio (con un conocimiento general de los procesos de la compañía) y personas del área de IT.</a:t>
          </a:r>
          <a:endParaRPr lang="es-ES" sz="1600" kern="1200" dirty="0"/>
        </a:p>
        <a:p>
          <a:pPr marL="171450" lvl="1" indent="-171450" algn="l" defTabSz="711200">
            <a:lnSpc>
              <a:spcPct val="90000"/>
            </a:lnSpc>
            <a:spcBef>
              <a:spcPct val="0"/>
            </a:spcBef>
            <a:spcAft>
              <a:spcPct val="15000"/>
            </a:spcAft>
            <a:buChar char="•"/>
          </a:pPr>
          <a:r>
            <a:rPr lang="es-ES_tradnl" sz="1600" kern="1200" dirty="0"/>
            <a:t>Idealmente el Sponsor debe estar en el comité de dirección de la empresa, o disponer de suficiente poder de decisión en la misma.</a:t>
          </a:r>
          <a:endParaRPr lang="es-ES" sz="1600" kern="1200" dirty="0"/>
        </a:p>
        <a:p>
          <a:pPr marL="171450" lvl="1" indent="-171450" algn="l" defTabSz="711200">
            <a:lnSpc>
              <a:spcPct val="90000"/>
            </a:lnSpc>
            <a:spcBef>
              <a:spcPct val="0"/>
            </a:spcBef>
            <a:spcAft>
              <a:spcPct val="15000"/>
            </a:spcAft>
            <a:buChar char="•"/>
          </a:pPr>
          <a:r>
            <a:rPr lang="es-ES_tradnl" sz="1600" kern="1200" dirty="0"/>
            <a:t>También se puede disponer de una empresa externa que ayude en el proceso de selección de las herramientas, y que tenga experiencia en la implantación de proyectos tecnológicos complejos.</a:t>
          </a:r>
          <a:endParaRPr lang="es-ES" sz="1600" kern="1200" dirty="0"/>
        </a:p>
      </dsp:txBody>
      <dsp:txXfrm>
        <a:off x="806269" y="1823026"/>
        <a:ext cx="3212082" cy="4363134"/>
      </dsp:txXfrm>
    </dsp:sp>
    <dsp:sp modelId="{79AFB7C0-4D90-4B06-B683-2418B122774B}">
      <dsp:nvSpPr>
        <dsp:cNvPr id="0" name=""/>
        <dsp:cNvSpPr/>
      </dsp:nvSpPr>
      <dsp:spPr>
        <a:xfrm rot="21579221">
          <a:off x="3955464" y="598979"/>
          <a:ext cx="1136387" cy="84947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3955466" y="769644"/>
        <a:ext cx="881544" cy="509686"/>
      </dsp:txXfrm>
    </dsp:sp>
    <dsp:sp modelId="{3B19FB20-536C-4414-A1FE-B31472D9462B}">
      <dsp:nvSpPr>
        <dsp:cNvPr id="0" name=""/>
        <dsp:cNvSpPr/>
      </dsp:nvSpPr>
      <dsp:spPr>
        <a:xfrm>
          <a:off x="5563539" y="324730"/>
          <a:ext cx="3411948" cy="2808000"/>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Planificación alto nivel</a:t>
          </a:r>
        </a:p>
      </dsp:txBody>
      <dsp:txXfrm>
        <a:off x="5563539" y="324730"/>
        <a:ext cx="3411948" cy="1364779"/>
      </dsp:txXfrm>
    </dsp:sp>
    <dsp:sp modelId="{133EFEFD-50E7-44FE-9D54-3D92D632D766}">
      <dsp:nvSpPr>
        <dsp:cNvPr id="0" name=""/>
        <dsp:cNvSpPr/>
      </dsp:nvSpPr>
      <dsp:spPr>
        <a:xfrm>
          <a:off x="6187241"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Una vez constituido el equipo y definido el objetivo global del proyecto, deberá crearse una planificación de alto nivel que permita especificar unos tiempos acordes a negocio. En este punto es importante considerar los periodos de mayor carga de trabajo, periodos contables, etc., ya que pueden retrasar la fecha de implantación prevista del proyecto.</a:t>
          </a:r>
        </a:p>
      </dsp:txBody>
      <dsp:txXfrm>
        <a:off x="6287174" y="1823026"/>
        <a:ext cx="3212082" cy="4363134"/>
      </dsp:txXfrm>
    </dsp:sp>
    <dsp:sp modelId="{A78060D9-4967-40CD-BBD3-B2D90D931A5E}">
      <dsp:nvSpPr>
        <dsp:cNvPr id="0" name=""/>
        <dsp:cNvSpPr/>
      </dsp:nvSpPr>
      <dsp:spPr>
        <a:xfrm rot="21357">
          <a:off x="9473934" y="599359"/>
          <a:ext cx="1056747" cy="849476"/>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9473936" y="768462"/>
        <a:ext cx="801904" cy="509686"/>
      </dsp:txXfrm>
    </dsp:sp>
    <dsp:sp modelId="{8AD552FA-3E88-495F-B471-FE1AB7B939A6}">
      <dsp:nvSpPr>
        <dsp:cNvPr id="0" name=""/>
        <dsp:cNvSpPr/>
      </dsp:nvSpPr>
      <dsp:spPr>
        <a:xfrm>
          <a:off x="10969313" y="358314"/>
          <a:ext cx="3411948" cy="280800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Toma de requisitos</a:t>
          </a:r>
        </a:p>
      </dsp:txBody>
      <dsp:txXfrm>
        <a:off x="10969313" y="358314"/>
        <a:ext cx="3411948" cy="1364779"/>
      </dsp:txXfrm>
    </dsp:sp>
    <dsp:sp modelId="{55CE7396-F4CF-4C01-A3EC-9A2D24CF75C7}">
      <dsp:nvSpPr>
        <dsp:cNvPr id="0" name=""/>
        <dsp:cNvSpPr/>
      </dsp:nvSpPr>
      <dsp:spPr>
        <a:xfrm>
          <a:off x="11668146"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Deberán definirse los requisitos funcionales y técnicos que debe cumplir la herramienta seleccionada, priorizando aquellos que sean sí o sí necesarios para la organización, aquellos que sean deseables y por último los que son accesorios. Por otra parte, se han de definir o detallar los procesos empresariales que se beneficiarán de esta implantación, lo que permitirá conocer si se adecuan al nuevo software o si hay que realizar adaptaciones.</a:t>
          </a:r>
        </a:p>
      </dsp:txBody>
      <dsp:txXfrm>
        <a:off x="11768079" y="1823026"/>
        <a:ext cx="3212082" cy="4363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EAA89-AC52-48A8-A3AE-75BD9119D585}">
      <dsp:nvSpPr>
        <dsp:cNvPr id="0" name=""/>
        <dsp:cNvSpPr/>
      </dsp:nvSpPr>
      <dsp:spPr>
        <a:xfrm>
          <a:off x="7504" y="358314"/>
          <a:ext cx="3411948" cy="28080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Selección de solución y </a:t>
          </a:r>
          <a:r>
            <a:rPr lang="es-ES" sz="1800" kern="1200" dirty="0" err="1"/>
            <a:t>partner</a:t>
          </a:r>
          <a:endParaRPr lang="es-ES" sz="1800" kern="1200" dirty="0"/>
        </a:p>
      </dsp:txBody>
      <dsp:txXfrm>
        <a:off x="7504" y="358314"/>
        <a:ext cx="3411948" cy="1364779"/>
      </dsp:txXfrm>
    </dsp:sp>
    <dsp:sp modelId="{07AF90E0-60FD-450E-AB78-DE495EE84FC7}">
      <dsp:nvSpPr>
        <dsp:cNvPr id="0" name=""/>
        <dsp:cNvSpPr/>
      </dsp:nvSpPr>
      <dsp:spPr>
        <a:xfrm>
          <a:off x="706336"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Se llevará a cabo un proceso de selección del proveedor y de la solución de ERP que mejor se adapte a las necesidades y requisitos de la organización. Esto implica la evaluación de diferentes opciones de ERP en función de la funcionalidad, escalabilidad, costos, soporte y compatibilidad con la industria.</a:t>
          </a:r>
        </a:p>
        <a:p>
          <a:pPr marL="171450" lvl="1" indent="-171450" algn="l" defTabSz="711200">
            <a:lnSpc>
              <a:spcPct val="90000"/>
            </a:lnSpc>
            <a:spcBef>
              <a:spcPct val="0"/>
            </a:spcBef>
            <a:spcAft>
              <a:spcPct val="15000"/>
            </a:spcAft>
            <a:buChar char="•"/>
          </a:pPr>
          <a:r>
            <a:rPr lang="es-ES" sz="1600" kern="1200" dirty="0"/>
            <a:t>Idealmente se enviará los requisitos funcionales y técnicos, y a ser posible, algunos casos de uso, a un listado preseleccionado de proveedores, que en un plazo determinado deberán responder si están interesados en presentar una solución.</a:t>
          </a:r>
        </a:p>
      </dsp:txBody>
      <dsp:txXfrm>
        <a:off x="806269" y="1823026"/>
        <a:ext cx="3212082" cy="4363134"/>
      </dsp:txXfrm>
    </dsp:sp>
    <dsp:sp modelId="{79AFB7C0-4D90-4B06-B683-2418B122774B}">
      <dsp:nvSpPr>
        <dsp:cNvPr id="0" name=""/>
        <dsp:cNvSpPr/>
      </dsp:nvSpPr>
      <dsp:spPr>
        <a:xfrm rot="21579221">
          <a:off x="3955464" y="598979"/>
          <a:ext cx="1136387" cy="84947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3955466" y="769644"/>
        <a:ext cx="881544" cy="509686"/>
      </dsp:txXfrm>
    </dsp:sp>
    <dsp:sp modelId="{3B19FB20-536C-4414-A1FE-B31472D9462B}">
      <dsp:nvSpPr>
        <dsp:cNvPr id="0" name=""/>
        <dsp:cNvSpPr/>
      </dsp:nvSpPr>
      <dsp:spPr>
        <a:xfrm>
          <a:off x="5563539" y="324730"/>
          <a:ext cx="3411948" cy="2808000"/>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Demos</a:t>
          </a:r>
        </a:p>
      </dsp:txBody>
      <dsp:txXfrm>
        <a:off x="5563539" y="324730"/>
        <a:ext cx="3411948" cy="1364779"/>
      </dsp:txXfrm>
    </dsp:sp>
    <dsp:sp modelId="{133EFEFD-50E7-44FE-9D54-3D92D632D766}">
      <dsp:nvSpPr>
        <dsp:cNvPr id="0" name=""/>
        <dsp:cNvSpPr/>
      </dsp:nvSpPr>
      <dsp:spPr>
        <a:xfrm>
          <a:off x="6187241"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Con los proveedores que hayan aceptado, se programarán una serie de sesiones en las que el proveedor presentará un demo de la solución y en las que se analizarán el grado de cumplimento de cada uno de los requisitos funcionales y técnicos descritos, permitiendo al equipo del proyecto establecer un método claro de evaluación. Para esta evaluación, puede aplicarse una puntuación a cada uno de los requisitos y/o confeccionar </a:t>
          </a:r>
          <a:r>
            <a:rPr lang="es-ES" sz="1600" kern="1200" dirty="0" err="1"/>
            <a:t>DAFOs</a:t>
          </a:r>
          <a:r>
            <a:rPr lang="es-ES" sz="1600" kern="1200" dirty="0"/>
            <a:t> que permitan analizar más fácilmente cada una de las soluciones.</a:t>
          </a:r>
        </a:p>
      </dsp:txBody>
      <dsp:txXfrm>
        <a:off x="6287174" y="1823026"/>
        <a:ext cx="3212082" cy="4363134"/>
      </dsp:txXfrm>
    </dsp:sp>
    <dsp:sp modelId="{A78060D9-4967-40CD-BBD3-B2D90D931A5E}">
      <dsp:nvSpPr>
        <dsp:cNvPr id="0" name=""/>
        <dsp:cNvSpPr/>
      </dsp:nvSpPr>
      <dsp:spPr>
        <a:xfrm rot="21357">
          <a:off x="9473934" y="599359"/>
          <a:ext cx="1056747" cy="849476"/>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9473936" y="768462"/>
        <a:ext cx="801904" cy="509686"/>
      </dsp:txXfrm>
    </dsp:sp>
    <dsp:sp modelId="{8AD552FA-3E88-495F-B471-FE1AB7B939A6}">
      <dsp:nvSpPr>
        <dsp:cNvPr id="0" name=""/>
        <dsp:cNvSpPr/>
      </dsp:nvSpPr>
      <dsp:spPr>
        <a:xfrm>
          <a:off x="10969313" y="358314"/>
          <a:ext cx="3411948" cy="280800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Propuesta formal</a:t>
          </a:r>
        </a:p>
      </dsp:txBody>
      <dsp:txXfrm>
        <a:off x="10969313" y="358314"/>
        <a:ext cx="3411948" cy="1364779"/>
      </dsp:txXfrm>
    </dsp:sp>
    <dsp:sp modelId="{55CE7396-F4CF-4C01-A3EC-9A2D24CF75C7}">
      <dsp:nvSpPr>
        <dsp:cNvPr id="0" name=""/>
        <dsp:cNvSpPr/>
      </dsp:nvSpPr>
      <dsp:spPr>
        <a:xfrm>
          <a:off x="11668146" y="1723093"/>
          <a:ext cx="3411948" cy="4563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Por último, una vez realizada las distintas evaluaciones, se solicitará propuesta formal de implantación a 2-3 proveedores finalistas, de manera que se pueda contrastar el precio de cada solución, la planificación y los costes de mantenimiento y el soporte técnico en cada uno de los casos presentados.</a:t>
          </a:r>
        </a:p>
      </dsp:txBody>
      <dsp:txXfrm>
        <a:off x="11768079" y="1823026"/>
        <a:ext cx="3212082" cy="43631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EAA89-AC52-48A8-A3AE-75BD9119D585}">
      <dsp:nvSpPr>
        <dsp:cNvPr id="0" name=""/>
        <dsp:cNvSpPr/>
      </dsp:nvSpPr>
      <dsp:spPr>
        <a:xfrm>
          <a:off x="7504" y="286560"/>
          <a:ext cx="3411948" cy="28080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Parametrización del sistema</a:t>
          </a:r>
        </a:p>
      </dsp:txBody>
      <dsp:txXfrm>
        <a:off x="7504" y="286560"/>
        <a:ext cx="3411948" cy="1364779"/>
      </dsp:txXfrm>
    </dsp:sp>
    <dsp:sp modelId="{07AF90E0-60FD-450E-AB78-DE495EE84FC7}">
      <dsp:nvSpPr>
        <dsp:cNvPr id="0" name=""/>
        <dsp:cNvSpPr/>
      </dsp:nvSpPr>
      <dsp:spPr>
        <a:xfrm>
          <a:off x="706336" y="1651339"/>
          <a:ext cx="3411948" cy="47065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La fase de análisis en la que se analizará la configuración del ERP de acuerdo con los procesos y flujos de trabajo de la organización. Se realizará la parametrización del sistema, estableciendo las reglas de negocio, los roles y permisos de usuario, la estructura organizativa y los informes requeridos. También se pueden realizar personalizaciones adicionales si es necesario, pero siempre tratando de adaptarse a la solución, más que generando una hiper personalización que haga complicado el mantenimiento futuro.</a:t>
          </a:r>
        </a:p>
      </dsp:txBody>
      <dsp:txXfrm>
        <a:off x="806269" y="1751272"/>
        <a:ext cx="3212082" cy="4506641"/>
      </dsp:txXfrm>
    </dsp:sp>
    <dsp:sp modelId="{79AFB7C0-4D90-4B06-B683-2418B122774B}">
      <dsp:nvSpPr>
        <dsp:cNvPr id="0" name=""/>
        <dsp:cNvSpPr/>
      </dsp:nvSpPr>
      <dsp:spPr>
        <a:xfrm rot="21579221">
          <a:off x="3955464" y="527225"/>
          <a:ext cx="1136387" cy="84947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3955466" y="697890"/>
        <a:ext cx="881544" cy="509686"/>
      </dsp:txXfrm>
    </dsp:sp>
    <dsp:sp modelId="{3B19FB20-536C-4414-A1FE-B31472D9462B}">
      <dsp:nvSpPr>
        <dsp:cNvPr id="0" name=""/>
        <dsp:cNvSpPr/>
      </dsp:nvSpPr>
      <dsp:spPr>
        <a:xfrm>
          <a:off x="5563539" y="252976"/>
          <a:ext cx="3411948" cy="2808000"/>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Integraciones</a:t>
          </a:r>
        </a:p>
      </dsp:txBody>
      <dsp:txXfrm>
        <a:off x="5563539" y="252976"/>
        <a:ext cx="3411948" cy="1364779"/>
      </dsp:txXfrm>
    </dsp:sp>
    <dsp:sp modelId="{133EFEFD-50E7-44FE-9D54-3D92D632D766}">
      <dsp:nvSpPr>
        <dsp:cNvPr id="0" name=""/>
        <dsp:cNvSpPr/>
      </dsp:nvSpPr>
      <dsp:spPr>
        <a:xfrm>
          <a:off x="6187241" y="1651339"/>
          <a:ext cx="3411948" cy="47065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También se desarrollarán integraciones con otros sistemas, en caso de ser necesario. Algunas soluciones ya cuentan con un Marketplace en la que incorporar de manera nativa algunas aplicaciones de mercado.</a:t>
          </a:r>
        </a:p>
      </dsp:txBody>
      <dsp:txXfrm>
        <a:off x="6287174" y="1751272"/>
        <a:ext cx="3212082" cy="4506641"/>
      </dsp:txXfrm>
    </dsp:sp>
    <dsp:sp modelId="{A78060D9-4967-40CD-BBD3-B2D90D931A5E}">
      <dsp:nvSpPr>
        <dsp:cNvPr id="0" name=""/>
        <dsp:cNvSpPr/>
      </dsp:nvSpPr>
      <dsp:spPr>
        <a:xfrm rot="21357">
          <a:off x="9473934" y="527605"/>
          <a:ext cx="1056747" cy="849476"/>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dsp:txBody>
      <dsp:txXfrm>
        <a:off x="9473936" y="696708"/>
        <a:ext cx="801904" cy="509686"/>
      </dsp:txXfrm>
    </dsp:sp>
    <dsp:sp modelId="{8AD552FA-3E88-495F-B471-FE1AB7B939A6}">
      <dsp:nvSpPr>
        <dsp:cNvPr id="0" name=""/>
        <dsp:cNvSpPr/>
      </dsp:nvSpPr>
      <dsp:spPr>
        <a:xfrm>
          <a:off x="10969313" y="286560"/>
          <a:ext cx="3411948" cy="280800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Pruebas de usuario</a:t>
          </a:r>
        </a:p>
      </dsp:txBody>
      <dsp:txXfrm>
        <a:off x="10969313" y="286560"/>
        <a:ext cx="3411948" cy="1364779"/>
      </dsp:txXfrm>
    </dsp:sp>
    <dsp:sp modelId="{55CE7396-F4CF-4C01-A3EC-9A2D24CF75C7}">
      <dsp:nvSpPr>
        <dsp:cNvPr id="0" name=""/>
        <dsp:cNvSpPr/>
      </dsp:nvSpPr>
      <dsp:spPr>
        <a:xfrm>
          <a:off x="11668146" y="1651339"/>
          <a:ext cx="3411948" cy="47065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se realizan pruebas exhaustivas para garantizar que el sistema funcione correctamente y cumpla con los requisitos establecidos. Esto incluye pruebas de funcionalidad, pruebas de integración, pruebas de rendimiento y validación de datos. Para ello, se desarrollará un plan de pruebas por cada uno de los departamentos, que deberá ser ejecutado por usuarios clave que reportarán cualquier incidencia detectada. Por cada nueva reléase, se realizará una nueva batería de pruebas hasta que no aparezcan incidencias.</a:t>
          </a:r>
        </a:p>
        <a:p>
          <a:pPr marL="171450" lvl="1" indent="-171450" algn="l" defTabSz="711200">
            <a:lnSpc>
              <a:spcPct val="90000"/>
            </a:lnSpc>
            <a:spcBef>
              <a:spcPct val="0"/>
            </a:spcBef>
            <a:spcAft>
              <a:spcPct val="15000"/>
            </a:spcAft>
            <a:buChar char="•"/>
          </a:pPr>
          <a:endParaRPr lang="es-ES" sz="1600" kern="1200" dirty="0"/>
        </a:p>
      </dsp:txBody>
      <dsp:txXfrm>
        <a:off x="11768079" y="1751272"/>
        <a:ext cx="3212082" cy="45066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EAA89-AC52-48A8-A3AE-75BD9119D585}">
      <dsp:nvSpPr>
        <dsp:cNvPr id="0" name=""/>
        <dsp:cNvSpPr/>
      </dsp:nvSpPr>
      <dsp:spPr>
        <a:xfrm>
          <a:off x="45" y="588896"/>
          <a:ext cx="3328228" cy="27648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Plan de formación</a:t>
          </a:r>
        </a:p>
      </dsp:txBody>
      <dsp:txXfrm>
        <a:off x="45" y="588896"/>
        <a:ext cx="3328228" cy="1331291"/>
      </dsp:txXfrm>
    </dsp:sp>
    <dsp:sp modelId="{07AF90E0-60FD-450E-AB78-DE495EE84FC7}">
      <dsp:nvSpPr>
        <dsp:cNvPr id="0" name=""/>
        <dsp:cNvSpPr/>
      </dsp:nvSpPr>
      <dsp:spPr>
        <a:xfrm>
          <a:off x="681730" y="1586464"/>
          <a:ext cx="3328228" cy="446904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Por último, se realizará un plan de capacitación y formación a los usuarios clave y al personal involucrado en el uso y la gestión del ERP. Esto garantizará que los usuarios estén familiarizados con el sistema, comprendan sus funcionalidades y puedan aprovechar al máximo sus capacidades.</a:t>
          </a:r>
        </a:p>
      </dsp:txBody>
      <dsp:txXfrm>
        <a:off x="779210" y="1683944"/>
        <a:ext cx="3133268" cy="4274086"/>
      </dsp:txXfrm>
    </dsp:sp>
    <dsp:sp modelId="{79AFB7C0-4D90-4B06-B683-2418B122774B}">
      <dsp:nvSpPr>
        <dsp:cNvPr id="0" name=""/>
        <dsp:cNvSpPr/>
      </dsp:nvSpPr>
      <dsp:spPr>
        <a:xfrm rot="21536840">
          <a:off x="3851049" y="789856"/>
          <a:ext cx="1108670" cy="82863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s-ES" sz="3500" kern="1200"/>
        </a:p>
      </dsp:txBody>
      <dsp:txXfrm>
        <a:off x="3851070" y="957865"/>
        <a:ext cx="860080" cy="497180"/>
      </dsp:txXfrm>
    </dsp:sp>
    <dsp:sp modelId="{3B19FB20-536C-4414-A1FE-B31472D9462B}">
      <dsp:nvSpPr>
        <dsp:cNvPr id="0" name=""/>
        <dsp:cNvSpPr/>
      </dsp:nvSpPr>
      <dsp:spPr>
        <a:xfrm>
          <a:off x="5419750" y="489311"/>
          <a:ext cx="3328228" cy="276480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ES" sz="1800" kern="1200" dirty="0"/>
            <a:t>Puesta en marcha</a:t>
          </a:r>
        </a:p>
      </dsp:txBody>
      <dsp:txXfrm>
        <a:off x="5419750" y="489311"/>
        <a:ext cx="3328228" cy="1331291"/>
      </dsp:txXfrm>
    </dsp:sp>
    <dsp:sp modelId="{133EFEFD-50E7-44FE-9D54-3D92D632D766}">
      <dsp:nvSpPr>
        <dsp:cNvPr id="0" name=""/>
        <dsp:cNvSpPr/>
      </dsp:nvSpPr>
      <dsp:spPr>
        <a:xfrm>
          <a:off x="5988343" y="1386909"/>
          <a:ext cx="3407839" cy="473512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a:t>Una vez finalizada la fase de pruebas, se iniciará la puesta en marcha del ERP en producción. Esto implica la migración de datos, la configuración final del sistema, la realización de ajustes y la preparación para el funcionamiento en vivo, así como la planificación del día del arranque. </a:t>
          </a:r>
        </a:p>
        <a:p>
          <a:pPr marL="171450" lvl="1" indent="-171450" algn="l" defTabSz="711200">
            <a:lnSpc>
              <a:spcPct val="90000"/>
            </a:lnSpc>
            <a:spcBef>
              <a:spcPct val="0"/>
            </a:spcBef>
            <a:spcAft>
              <a:spcPct val="15000"/>
            </a:spcAft>
            <a:buChar char="•"/>
          </a:pPr>
          <a:r>
            <a:rPr lang="es-ES" sz="1600" kern="1200" dirty="0"/>
            <a:t>En algunos casos será posible realizar un arranque incremental por departamentos, para minimizar los riesgos de la implantación y poder centrar los recursos de soporte en las nuevas incorporaciones al sistema.</a:t>
          </a:r>
        </a:p>
      </dsp:txBody>
      <dsp:txXfrm>
        <a:off x="6088155" y="1486721"/>
        <a:ext cx="3208215" cy="4535496"/>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29.png"/><Relationship Id="rId4" Type="http://schemas.openxmlformats.org/officeDocument/2006/relationships/image" Target="../media/image3.png"/><Relationship Id="rId9" Type="http://schemas.microsoft.com/office/2007/relationships/diagramDrawing" Target="../diagrams/drawing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ctrTitle"/>
          </p:nvPr>
        </p:nvSpPr>
        <p:spPr>
          <a:xfrm>
            <a:off x="685800" y="2130425"/>
            <a:ext cx="14706600" cy="1470025"/>
          </a:xfrm>
        </p:spPr>
        <p:txBody>
          <a:bodyPr/>
          <a:lstStyle/>
          <a:p>
            <a:pPr algn="l"/>
            <a:r>
              <a:rPr lang="es-ES" dirty="0"/>
              <a:t>4. Tecnología y habilitadores de la transformación digital</a:t>
            </a:r>
          </a:p>
        </p:txBody>
      </p:sp>
      <p:sp>
        <p:nvSpPr>
          <p:cNvPr id="9" name="Subtítulo 8">
            <a:extLst>
              <a:ext uri="{FF2B5EF4-FFF2-40B4-BE49-F238E27FC236}">
                <a16:creationId xmlns:a16="http://schemas.microsoft.com/office/drawing/2014/main" id="{502E5C92-7E63-6732-9359-F7AD6D2B4DDA}"/>
              </a:ext>
            </a:extLst>
          </p:cNvPr>
          <p:cNvSpPr>
            <a:spLocks noGrp="1"/>
          </p:cNvSpPr>
          <p:nvPr>
            <p:ph type="subTitle" idx="1"/>
          </p:nvPr>
        </p:nvSpPr>
        <p:spPr/>
        <p:txBody>
          <a:bodyPr>
            <a:normAutofit/>
          </a:bodyPr>
          <a:lstStyle/>
          <a:p>
            <a:pPr algn="l"/>
            <a:r>
              <a:rPr lang="es-ES" sz="6600" dirty="0"/>
              <a:t>ERP</a:t>
            </a:r>
          </a:p>
        </p:txBody>
      </p:sp>
    </p:spTree>
    <p:extLst>
      <p:ext uri="{BB962C8B-B14F-4D97-AF65-F5344CB8AC3E}">
        <p14:creationId xmlns:p14="http://schemas.microsoft.com/office/powerpoint/2010/main" val="280530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4. Tipologías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200899" cy="6799875"/>
          </a:xfrm>
          <a:prstGeom prst="rect">
            <a:avLst/>
          </a:prstGeom>
          <a:noFill/>
        </p:spPr>
        <p:txBody>
          <a:bodyPr wrap="square" rtlCol="0">
            <a:spAutoFit/>
          </a:bodyPr>
          <a:lstStyle/>
          <a:p>
            <a:pPr lvl="0" algn="just">
              <a:lnSpc>
                <a:spcPct val="107000"/>
              </a:lnSpc>
            </a:pPr>
            <a:r>
              <a:rPr lang="es-ES" sz="2400" b="1" dirty="0">
                <a:latin typeface="Calibri" panose="020F0502020204030204" pitchFamily="34" charset="0"/>
                <a:ea typeface="Calibri" panose="020F0502020204030204" pitchFamily="34" charset="0"/>
                <a:cs typeface="Times New Roman" panose="02020603050405020304" pitchFamily="18" charset="0"/>
              </a:rPr>
              <a:t>Clasificación por tipo de soporte</a:t>
            </a:r>
          </a:p>
          <a:p>
            <a:pPr lvl="0" algn="just">
              <a:lnSpc>
                <a:spcPct val="107000"/>
              </a:lnSpc>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on</a:t>
            </a:r>
            <a:r>
              <a:rPr lang="es-ES" sz="1800" b="1" dirty="0">
                <a:effectLst/>
                <a:latin typeface="Calibri" panose="020F0502020204030204" pitchFamily="34" charset="0"/>
                <a:ea typeface="Calibri" panose="020F0502020204030204" pitchFamily="34" charset="0"/>
                <a:cs typeface="Times New Roman" panose="02020603050405020304" pitchFamily="18" charset="0"/>
              </a:rPr>
              <a:t>-premise:</a:t>
            </a:r>
            <a:r>
              <a:rPr lang="es-ES" sz="1800" dirty="0">
                <a:effectLst/>
                <a:latin typeface="Calibri" panose="020F0502020204030204" pitchFamily="34" charset="0"/>
                <a:ea typeface="Calibri" panose="020F0502020204030204" pitchFamily="34" charset="0"/>
                <a:cs typeface="Times New Roman" panose="02020603050405020304" pitchFamily="18" charset="0"/>
              </a:rPr>
              <a:t> En este caso, el software ERP se instala y se ejecuta en servidores y equipos locales de la empresa o servidores virtualizados en centros de datos. La organización es responsable del mantenimiento, actualizaciones y seguridad del sistema.</a:t>
            </a: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en la nube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cloud</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modelo, el software ERP se encuentra alojado en servidores externos a la organización y se accede a través de Internet. El proveedor del ERP es responsable de la infraestructura, seguridad y mantenimiento del sistema, mientras que la empresa paga una suscripción o uso por el servicio. También conocido como SaaS (Software as a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Service</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Existen soluciones híbridas, donde, por ejemplo, el ERP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on</a:t>
            </a:r>
            <a:r>
              <a:rPr lang="es-ES" sz="1800" dirty="0">
                <a:effectLst/>
                <a:latin typeface="Calibri" panose="020F0502020204030204" pitchFamily="34" charset="0"/>
                <a:ea typeface="Calibri" panose="020F0502020204030204" pitchFamily="34" charset="0"/>
                <a:cs typeface="Times New Roman" panose="02020603050405020304" pitchFamily="18" charset="0"/>
              </a:rPr>
              <a:t>-premise se instala sobre la infraestructura del proveedor del ERP, por lo que se delega el mantenimiento, actualizaciones y seguridad en el proveedor. El acceso se realiza por internet o por canales de comunicación específicos, pero no se trata de una solución pura de SaaS.</a:t>
            </a:r>
          </a:p>
          <a:p>
            <a:pPr lvl="0"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pic>
        <p:nvPicPr>
          <p:cNvPr id="11" name="Imagen 10" descr="Interfaz de usuario gráfica&#10;&#10;Descripción generada automáticamente con confianza media">
            <a:extLst>
              <a:ext uri="{FF2B5EF4-FFF2-40B4-BE49-F238E27FC236}">
                <a16:creationId xmlns:a16="http://schemas.microsoft.com/office/drawing/2014/main" id="{4830E280-7873-3BC6-18E1-7B1285C5FA2E}"/>
              </a:ext>
            </a:extLst>
          </p:cNvPr>
          <p:cNvPicPr>
            <a:picLocks noChangeAspect="1"/>
          </p:cNvPicPr>
          <p:nvPr/>
        </p:nvPicPr>
        <p:blipFill rotWithShape="1">
          <a:blip r:embed="rId5">
            <a:extLst>
              <a:ext uri="{28A0092B-C50C-407E-A947-70E740481C1C}">
                <a14:useLocalDpi xmlns:a14="http://schemas.microsoft.com/office/drawing/2010/main" val="0"/>
              </a:ext>
            </a:extLst>
          </a:blip>
          <a:srcRect l="12376" r="12019"/>
          <a:stretch/>
        </p:blipFill>
        <p:spPr>
          <a:xfrm>
            <a:off x="9615166" y="4059489"/>
            <a:ext cx="4655016" cy="4080586"/>
          </a:xfrm>
          <a:prstGeom prst="rect">
            <a:avLst/>
          </a:prstGeom>
        </p:spPr>
      </p:pic>
      <p:pic>
        <p:nvPicPr>
          <p:cNvPr id="14" name="Imagen 13" descr="Interfaz de usuario gráfica, Aplicación, Icono&#10;&#10;Descripción generada automáticamente">
            <a:extLst>
              <a:ext uri="{FF2B5EF4-FFF2-40B4-BE49-F238E27FC236}">
                <a16:creationId xmlns:a16="http://schemas.microsoft.com/office/drawing/2014/main" id="{04E9C910-ADA8-5575-893A-CE25A4383479}"/>
              </a:ext>
            </a:extLst>
          </p:cNvPr>
          <p:cNvPicPr>
            <a:picLocks noChangeAspect="1"/>
          </p:cNvPicPr>
          <p:nvPr/>
        </p:nvPicPr>
        <p:blipFill rotWithShape="1">
          <a:blip r:embed="rId6">
            <a:extLst>
              <a:ext uri="{28A0092B-C50C-407E-A947-70E740481C1C}">
                <a14:useLocalDpi xmlns:a14="http://schemas.microsoft.com/office/drawing/2010/main" val="0"/>
              </a:ext>
            </a:extLst>
          </a:blip>
          <a:srcRect l="11111" r="9524"/>
          <a:stretch/>
        </p:blipFill>
        <p:spPr>
          <a:xfrm>
            <a:off x="14249400" y="3619500"/>
            <a:ext cx="3810000" cy="4363703"/>
          </a:xfrm>
          <a:prstGeom prst="rect">
            <a:avLst/>
          </a:prstGeom>
        </p:spPr>
      </p:pic>
    </p:spTree>
    <p:extLst>
      <p:ext uri="{BB962C8B-B14F-4D97-AF65-F5344CB8AC3E}">
        <p14:creationId xmlns:p14="http://schemas.microsoft.com/office/powerpoint/2010/main" val="379955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5. Soluciones para micro </a:t>
            </a:r>
            <a:r>
              <a:rPr lang="es-ES" dirty="0" err="1"/>
              <a:t>PyMES</a:t>
            </a:r>
            <a:r>
              <a:rPr lang="es-ES" dirty="0"/>
              <a:t> y </a:t>
            </a:r>
            <a:r>
              <a:rPr lang="es-ES" dirty="0" err="1"/>
              <a:t>PyMES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200899" cy="6145016"/>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Existen diferentes soluciones más enfocadas al mercado español y que encajan muy bien a micro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PyMES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y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PyMES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tanto por el coste como por la facilidad de implementación y curva de aprendizaje.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a:p>
            <a:pPr marL="342900" lvl="0" indent="-342900">
              <a:lnSpc>
                <a:spcPct val="107000"/>
              </a:lnSpc>
              <a:buFont typeface="Symbol" panose="05050102010706020507" pitchFamily="18" charset="2"/>
              <a:buChar char=""/>
            </a:pPr>
            <a:r>
              <a:rPr lang="es-ES_tradnl" sz="1800" b="1" dirty="0" err="1">
                <a:effectLst/>
                <a:latin typeface="Calibri" panose="020F0502020204030204" pitchFamily="34" charset="0"/>
                <a:ea typeface="Calibri" panose="020F0502020204030204" pitchFamily="34" charset="0"/>
                <a:cs typeface="Times New Roman" panose="02020603050405020304" pitchFamily="18" charset="0"/>
              </a:rPr>
              <a:t>Holded</a:t>
            </a: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Holded</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es una plataforma de gestión empresarial en la nube que ofrece diversas funcionalidades para pequeñas y medianas empresas. Su ERP abarca áreas como la gestión financiera, facturación, compras, inventario, CRM y gestión de proyectos.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Holded</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se destaca por su interfaz intuitiva y amigable, integración con otras aplicaciones y herramientas de análisis y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reporting</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Es nativa en la nube y tiene un coste por suscripción.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1800" b="1" dirty="0" err="1">
                <a:effectLst/>
                <a:latin typeface="Calibri" panose="020F0502020204030204" pitchFamily="34" charset="0"/>
                <a:ea typeface="Calibri" panose="020F0502020204030204" pitchFamily="34" charset="0"/>
                <a:cs typeface="Times New Roman" panose="02020603050405020304" pitchFamily="18" charset="0"/>
              </a:rPr>
              <a:t>DelSol</a:t>
            </a: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DelSol</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es un proveedor español de software empresarial que ofrece soluciones integradas para la gestión de empresas. Su ERP proporciona funcionalidades para áreas como la gestión financiera, contabilidad, facturación, compras, inventario y producción.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DelSol</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se caracteriza por su enfoque en empresas de tamaño mediano y su adaptabilidad a diferentes sectores y necesidades empresariales.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pic>
        <p:nvPicPr>
          <p:cNvPr id="1028" name="Picture 4" descr="Holded: precios, funciones y opiniones | GetApp España 2023">
            <a:extLst>
              <a:ext uri="{FF2B5EF4-FFF2-40B4-BE49-F238E27FC236}">
                <a16:creationId xmlns:a16="http://schemas.microsoft.com/office/drawing/2014/main" id="{E2320020-3935-8BC4-9D08-08CA1A46EF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413" y="2880970"/>
            <a:ext cx="5730587" cy="38203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lded - El software de gestión para pymes y emprendedores">
            <a:extLst>
              <a:ext uri="{FF2B5EF4-FFF2-40B4-BE49-F238E27FC236}">
                <a16:creationId xmlns:a16="http://schemas.microsoft.com/office/drawing/2014/main" id="{6B42789B-ADB3-7588-1815-B355B9A1D0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3096" y="3238500"/>
            <a:ext cx="1905000" cy="3719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F16CF73-8572-C16C-8F47-6C92851076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4952" y="5473101"/>
            <a:ext cx="4145259" cy="363619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63C476CB-64CD-B09F-6586-D9B4190B2635}"/>
              </a:ext>
            </a:extLst>
          </p:cNvPr>
          <p:cNvPicPr>
            <a:picLocks noChangeAspect="1"/>
          </p:cNvPicPr>
          <p:nvPr/>
        </p:nvPicPr>
        <p:blipFill>
          <a:blip r:embed="rId8"/>
          <a:stretch>
            <a:fillRect/>
          </a:stretch>
        </p:blipFill>
        <p:spPr>
          <a:xfrm>
            <a:off x="9109362" y="8253401"/>
            <a:ext cx="1855644" cy="723701"/>
          </a:xfrm>
          <a:prstGeom prst="rect">
            <a:avLst/>
          </a:prstGeom>
        </p:spPr>
      </p:pic>
    </p:spTree>
    <p:extLst>
      <p:ext uri="{BB962C8B-B14F-4D97-AF65-F5344CB8AC3E}">
        <p14:creationId xmlns:p14="http://schemas.microsoft.com/office/powerpoint/2010/main" val="316889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Sage X3 - Opiniones, precios y características - Capterra España 2023">
            <a:extLst>
              <a:ext uri="{FF2B5EF4-FFF2-40B4-BE49-F238E27FC236}">
                <a16:creationId xmlns:a16="http://schemas.microsoft.com/office/drawing/2014/main" id="{3E904864-EAC3-107D-D5CC-F65D5A860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7822" y="5119164"/>
            <a:ext cx="5843588" cy="35686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p:cNvPicPr>
          <p:nvPr/>
        </p:nvPicPr>
        <p:blipFill rotWithShape="1">
          <a:blip r:embed="rId3"/>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4"/>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5"/>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5. Soluciones para micro </a:t>
            </a:r>
            <a:r>
              <a:rPr lang="es-ES" dirty="0" err="1"/>
              <a:t>PyMES</a:t>
            </a:r>
            <a:r>
              <a:rPr lang="es-ES" dirty="0"/>
              <a:t> y </a:t>
            </a:r>
            <a:r>
              <a:rPr lang="es-ES" dirty="0" err="1"/>
              <a:t>PyMES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6726329"/>
          </a:xfrm>
          <a:prstGeom prst="rect">
            <a:avLst/>
          </a:prstGeom>
          <a:noFill/>
        </p:spPr>
        <p:txBody>
          <a:bodyPr wrap="square" rtlCol="0">
            <a:spAutoFit/>
          </a:bodyPr>
          <a:lstStyle/>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Sage 50c:</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Sage 50c, anteriormente conocido como ContaPlus y </a:t>
            </a:r>
            <a:r>
              <a:rPr lang="es-ES_tradnl" sz="1800" dirty="0" err="1">
                <a:effectLst/>
                <a:latin typeface="Calibri" panose="020F0502020204030204" pitchFamily="34" charset="0"/>
                <a:ea typeface="Calibri" panose="020F0502020204030204" pitchFamily="34" charset="0"/>
                <a:cs typeface="Times New Roman" panose="02020603050405020304" pitchFamily="18" charset="0"/>
              </a:rPr>
              <a:t>FacturaPlus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es una solución de gestión empresarial dirigida a pequeñas y medianas empresas. Su ERP ofrece módulos para la gestión financiera, facturación, contabilidad, inventario y tesorería. Sage 50c se destaca por su facilidad de uso, integración con otras herramientas de Sage y su enfoque en empresas de menor tamaño. No dispone de una versión nativa en la nube.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Sage 200c:</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Sage 200c es una solución de gestión empresarial diseñada para empresas medianas y grandes. Su ERP abarca áreas como finanzas, ventas, compras, inventario, producción y gestión de proyectos. Sage 200c ofrece una amplia gama de funcionalidades, incluyendo análisis de datos, gestión de la cadena de suministro y herramientas de colaboración empresarial. No dispone de una versión nativa en la nube.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Sage X3:</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Sage X3 es una solución de gestión empresarial escalable y completa que atiende a medianas y grandes empresas. Su ERP cubre áreas como finanzas, gestión de proyectos, cadena de suministro, producción, ventas y CRM. Sage X3 se caracteriza por su enfoque en sectores específicos, como manufactura, distribución y servicios, y por su capacidad de adaptarse a organizaciones con operaciones multinacionales o complejas.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pic>
        <p:nvPicPr>
          <p:cNvPr id="11" name="Imagen 10">
            <a:extLst>
              <a:ext uri="{FF2B5EF4-FFF2-40B4-BE49-F238E27FC236}">
                <a16:creationId xmlns:a16="http://schemas.microsoft.com/office/drawing/2014/main" id="{F8522CB4-7369-6DE1-1EDE-9DD01587F740}"/>
              </a:ext>
            </a:extLst>
          </p:cNvPr>
          <p:cNvPicPr>
            <a:picLocks noChangeAspect="1"/>
          </p:cNvPicPr>
          <p:nvPr/>
        </p:nvPicPr>
        <p:blipFill>
          <a:blip r:embed="rId6"/>
          <a:stretch>
            <a:fillRect/>
          </a:stretch>
        </p:blipFill>
        <p:spPr>
          <a:xfrm>
            <a:off x="12220574" y="2699845"/>
            <a:ext cx="2381250" cy="1343025"/>
          </a:xfrm>
          <a:prstGeom prst="rect">
            <a:avLst/>
          </a:prstGeom>
        </p:spPr>
      </p:pic>
      <p:pic>
        <p:nvPicPr>
          <p:cNvPr id="2052" name="Picture 4" descr="Sage 50c | Software de Gestión y Contabilidad para Empresas">
            <a:extLst>
              <a:ext uri="{FF2B5EF4-FFF2-40B4-BE49-F238E27FC236}">
                <a16:creationId xmlns:a16="http://schemas.microsoft.com/office/drawing/2014/main" id="{70BDD55E-1E1E-671F-2430-AF2095BE49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8104" y="4253084"/>
            <a:ext cx="5249095" cy="279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4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5. Soluciones para micro </a:t>
            </a:r>
            <a:r>
              <a:rPr lang="es-ES" dirty="0" err="1"/>
              <a:t>PyMES</a:t>
            </a:r>
            <a:r>
              <a:rPr lang="es-ES" dirty="0"/>
              <a:t> y </a:t>
            </a:r>
            <a:r>
              <a:rPr lang="es-ES" dirty="0" err="1"/>
              <a:t>PyMES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2771015"/>
          </a:xfrm>
          <a:prstGeom prst="rect">
            <a:avLst/>
          </a:prstGeom>
          <a:noFill/>
        </p:spPr>
        <p:txBody>
          <a:bodyPr wrap="square" rtlCol="0">
            <a:spAutoFit/>
          </a:bodyPr>
          <a:lstStyle/>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Odoo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es una solución de código abierto y modular que ofrece una amplia gama de aplicaciones integradas para gestionar diferentes aspectos de un negocio. Estas aplicaciones cubren áreas como finanzas, ventas, compras, inventario, producción, recursos humanos, marketing,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eCommerce</a:t>
            </a:r>
            <a:r>
              <a:rPr lang="es-ES" sz="1800" dirty="0">
                <a:effectLst/>
                <a:latin typeface="Calibri" panose="020F0502020204030204" pitchFamily="34" charset="0"/>
                <a:ea typeface="Calibri" panose="020F0502020204030204" pitchFamily="34" charset="0"/>
                <a:cs typeface="Times New Roman" panose="02020603050405020304" pitchFamily="18" charset="0"/>
              </a:rPr>
              <a:t> y más. Además, ofrece una comunidad activa de desarrolladores y una amplia selección de aplicaciones y complementos adicionales disponibles en su tienda de aplicaciones.</a:t>
            </a:r>
          </a:p>
          <a:p>
            <a:endParaRPr lang="es-ES" sz="2000" dirty="0"/>
          </a:p>
        </p:txBody>
      </p:sp>
      <p:pic>
        <p:nvPicPr>
          <p:cNvPr id="13" name="Imagen 12">
            <a:extLst>
              <a:ext uri="{FF2B5EF4-FFF2-40B4-BE49-F238E27FC236}">
                <a16:creationId xmlns:a16="http://schemas.microsoft.com/office/drawing/2014/main" id="{C68DFC2E-CC8A-CE16-256D-09DD26185230}"/>
              </a:ext>
            </a:extLst>
          </p:cNvPr>
          <p:cNvPicPr>
            <a:picLocks noChangeAspect="1"/>
          </p:cNvPicPr>
          <p:nvPr/>
        </p:nvPicPr>
        <p:blipFill>
          <a:blip r:embed="rId5"/>
          <a:stretch>
            <a:fillRect/>
          </a:stretch>
        </p:blipFill>
        <p:spPr>
          <a:xfrm>
            <a:off x="12232224" y="2727010"/>
            <a:ext cx="3048264" cy="2286198"/>
          </a:xfrm>
          <a:prstGeom prst="rect">
            <a:avLst/>
          </a:prstGeom>
        </p:spPr>
      </p:pic>
      <p:pic>
        <p:nvPicPr>
          <p:cNvPr id="3076" name="Picture 4" descr="The #1 Open Source CRM Software | Odoo">
            <a:extLst>
              <a:ext uri="{FF2B5EF4-FFF2-40B4-BE49-F238E27FC236}">
                <a16:creationId xmlns:a16="http://schemas.microsoft.com/office/drawing/2014/main" id="{826A6BC4-B395-DE39-074A-5FDC57E2AF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2606" y="5269004"/>
            <a:ext cx="6458248" cy="308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9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6. Principales soluciones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671915"/>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Ya dentro de un ámbito más general y con mayores capacidades de escalar, se pueden encontrar distintas soluciones.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4097" name="Imagen 1383179760" descr="Imagen que contiene Gráfico de dispersión&#10;&#10;Descripción generada automáticamente">
            <a:extLst>
              <a:ext uri="{FF2B5EF4-FFF2-40B4-BE49-F238E27FC236}">
                <a16:creationId xmlns:a16="http://schemas.microsoft.com/office/drawing/2014/main" id="{C1E390CE-36A6-9DD7-97D3-EA5F9E007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551026"/>
            <a:ext cx="4624572" cy="4804008"/>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44226894-2BBC-6659-DBF4-7FE604278961}"/>
              </a:ext>
            </a:extLst>
          </p:cNvPr>
          <p:cNvSpPr txBox="1"/>
          <p:nvPr/>
        </p:nvSpPr>
        <p:spPr>
          <a:xfrm>
            <a:off x="796634" y="8355034"/>
            <a:ext cx="9144000" cy="646331"/>
          </a:xfrm>
          <a:prstGeom prst="rect">
            <a:avLst/>
          </a:prstGeom>
          <a:noFill/>
        </p:spPr>
        <p:txBody>
          <a:bodyPr wrap="square">
            <a:spAutoFit/>
          </a:bodyPr>
          <a:lstStyle/>
          <a:p>
            <a:pPr algn="ctr">
              <a:spcAft>
                <a:spcPts val="1000"/>
              </a:spcAft>
            </a:pPr>
            <a:r>
              <a:rPr lang="es-ES_tradnl"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Ilustración 1: Cuadrante mágico de ERP en la nube para empresas centradas en productos - Fuente: Gartner (agosto 2022)</a:t>
            </a:r>
            <a:endParaRPr lang="es-E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descr="The Leaders Quadrant contains Oracle (Fusion Cloud ERP), Workday, SAP (S/4HANA) and Oracle (NetSuite). The Visionaries Quadrant contains Microsoft (Dynamics 365) and Infor. The Niche Players Quadrant contains SAP (Business ByDesign), Sage Intacct, Microsoft (Dynamics 365 Business Central) and FinancialForce.">
            <a:extLst>
              <a:ext uri="{FF2B5EF4-FFF2-40B4-BE49-F238E27FC236}">
                <a16:creationId xmlns:a16="http://schemas.microsoft.com/office/drawing/2014/main" id="{FA6EA256-62D9-5559-BA40-9D10CD008D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444331" y="3421791"/>
            <a:ext cx="4624050" cy="4802400"/>
          </a:xfrm>
          <a:prstGeom prst="rect">
            <a:avLst/>
          </a:prstGeom>
          <a:noFill/>
          <a:ln>
            <a:noFill/>
          </a:ln>
        </p:spPr>
      </p:pic>
      <p:sp>
        <p:nvSpPr>
          <p:cNvPr id="17" name="CuadroTexto 16">
            <a:extLst>
              <a:ext uri="{FF2B5EF4-FFF2-40B4-BE49-F238E27FC236}">
                <a16:creationId xmlns:a16="http://schemas.microsoft.com/office/drawing/2014/main" id="{35A60FEA-3C97-52E1-856C-7E7E62AC0093}"/>
              </a:ext>
            </a:extLst>
          </p:cNvPr>
          <p:cNvSpPr txBox="1"/>
          <p:nvPr/>
        </p:nvSpPr>
        <p:spPr>
          <a:xfrm>
            <a:off x="9677400" y="8355033"/>
            <a:ext cx="9144000" cy="646331"/>
          </a:xfrm>
          <a:prstGeom prst="rect">
            <a:avLst/>
          </a:prstGeom>
          <a:noFill/>
        </p:spPr>
        <p:txBody>
          <a:bodyPr wrap="square">
            <a:spAutoFit/>
          </a:bodyPr>
          <a:lstStyle/>
          <a:p>
            <a:pPr>
              <a:spcAft>
                <a:spcPts val="1000"/>
              </a:spcAft>
            </a:pPr>
            <a:r>
              <a:rPr lang="es-ES_tradnl"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Ilustración 2: Cuadrante mágico de ERP en la nube para empresas centradas en servicios - Fuente: Gartner (julio 2022)</a:t>
            </a:r>
            <a:endParaRPr lang="es-E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Imagen 17">
            <a:extLst>
              <a:ext uri="{FF2B5EF4-FFF2-40B4-BE49-F238E27FC236}">
                <a16:creationId xmlns:a16="http://schemas.microsoft.com/office/drawing/2014/main" id="{F07631F8-7AD9-78BF-269E-2C7342B9E42D}"/>
              </a:ext>
            </a:extLst>
          </p:cNvPr>
          <p:cNvPicPr>
            <a:picLocks noChangeAspect="1"/>
          </p:cNvPicPr>
          <p:nvPr/>
        </p:nvPicPr>
        <p:blipFill>
          <a:blip r:embed="rId7"/>
          <a:stretch>
            <a:fillRect/>
          </a:stretch>
        </p:blipFill>
        <p:spPr>
          <a:xfrm>
            <a:off x="7956354" y="5257068"/>
            <a:ext cx="3020767" cy="695961"/>
          </a:xfrm>
          <a:prstGeom prst="rect">
            <a:avLst/>
          </a:prstGeom>
        </p:spPr>
      </p:pic>
    </p:spTree>
    <p:extLst>
      <p:ext uri="{BB962C8B-B14F-4D97-AF65-F5344CB8AC3E}">
        <p14:creationId xmlns:p14="http://schemas.microsoft.com/office/powerpoint/2010/main" val="43948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6. Principales soluciones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5527732"/>
          </a:xfrm>
          <a:prstGeom prst="rect">
            <a:avLst/>
          </a:prstGeom>
          <a:noFill/>
        </p:spPr>
        <p:txBody>
          <a:bodyPr wrap="square" rtlCol="0">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Alguna de estas soluciones evaluadas por Gartner</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_tradnl"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Oracle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Fusion</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Cloud ERP): </a:t>
            </a:r>
            <a:r>
              <a:rPr lang="es-ES" sz="1800" dirty="0">
                <a:effectLst/>
                <a:latin typeface="Calibri" panose="020F0502020204030204" pitchFamily="34" charset="0"/>
                <a:ea typeface="Calibri" panose="020F0502020204030204" pitchFamily="34" charset="0"/>
                <a:cs typeface="Times New Roman" panose="02020603050405020304" pitchFamily="18" charset="0"/>
              </a:rPr>
              <a:t>Oracle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Fusion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es un conjunto de aplicaciones empresariales integradas que abarca diferentes áreas, como finanzas, cadena de suministro, gestión de proyectos, recursos humanos y CRM.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Fusion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está basado en una arquitectura de nube y se enfoca en la automatización de procesos, análisis avanzados y una experiencia de usuario moderna.</a:t>
            </a:r>
          </a:p>
          <a:p>
            <a:pPr marL="285750" indent="-285750">
              <a:lnSpc>
                <a:spcPct val="107000"/>
              </a:lnSpc>
              <a:spcAft>
                <a:spcPts val="800"/>
              </a:spcAft>
              <a:buFont typeface="Arial" panose="020B0604020202020204" pitchFamily="34" charset="0"/>
              <a:buChar char="•"/>
            </a:pPr>
            <a:r>
              <a:rPr lang="es-ES" b="1" dirty="0">
                <a:latin typeface="Calibri" panose="020F0502020204030204" pitchFamily="34" charset="0"/>
                <a:ea typeface="Calibri" panose="020F0502020204030204" pitchFamily="34" charset="0"/>
                <a:cs typeface="Times New Roman" panose="02020603050405020304" pitchFamily="18" charset="0"/>
              </a:rPr>
              <a:t>Oracle </a:t>
            </a:r>
            <a:r>
              <a:rPr lang="es-ES" b="1" dirty="0" err="1">
                <a:latin typeface="Calibri" panose="020F0502020204030204" pitchFamily="34" charset="0"/>
                <a:ea typeface="Calibri" panose="020F0502020204030204" pitchFamily="34" charset="0"/>
                <a:cs typeface="Times New Roman" panose="02020603050405020304" pitchFamily="18" charset="0"/>
              </a:rPr>
              <a:t>NetSuite</a:t>
            </a:r>
            <a:r>
              <a:rPr lang="es-ES" b="1" dirty="0">
                <a:latin typeface="Calibri" panose="020F0502020204030204" pitchFamily="34" charset="0"/>
                <a:ea typeface="Calibri" panose="020F0502020204030204" pitchFamily="34" charset="0"/>
                <a:cs typeface="Times New Roman" panose="02020603050405020304" pitchFamily="18" charset="0"/>
              </a:rPr>
              <a:t>: </a:t>
            </a:r>
            <a:r>
              <a:rPr lang="es-ES" dirty="0">
                <a:latin typeface="Calibri" panose="020F0502020204030204" pitchFamily="34" charset="0"/>
                <a:ea typeface="Calibri" panose="020F0502020204030204" pitchFamily="34" charset="0"/>
                <a:cs typeface="Times New Roman" panose="02020603050405020304" pitchFamily="18" charset="0"/>
              </a:rPr>
              <a:t>también basado en la nube se dirige a empresas de todos los tamaños, desde pequeñas hasta grandes organizaciones. Ofrece funcionalidades completas para la gestión financiera, CRM, gestión de pedidos, gestión de inventario y más. </a:t>
            </a:r>
            <a:r>
              <a:rPr lang="es-ES" dirty="0" err="1">
                <a:latin typeface="Calibri" panose="020F0502020204030204" pitchFamily="34" charset="0"/>
                <a:ea typeface="Calibri" panose="020F0502020204030204" pitchFamily="34" charset="0"/>
                <a:cs typeface="Times New Roman" panose="02020603050405020304" pitchFamily="18" charset="0"/>
              </a:rPr>
              <a:t>NetSuite</a:t>
            </a:r>
            <a:r>
              <a:rPr lang="es-ES" dirty="0">
                <a:latin typeface="Calibri" panose="020F0502020204030204" pitchFamily="34" charset="0"/>
                <a:ea typeface="Calibri" panose="020F0502020204030204" pitchFamily="34" charset="0"/>
                <a:cs typeface="Times New Roman" panose="02020603050405020304" pitchFamily="18" charset="0"/>
              </a:rPr>
              <a:t> destaca por su escalabilidad, flexibilidad y su capacidad de adaptarse a diferentes sectores y modelos de negocio.</a:t>
            </a:r>
          </a:p>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SAP HANA: </a:t>
            </a:r>
            <a:r>
              <a:rPr lang="es-ES" dirty="0">
                <a:latin typeface="Calibri" panose="020F0502020204030204" pitchFamily="34" charset="0"/>
                <a:cs typeface="Times New Roman" panose="02020603050405020304" pitchFamily="18" charset="0"/>
              </a:rPr>
              <a:t>Proporciona funcionalidades para la gestión financiera, logística, ventas, compras, producción y más. HANA se destaca por su alta velocidad y rendimiento, además de adaptarse a cualquier tamaño de empresa. SAP es un proveedor con gran experiencia mundial en industria.</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146" name="Picture 2">
            <a:extLst>
              <a:ext uri="{FF2B5EF4-FFF2-40B4-BE49-F238E27FC236}">
                <a16:creationId xmlns:a16="http://schemas.microsoft.com/office/drawing/2014/main" id="{FB3632B3-CE8C-4E3A-82E3-AF68AE16C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8400" y="6900811"/>
            <a:ext cx="2066520" cy="1022927"/>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37544A86-8D03-E8FB-9D96-CD330611EA45}"/>
              </a:ext>
            </a:extLst>
          </p:cNvPr>
          <p:cNvPicPr>
            <a:picLocks noChangeAspect="1"/>
          </p:cNvPicPr>
          <p:nvPr/>
        </p:nvPicPr>
        <p:blipFill rotWithShape="1">
          <a:blip r:embed="rId6"/>
          <a:srcRect l="3170" t="33197" r="19020" b="33996"/>
          <a:stretch/>
        </p:blipFill>
        <p:spPr>
          <a:xfrm>
            <a:off x="13464085" y="5225319"/>
            <a:ext cx="2819400" cy="979873"/>
          </a:xfrm>
          <a:prstGeom prst="rect">
            <a:avLst/>
          </a:prstGeom>
        </p:spPr>
      </p:pic>
      <p:pic>
        <p:nvPicPr>
          <p:cNvPr id="6150" name="Picture 6" descr="Oracle Fusion Updates Designed to Deliver Greater Customer Support">
            <a:extLst>
              <a:ext uri="{FF2B5EF4-FFF2-40B4-BE49-F238E27FC236}">
                <a16:creationId xmlns:a16="http://schemas.microsoft.com/office/drawing/2014/main" id="{B64E587F-9A47-37CD-2C32-9605C72218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5961" y="2776520"/>
            <a:ext cx="5522953" cy="236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7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6. Principales soluciones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612045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SAP Business One: </a:t>
            </a:r>
            <a:r>
              <a:rPr lang="es-ES" sz="1800" dirty="0">
                <a:effectLst/>
                <a:latin typeface="Calibri" panose="020F0502020204030204" pitchFamily="34" charset="0"/>
                <a:ea typeface="Calibri" panose="020F0502020204030204" pitchFamily="34" charset="0"/>
                <a:cs typeface="Times New Roman" panose="02020603050405020304" pitchFamily="18" charset="0"/>
              </a:rPr>
              <a:t>SAP Business One es un ERP diseñado para pequeñas y medianas empresas. Proporciona funcionalidades para la gestión financiera, ventas, compras, inventario y producción. Business One se destaca por su facilidad de implementación, interfaz intuitiva y escalabilidad, lo que lo hace adecuado para empresas en crecimiento.</a:t>
            </a: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b="1" dirty="0">
                <a:latin typeface="Calibri" panose="020F0502020204030204" pitchFamily="34" charset="0"/>
                <a:cs typeface="Times New Roman" panose="02020603050405020304" pitchFamily="18" charset="0"/>
              </a:rPr>
              <a:t>Microsoft Dynamics 365: </a:t>
            </a:r>
            <a:r>
              <a:rPr lang="es-ES" dirty="0">
                <a:latin typeface="Calibri" panose="020F0502020204030204" pitchFamily="34" charset="0"/>
                <a:cs typeface="Times New Roman" panose="02020603050405020304" pitchFamily="18" charset="0"/>
              </a:rPr>
              <a:t>se trata de una suite de aplicaciones empresariales que incluye un ERP llamado Dynamics 365 </a:t>
            </a:r>
            <a:r>
              <a:rPr lang="es-ES" dirty="0" err="1">
                <a:latin typeface="Calibri" panose="020F0502020204030204" pitchFamily="34" charset="0"/>
                <a:cs typeface="Times New Roman" panose="02020603050405020304" pitchFamily="18" charset="0"/>
              </a:rPr>
              <a:t>Finance</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Operations</a:t>
            </a:r>
            <a:r>
              <a:rPr lang="es-ES" dirty="0">
                <a:latin typeface="Calibri" panose="020F0502020204030204" pitchFamily="34" charset="0"/>
                <a:cs typeface="Times New Roman" panose="02020603050405020304" pitchFamily="18" charset="0"/>
              </a:rPr>
              <a:t>. Este ERP ofrece funcionalidades para la gestión financiera, cadena de suministro, producción, ventas, servicio al cliente y más. Dynamics 365 se basa en la nube y se integra estrechamente con otras aplicaciones y herramientas de Microsoft.</a:t>
            </a: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b="1" dirty="0">
                <a:latin typeface="Calibri" panose="020F0502020204030204" pitchFamily="34" charset="0"/>
                <a:cs typeface="Times New Roman" panose="02020603050405020304" pitchFamily="18" charset="0"/>
              </a:rPr>
              <a:t>Microsoft Business Central:</a:t>
            </a:r>
            <a:r>
              <a:rPr lang="es-ES" dirty="0">
                <a:latin typeface="Calibri" panose="020F0502020204030204" pitchFamily="34" charset="0"/>
                <a:cs typeface="Times New Roman" panose="02020603050405020304" pitchFamily="18" charset="0"/>
              </a:rPr>
              <a:t> Microsoft Business Central es un ERP diseñado específicamente para pequeñas y medianas empresas. Ofrece funcionalidades para la gestión financiera, ventas, compras, inventario, proyectos y más. Business Central se basa en la nube y se integra con otras soluciones de Microsoft, como Office 365 y Power BI. Es conocido por su facilidad de uso y capacidad de personalización.</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1" name="Imagen 10">
            <a:extLst>
              <a:ext uri="{FF2B5EF4-FFF2-40B4-BE49-F238E27FC236}">
                <a16:creationId xmlns:a16="http://schemas.microsoft.com/office/drawing/2014/main" id="{DD9CF110-F126-F4ED-1E54-335AC147C203}"/>
              </a:ext>
            </a:extLst>
          </p:cNvPr>
          <p:cNvPicPr>
            <a:picLocks noChangeAspect="1"/>
          </p:cNvPicPr>
          <p:nvPr/>
        </p:nvPicPr>
        <p:blipFill>
          <a:blip r:embed="rId5"/>
          <a:stretch>
            <a:fillRect/>
          </a:stretch>
        </p:blipFill>
        <p:spPr>
          <a:xfrm>
            <a:off x="12716169" y="2857500"/>
            <a:ext cx="3353091" cy="1121761"/>
          </a:xfrm>
          <a:prstGeom prst="rect">
            <a:avLst/>
          </a:prstGeom>
        </p:spPr>
      </p:pic>
      <p:pic>
        <p:nvPicPr>
          <p:cNvPr id="13" name="Imagen 12">
            <a:extLst>
              <a:ext uri="{FF2B5EF4-FFF2-40B4-BE49-F238E27FC236}">
                <a16:creationId xmlns:a16="http://schemas.microsoft.com/office/drawing/2014/main" id="{6EBB5E8C-3B1F-E696-435C-6F0BD07A4467}"/>
              </a:ext>
            </a:extLst>
          </p:cNvPr>
          <p:cNvPicPr>
            <a:picLocks noChangeAspect="1"/>
          </p:cNvPicPr>
          <p:nvPr/>
        </p:nvPicPr>
        <p:blipFill>
          <a:blip r:embed="rId6"/>
          <a:stretch>
            <a:fillRect/>
          </a:stretch>
        </p:blipFill>
        <p:spPr>
          <a:xfrm>
            <a:off x="12593142" y="4787614"/>
            <a:ext cx="3724979" cy="2097206"/>
          </a:xfrm>
          <a:prstGeom prst="rect">
            <a:avLst/>
          </a:prstGeom>
        </p:spPr>
      </p:pic>
      <p:pic>
        <p:nvPicPr>
          <p:cNvPr id="14" name="Imagen 13">
            <a:extLst>
              <a:ext uri="{FF2B5EF4-FFF2-40B4-BE49-F238E27FC236}">
                <a16:creationId xmlns:a16="http://schemas.microsoft.com/office/drawing/2014/main" id="{9A46605F-BCA2-FE4B-5034-B002A914C55C}"/>
              </a:ext>
            </a:extLst>
          </p:cNvPr>
          <p:cNvPicPr>
            <a:picLocks noChangeAspect="1"/>
          </p:cNvPicPr>
          <p:nvPr/>
        </p:nvPicPr>
        <p:blipFill>
          <a:blip r:embed="rId7"/>
          <a:stretch>
            <a:fillRect/>
          </a:stretch>
        </p:blipFill>
        <p:spPr>
          <a:xfrm>
            <a:off x="12483255" y="7009754"/>
            <a:ext cx="4505325" cy="1366838"/>
          </a:xfrm>
          <a:prstGeom prst="rect">
            <a:avLst/>
          </a:prstGeom>
        </p:spPr>
      </p:pic>
    </p:spTree>
    <p:extLst>
      <p:ext uri="{BB962C8B-B14F-4D97-AF65-F5344CB8AC3E}">
        <p14:creationId xmlns:p14="http://schemas.microsoft.com/office/powerpoint/2010/main" val="387689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6. Principales soluciones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612045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SAP Business One: </a:t>
            </a:r>
            <a:r>
              <a:rPr lang="es-ES" sz="1800" dirty="0">
                <a:effectLst/>
                <a:latin typeface="Calibri" panose="020F0502020204030204" pitchFamily="34" charset="0"/>
                <a:ea typeface="Calibri" panose="020F0502020204030204" pitchFamily="34" charset="0"/>
                <a:cs typeface="Times New Roman" panose="02020603050405020304" pitchFamily="18" charset="0"/>
              </a:rPr>
              <a:t>SAP Business One es un ERP diseñado para pequeñas y medianas empresas. Proporciona funcionalidades para la gestión financiera, ventas, compras, inventario y producción. Business One se destaca por su facilidad de implementación, interfaz intuitiva y escalabilidad, lo que lo hace adecuado para empresas en crecimiento.</a:t>
            </a: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b="1" dirty="0">
                <a:latin typeface="Calibri" panose="020F0502020204030204" pitchFamily="34" charset="0"/>
                <a:cs typeface="Times New Roman" panose="02020603050405020304" pitchFamily="18" charset="0"/>
              </a:rPr>
              <a:t>Microsoft Dynamics 365: </a:t>
            </a:r>
            <a:r>
              <a:rPr lang="es-ES" dirty="0">
                <a:latin typeface="Calibri" panose="020F0502020204030204" pitchFamily="34" charset="0"/>
                <a:cs typeface="Times New Roman" panose="02020603050405020304" pitchFamily="18" charset="0"/>
              </a:rPr>
              <a:t>se trata de una suite de aplicaciones empresariales que incluye un ERP llamado Dynamics 365 </a:t>
            </a:r>
            <a:r>
              <a:rPr lang="es-ES" dirty="0" err="1">
                <a:latin typeface="Calibri" panose="020F0502020204030204" pitchFamily="34" charset="0"/>
                <a:cs typeface="Times New Roman" panose="02020603050405020304" pitchFamily="18" charset="0"/>
              </a:rPr>
              <a:t>Finance</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Operations</a:t>
            </a:r>
            <a:r>
              <a:rPr lang="es-ES" dirty="0">
                <a:latin typeface="Calibri" panose="020F0502020204030204" pitchFamily="34" charset="0"/>
                <a:cs typeface="Times New Roman" panose="02020603050405020304" pitchFamily="18" charset="0"/>
              </a:rPr>
              <a:t>. Este ERP ofrece funcionalidades para la gestión financiera, cadena de suministro, producción, ventas, servicio al cliente y más. Dynamics 365 se basa en la nube y se integra estrechamente con otras aplicaciones y herramientas de Microsoft.</a:t>
            </a:r>
          </a:p>
          <a:p>
            <a:pPr marL="285750" indent="-285750">
              <a:lnSpc>
                <a:spcPct val="107000"/>
              </a:lnSpc>
              <a:spcAft>
                <a:spcPts val="800"/>
              </a:spcAft>
              <a:buFont typeface="Arial" panose="020B0604020202020204" pitchFamily="34" charset="0"/>
              <a:buChar char="•"/>
            </a:pPr>
            <a:endParaRPr lang="es-ES" dirty="0">
              <a:latin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ES" b="1" dirty="0">
                <a:latin typeface="Calibri" panose="020F0502020204030204" pitchFamily="34" charset="0"/>
                <a:cs typeface="Times New Roman" panose="02020603050405020304" pitchFamily="18" charset="0"/>
              </a:rPr>
              <a:t>Microsoft Business Central:</a:t>
            </a:r>
            <a:r>
              <a:rPr lang="es-ES" dirty="0">
                <a:latin typeface="Calibri" panose="020F0502020204030204" pitchFamily="34" charset="0"/>
                <a:cs typeface="Times New Roman" panose="02020603050405020304" pitchFamily="18" charset="0"/>
              </a:rPr>
              <a:t> Microsoft Business Central es un ERP diseñado específicamente para pequeñas y medianas empresas. Ofrece funcionalidades para la gestión financiera, ventas, compras, inventario, proyectos y más. Business Central se basa en la nube y se integra con otras soluciones de Microsoft, como Office 365 y Power BI. Es conocido por su facilidad de uso y capacidad de personalización.</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1" name="Imagen 10">
            <a:extLst>
              <a:ext uri="{FF2B5EF4-FFF2-40B4-BE49-F238E27FC236}">
                <a16:creationId xmlns:a16="http://schemas.microsoft.com/office/drawing/2014/main" id="{DD9CF110-F126-F4ED-1E54-335AC147C203}"/>
              </a:ext>
            </a:extLst>
          </p:cNvPr>
          <p:cNvPicPr>
            <a:picLocks noChangeAspect="1"/>
          </p:cNvPicPr>
          <p:nvPr/>
        </p:nvPicPr>
        <p:blipFill>
          <a:blip r:embed="rId5"/>
          <a:stretch>
            <a:fillRect/>
          </a:stretch>
        </p:blipFill>
        <p:spPr>
          <a:xfrm>
            <a:off x="12716169" y="2857500"/>
            <a:ext cx="3353091" cy="1121761"/>
          </a:xfrm>
          <a:prstGeom prst="rect">
            <a:avLst/>
          </a:prstGeom>
        </p:spPr>
      </p:pic>
      <p:pic>
        <p:nvPicPr>
          <p:cNvPr id="13" name="Imagen 12">
            <a:extLst>
              <a:ext uri="{FF2B5EF4-FFF2-40B4-BE49-F238E27FC236}">
                <a16:creationId xmlns:a16="http://schemas.microsoft.com/office/drawing/2014/main" id="{6EBB5E8C-3B1F-E696-435C-6F0BD07A4467}"/>
              </a:ext>
            </a:extLst>
          </p:cNvPr>
          <p:cNvPicPr>
            <a:picLocks noChangeAspect="1"/>
          </p:cNvPicPr>
          <p:nvPr/>
        </p:nvPicPr>
        <p:blipFill>
          <a:blip r:embed="rId6"/>
          <a:stretch>
            <a:fillRect/>
          </a:stretch>
        </p:blipFill>
        <p:spPr>
          <a:xfrm>
            <a:off x="12593142" y="4787614"/>
            <a:ext cx="3724979" cy="2097206"/>
          </a:xfrm>
          <a:prstGeom prst="rect">
            <a:avLst/>
          </a:prstGeom>
        </p:spPr>
      </p:pic>
      <p:pic>
        <p:nvPicPr>
          <p:cNvPr id="14" name="Imagen 13">
            <a:extLst>
              <a:ext uri="{FF2B5EF4-FFF2-40B4-BE49-F238E27FC236}">
                <a16:creationId xmlns:a16="http://schemas.microsoft.com/office/drawing/2014/main" id="{9A46605F-BCA2-FE4B-5034-B002A914C55C}"/>
              </a:ext>
            </a:extLst>
          </p:cNvPr>
          <p:cNvPicPr>
            <a:picLocks noChangeAspect="1"/>
          </p:cNvPicPr>
          <p:nvPr/>
        </p:nvPicPr>
        <p:blipFill>
          <a:blip r:embed="rId7"/>
          <a:stretch>
            <a:fillRect/>
          </a:stretch>
        </p:blipFill>
        <p:spPr>
          <a:xfrm>
            <a:off x="12483255" y="7009754"/>
            <a:ext cx="4505325" cy="1366838"/>
          </a:xfrm>
          <a:prstGeom prst="rect">
            <a:avLst/>
          </a:prstGeom>
        </p:spPr>
      </p:pic>
    </p:spTree>
    <p:extLst>
      <p:ext uri="{BB962C8B-B14F-4D97-AF65-F5344CB8AC3E}">
        <p14:creationId xmlns:p14="http://schemas.microsoft.com/office/powerpoint/2010/main" val="177174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7. Soluciones por sector</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734297" cy="5881354"/>
          </a:xfrm>
          <a:prstGeom prst="rect">
            <a:avLst/>
          </a:prstGeom>
          <a:noFill/>
        </p:spPr>
        <p:txBody>
          <a:bodyPr wrap="square" rtlCol="0">
            <a:spAutoFit/>
          </a:bodyPr>
          <a:lstStyle/>
          <a:p>
            <a:pPr>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Las soluciones específicas para un sector concreto, se las conoce también como verticales.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Existen varios verticales o industrias para las cuales se comercializan sistemas ERP adaptados a sus necesidades específicas. Algunos de los principales verticales que se encuentran en el mercado son: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Manufactura: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Los ERP para la industria manufacturera se centran en la gestión de procesos de producción, control de inventario, programación de la cadena de suministro, gestión de órdenes de trabajo y control de calidad. Estos sistemas ayudan a optimizar la eficiencia y la productividad en los procesos de fabricación. </a:t>
            </a:r>
          </a:p>
          <a:p>
            <a:pPr marL="342900" lvl="0" indent="-342900">
              <a:lnSpc>
                <a:spcPct val="107000"/>
              </a:lnSpc>
              <a:buFont typeface="Symbol" panose="05050102010706020507" pitchFamily="18" charset="2"/>
              <a:buChar char=""/>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Distribución y logística:</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para este vertical están diseñados para empresas que se dedican a la distribución y logística de productos. Incluyen características como la gestión de inventario, la planificación de rutas, el seguimiento de envíos, la gestión de almacenes y la optimización de la cadena de suministro.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latin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2" name="Imagen 11" descr="Interfaz de usuario gráfica&#10;&#10;Descripción generada automáticamente">
            <a:extLst>
              <a:ext uri="{FF2B5EF4-FFF2-40B4-BE49-F238E27FC236}">
                <a16:creationId xmlns:a16="http://schemas.microsoft.com/office/drawing/2014/main" id="{B296BAD7-8620-E106-9642-D649F7507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3340029"/>
            <a:ext cx="7365079" cy="4615873"/>
          </a:xfrm>
          <a:prstGeom prst="rect">
            <a:avLst/>
          </a:prstGeom>
        </p:spPr>
      </p:pic>
    </p:spTree>
    <p:extLst>
      <p:ext uri="{BB962C8B-B14F-4D97-AF65-F5344CB8AC3E}">
        <p14:creationId xmlns:p14="http://schemas.microsoft.com/office/powerpoint/2010/main" val="318193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7. Soluciones por sector</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8648697" cy="643740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ES_tradnl" sz="2000" b="1" dirty="0" err="1">
                <a:effectLst/>
                <a:latin typeface="Calibri" panose="020F0502020204030204" pitchFamily="34" charset="0"/>
                <a:ea typeface="Calibri" panose="020F0502020204030204" pitchFamily="34" charset="0"/>
                <a:cs typeface="Times New Roman" panose="02020603050405020304" pitchFamily="18" charset="0"/>
              </a:rPr>
              <a:t>Retail</a:t>
            </a: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 y comercio electrónico: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para el sector minorista se enfocan en la gestión de ventas, la gestión de inventario en múltiples canales, la administración de promociones y descuentos, la gestión de clientes y la integración con sistemas de punto de venta (POS) y comercio electrónico.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Construcción y proyectos: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para la industria de la construcción y proyectos están diseñados para gestionar aspectos específicos como la planificación de proyectos, la gestión de costos y presupuestos, la gestión de subcontratistas, el seguimiento de avances y la gestión de documentos.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Servicios profesionales: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Este vertical incluye empresas de consultoría, despachos de abogados, agencias de marketing, empresas de servicios financieros, entre otros. Los ERP para servicios profesionales se centran en la gestión de proyectos, la asignación de recursos, la facturación basada en horas trabajadas y el seguimiento de los márgenes de rentabilidad.</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Salud: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para el sector de la salud están diseñados para hospitales, clínicas, laboratorios y proveedores de atención médica. Incluyen características como la gestión de citas, la administración de pacientes, la facturación médica, la gestión de inventario de suministros médicos y la integración con sistemas de registros médicos electrónicos (EMR).</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latin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5" name="Imagen 14" descr="Una caricatura de una persona&#10;&#10;Descripción generada automáticamente con confianza media">
            <a:extLst>
              <a:ext uri="{FF2B5EF4-FFF2-40B4-BE49-F238E27FC236}">
                <a16:creationId xmlns:a16="http://schemas.microsoft.com/office/drawing/2014/main" id="{6EB7B70D-21FD-30B0-7AF9-2F7845F541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0396" y="3368637"/>
            <a:ext cx="7385893" cy="4330956"/>
          </a:xfrm>
          <a:prstGeom prst="rect">
            <a:avLst/>
          </a:prstGeom>
        </p:spPr>
      </p:pic>
    </p:spTree>
    <p:extLst>
      <p:ext uri="{BB962C8B-B14F-4D97-AF65-F5344CB8AC3E}">
        <p14:creationId xmlns:p14="http://schemas.microsoft.com/office/powerpoint/2010/main" val="307789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1. Introducción</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6549485"/>
          </a:xfrm>
          <a:prstGeom prst="rect">
            <a:avLst/>
          </a:prstGeom>
          <a:noFill/>
        </p:spPr>
        <p:txBody>
          <a:bodyPr wrap="square" rtlCol="0">
            <a:spAutoFit/>
          </a:bodyPr>
          <a:lstStyle/>
          <a:p>
            <a:r>
              <a:rPr lang="es-ES_tradnl" sz="2000" dirty="0">
                <a:effectLst/>
                <a:latin typeface="Calibri" panose="020F0502020204030204" pitchFamily="34" charset="0"/>
                <a:ea typeface="Calibri" panose="020F0502020204030204" pitchFamily="34" charset="0"/>
                <a:cs typeface="Times New Roman" panose="02020603050405020304" pitchFamily="18" charset="0"/>
              </a:rPr>
              <a:t>Los sistemas de gestión de recursos empresariales o </a:t>
            </a:r>
            <a:r>
              <a:rPr lang="es-ES_tradnl" sz="2000" b="1" dirty="0" err="1">
                <a:effectLst/>
                <a:latin typeface="Calibri" panose="020F0502020204030204" pitchFamily="34" charset="0"/>
                <a:ea typeface="Calibri" panose="020F0502020204030204" pitchFamily="34" charset="0"/>
                <a:cs typeface="Times New Roman" panose="02020603050405020304" pitchFamily="18" charset="0"/>
              </a:rPr>
              <a:t>ERPs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(de sus siglas en inglés </a:t>
            </a:r>
            <a:r>
              <a:rPr lang="es-ES_tradnl" sz="2000" i="1" dirty="0">
                <a:effectLst/>
                <a:latin typeface="Calibri" panose="020F0502020204030204" pitchFamily="34" charset="0"/>
                <a:ea typeface="Calibri" panose="020F0502020204030204" pitchFamily="34" charset="0"/>
                <a:cs typeface="Times New Roman" panose="02020603050405020304" pitchFamily="18" charset="0"/>
              </a:rPr>
              <a:t>Enterprise </a:t>
            </a:r>
            <a:r>
              <a:rPr lang="es-ES_tradnl" sz="2000" i="1" dirty="0" err="1">
                <a:effectLst/>
                <a:latin typeface="Calibri" panose="020F0502020204030204" pitchFamily="34" charset="0"/>
                <a:ea typeface="Calibri" panose="020F0502020204030204" pitchFamily="34" charset="0"/>
                <a:cs typeface="Times New Roman" panose="02020603050405020304" pitchFamily="18" charset="0"/>
              </a:rPr>
              <a:t>Resource</a:t>
            </a:r>
            <a:r>
              <a:rPr lang="es-ES_tradnl" sz="2000" i="1"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2000" i="1" dirty="0" err="1">
                <a:effectLst/>
                <a:latin typeface="Calibri" panose="020F0502020204030204" pitchFamily="34" charset="0"/>
                <a:ea typeface="Calibri" panose="020F0502020204030204" pitchFamily="34" charset="0"/>
                <a:cs typeface="Times New Roman" panose="02020603050405020304" pitchFamily="18" charset="0"/>
              </a:rPr>
              <a:t>Planning</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son una de las piezas fundamentales en el proceso de digitalización y transformación para las empresas.</a:t>
            </a:r>
          </a:p>
          <a:p>
            <a:endParaRPr lang="es-ES_tradnl"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Los rasgos básicos de este tipo de sistemas son:</a:t>
            </a:r>
          </a:p>
          <a:p>
            <a:pPr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Modularidad: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permiten utilizar aquellas funciones que son útiles para cada empresa, pagando por aquello que se utiliza.</a:t>
            </a:r>
          </a:p>
          <a:p>
            <a:pPr marL="342900" lvl="0" indent="-342900" algn="just">
              <a:lnSpc>
                <a:spcPct val="107000"/>
              </a:lnSpc>
              <a:buFont typeface="Calibri" panose="020F0502020204030204" pitchFamily="34" charset="0"/>
              <a:buChar char="-"/>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Adaptabilidad: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disponen de cierta capacidad de adaptación a los procesos de la organización.</a:t>
            </a:r>
          </a:p>
          <a:p>
            <a:pPr marL="342900" lvl="0" indent="-342900" algn="just">
              <a:lnSpc>
                <a:spcPct val="107000"/>
              </a:lnSpc>
              <a:buFont typeface="Calibri" panose="020F0502020204030204" pitchFamily="34" charset="0"/>
              <a:buChar char="-"/>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Control de la seguridad: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permiten gestionar la seguridad en el acceso de la información, permitiendo que cada persona acceda a aquella información que es necesaria para desempeñar su trabajo.</a:t>
            </a:r>
          </a:p>
          <a:p>
            <a:pPr marL="342900" lvl="0" indent="-342900" algn="just">
              <a:lnSpc>
                <a:spcPct val="107000"/>
              </a:lnSpc>
              <a:spcAft>
                <a:spcPts val="800"/>
              </a:spcAft>
              <a:buFont typeface="Calibri" panose="020F0502020204030204" pitchFamily="34" charset="0"/>
              <a:buChar char="-"/>
            </a:pPr>
            <a:endParaRPr lang="es-ES_tradnl"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 implantación de un ERP en la empresa aportará beneficios en muchos ámbitos, como el incremento de la productividad de los equipos, reducción de costes, mejora de la comunicación entre departamentos, delegaciones o agentes externos a la organización como clientes y proveedores, así como la posibilidad de asimilar el crecimiento de la organización de una manera sostenible en el tiempo.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spTree>
    <p:extLst>
      <p:ext uri="{BB962C8B-B14F-4D97-AF65-F5344CB8AC3E}">
        <p14:creationId xmlns:p14="http://schemas.microsoft.com/office/powerpoint/2010/main" val="706767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7. Soluciones por sector</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Diagrama 10">
            <a:extLst>
              <a:ext uri="{FF2B5EF4-FFF2-40B4-BE49-F238E27FC236}">
                <a16:creationId xmlns:a16="http://schemas.microsoft.com/office/drawing/2014/main" id="{15A2DC3A-FAAE-AD1C-AFF7-6D4ED74E24D8}"/>
              </a:ext>
            </a:extLst>
          </p:cNvPr>
          <p:cNvGraphicFramePr/>
          <p:nvPr>
            <p:extLst>
              <p:ext uri="{D42A27DB-BD31-4B8C-83A1-F6EECF244321}">
                <p14:modId xmlns:p14="http://schemas.microsoft.com/office/powerpoint/2010/main" val="3356246340"/>
              </p:ext>
            </p:extLst>
          </p:nvPr>
        </p:nvGraphicFramePr>
        <p:xfrm>
          <a:off x="2209800" y="2705100"/>
          <a:ext cx="12192000" cy="59116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43913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8. Implantación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8648697" cy="2651110"/>
          </a:xfrm>
          <a:prstGeom prst="rect">
            <a:avLst/>
          </a:prstGeom>
          <a:noFill/>
        </p:spPr>
        <p:txBody>
          <a:bodyPr wrap="square" rtlCol="0">
            <a:spAutoFit/>
          </a:bodyPr>
          <a:lstStyle/>
          <a:p>
            <a:pPr>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 implantación de un ERP es un proyecto estratégico y organizativo para la empresa que debe ser impulsado por alta dirección y que debe involucrar a todas las personas de la organización y a la tecnología.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Por lo tanto, debemos empezar por preguntarnos si nuestra organización está preparada para este cambio, en tal caso, para conseguir implantar un ERP con éxito deberemos seguir los siguientes pasos.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latin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2" name="Imagen 11" descr="Interfaz de usuario gráfica, Aplicación, Teams&#10;&#10;Descripción generada automáticamente">
            <a:extLst>
              <a:ext uri="{FF2B5EF4-FFF2-40B4-BE49-F238E27FC236}">
                <a16:creationId xmlns:a16="http://schemas.microsoft.com/office/drawing/2014/main" id="{D177A7C0-CE15-8495-C555-AA3969000B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82400" y="2588103"/>
            <a:ext cx="6109526" cy="5110794"/>
          </a:xfrm>
          <a:prstGeom prst="rect">
            <a:avLst/>
          </a:prstGeom>
        </p:spPr>
      </p:pic>
    </p:spTree>
    <p:extLst>
      <p:ext uri="{BB962C8B-B14F-4D97-AF65-F5344CB8AC3E}">
        <p14:creationId xmlns:p14="http://schemas.microsoft.com/office/powerpoint/2010/main" val="498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8. Implantación del ERP</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Diagrama 10">
            <a:extLst>
              <a:ext uri="{FF2B5EF4-FFF2-40B4-BE49-F238E27FC236}">
                <a16:creationId xmlns:a16="http://schemas.microsoft.com/office/drawing/2014/main" id="{8384912A-10A6-0EC6-CADD-1F527638F7BE}"/>
              </a:ext>
            </a:extLst>
          </p:cNvPr>
          <p:cNvGraphicFramePr/>
          <p:nvPr>
            <p:extLst>
              <p:ext uri="{D42A27DB-BD31-4B8C-83A1-F6EECF244321}">
                <p14:modId xmlns:p14="http://schemas.microsoft.com/office/powerpoint/2010/main" val="1549882854"/>
              </p:ext>
            </p:extLst>
          </p:nvPr>
        </p:nvGraphicFramePr>
        <p:xfrm>
          <a:off x="1600201" y="2563091"/>
          <a:ext cx="15087599" cy="66444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ectángulo 12">
            <a:extLst>
              <a:ext uri="{FF2B5EF4-FFF2-40B4-BE49-F238E27FC236}">
                <a16:creationId xmlns:a16="http://schemas.microsoft.com/office/drawing/2014/main" id="{A055BBF0-E607-25C1-A85C-EF8F15E713CD}"/>
              </a:ext>
            </a:extLst>
          </p:cNvPr>
          <p:cNvSpPr/>
          <p:nvPr/>
        </p:nvSpPr>
        <p:spPr>
          <a:xfrm>
            <a:off x="685800" y="2933700"/>
            <a:ext cx="591346" cy="5942538"/>
          </a:xfrm>
          <a:prstGeom prst="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s-ES" b="1" dirty="0"/>
              <a:t>Análisis de necesidades</a:t>
            </a:r>
          </a:p>
        </p:txBody>
      </p:sp>
    </p:spTree>
    <p:extLst>
      <p:ext uri="{BB962C8B-B14F-4D97-AF65-F5344CB8AC3E}">
        <p14:creationId xmlns:p14="http://schemas.microsoft.com/office/powerpoint/2010/main" val="66815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8. Implantación del ERP</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Diagrama 10">
            <a:extLst>
              <a:ext uri="{FF2B5EF4-FFF2-40B4-BE49-F238E27FC236}">
                <a16:creationId xmlns:a16="http://schemas.microsoft.com/office/drawing/2014/main" id="{8384912A-10A6-0EC6-CADD-1F527638F7BE}"/>
              </a:ext>
            </a:extLst>
          </p:cNvPr>
          <p:cNvGraphicFramePr/>
          <p:nvPr>
            <p:extLst>
              <p:ext uri="{D42A27DB-BD31-4B8C-83A1-F6EECF244321}">
                <p14:modId xmlns:p14="http://schemas.microsoft.com/office/powerpoint/2010/main" val="3219472817"/>
              </p:ext>
            </p:extLst>
          </p:nvPr>
        </p:nvGraphicFramePr>
        <p:xfrm>
          <a:off x="1600201" y="2563091"/>
          <a:ext cx="15087599" cy="66444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ectángulo 12">
            <a:extLst>
              <a:ext uri="{FF2B5EF4-FFF2-40B4-BE49-F238E27FC236}">
                <a16:creationId xmlns:a16="http://schemas.microsoft.com/office/drawing/2014/main" id="{A055BBF0-E607-25C1-A85C-EF8F15E713CD}"/>
              </a:ext>
            </a:extLst>
          </p:cNvPr>
          <p:cNvSpPr/>
          <p:nvPr/>
        </p:nvSpPr>
        <p:spPr>
          <a:xfrm>
            <a:off x="685800" y="2933700"/>
            <a:ext cx="591346" cy="5942538"/>
          </a:xfrm>
          <a:prstGeom prst="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s-ES" b="1" dirty="0"/>
              <a:t>Selección de solución y Partner</a:t>
            </a:r>
          </a:p>
        </p:txBody>
      </p:sp>
    </p:spTree>
    <p:extLst>
      <p:ext uri="{BB962C8B-B14F-4D97-AF65-F5344CB8AC3E}">
        <p14:creationId xmlns:p14="http://schemas.microsoft.com/office/powerpoint/2010/main" val="96355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8. Implantación del ERP</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Diagrama 10">
            <a:extLst>
              <a:ext uri="{FF2B5EF4-FFF2-40B4-BE49-F238E27FC236}">
                <a16:creationId xmlns:a16="http://schemas.microsoft.com/office/drawing/2014/main" id="{8384912A-10A6-0EC6-CADD-1F527638F7BE}"/>
              </a:ext>
            </a:extLst>
          </p:cNvPr>
          <p:cNvGraphicFramePr/>
          <p:nvPr>
            <p:extLst>
              <p:ext uri="{D42A27DB-BD31-4B8C-83A1-F6EECF244321}">
                <p14:modId xmlns:p14="http://schemas.microsoft.com/office/powerpoint/2010/main" val="952738292"/>
              </p:ext>
            </p:extLst>
          </p:nvPr>
        </p:nvGraphicFramePr>
        <p:xfrm>
          <a:off x="1600201" y="2563091"/>
          <a:ext cx="15087599" cy="66444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ectángulo 12">
            <a:extLst>
              <a:ext uri="{FF2B5EF4-FFF2-40B4-BE49-F238E27FC236}">
                <a16:creationId xmlns:a16="http://schemas.microsoft.com/office/drawing/2014/main" id="{A055BBF0-E607-25C1-A85C-EF8F15E713CD}"/>
              </a:ext>
            </a:extLst>
          </p:cNvPr>
          <p:cNvSpPr/>
          <p:nvPr/>
        </p:nvSpPr>
        <p:spPr>
          <a:xfrm>
            <a:off x="685800" y="2933700"/>
            <a:ext cx="591346" cy="5942538"/>
          </a:xfrm>
          <a:prstGeom prst="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s-ES" b="1" dirty="0"/>
              <a:t>Implantación</a:t>
            </a:r>
          </a:p>
        </p:txBody>
      </p:sp>
    </p:spTree>
    <p:extLst>
      <p:ext uri="{BB962C8B-B14F-4D97-AF65-F5344CB8AC3E}">
        <p14:creationId xmlns:p14="http://schemas.microsoft.com/office/powerpoint/2010/main" val="32493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8. Implantación del ERP</a:t>
            </a: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Diagrama 10">
            <a:extLst>
              <a:ext uri="{FF2B5EF4-FFF2-40B4-BE49-F238E27FC236}">
                <a16:creationId xmlns:a16="http://schemas.microsoft.com/office/drawing/2014/main" id="{8384912A-10A6-0EC6-CADD-1F527638F7BE}"/>
              </a:ext>
            </a:extLst>
          </p:cNvPr>
          <p:cNvGraphicFramePr/>
          <p:nvPr>
            <p:extLst>
              <p:ext uri="{D42A27DB-BD31-4B8C-83A1-F6EECF244321}">
                <p14:modId xmlns:p14="http://schemas.microsoft.com/office/powerpoint/2010/main" val="352625040"/>
              </p:ext>
            </p:extLst>
          </p:nvPr>
        </p:nvGraphicFramePr>
        <p:xfrm>
          <a:off x="1600202" y="2563091"/>
          <a:ext cx="9396228" cy="66444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ectángulo 12">
            <a:extLst>
              <a:ext uri="{FF2B5EF4-FFF2-40B4-BE49-F238E27FC236}">
                <a16:creationId xmlns:a16="http://schemas.microsoft.com/office/drawing/2014/main" id="{A055BBF0-E607-25C1-A85C-EF8F15E713CD}"/>
              </a:ext>
            </a:extLst>
          </p:cNvPr>
          <p:cNvSpPr/>
          <p:nvPr/>
        </p:nvSpPr>
        <p:spPr>
          <a:xfrm>
            <a:off x="685800" y="2933700"/>
            <a:ext cx="591346" cy="5942538"/>
          </a:xfrm>
          <a:prstGeom prst="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s-ES" b="1" dirty="0"/>
              <a:t>Implantación</a:t>
            </a:r>
          </a:p>
        </p:txBody>
      </p:sp>
      <p:pic>
        <p:nvPicPr>
          <p:cNvPr id="17" name="Imagen 16">
            <a:extLst>
              <a:ext uri="{FF2B5EF4-FFF2-40B4-BE49-F238E27FC236}">
                <a16:creationId xmlns:a16="http://schemas.microsoft.com/office/drawing/2014/main" id="{3FD4CDCD-C327-1711-E80D-13DEBFC128E4}"/>
              </a:ext>
            </a:extLst>
          </p:cNvPr>
          <p:cNvPicPr>
            <a:picLocks noChangeAspect="1"/>
          </p:cNvPicPr>
          <p:nvPr/>
        </p:nvPicPr>
        <p:blipFill>
          <a:blip r:embed="rId10"/>
          <a:stretch>
            <a:fillRect/>
          </a:stretch>
        </p:blipFill>
        <p:spPr>
          <a:xfrm>
            <a:off x="13200461" y="2506003"/>
            <a:ext cx="2753493" cy="2753493"/>
          </a:xfrm>
          <a:prstGeom prst="rect">
            <a:avLst/>
          </a:prstGeom>
        </p:spPr>
      </p:pic>
      <p:sp>
        <p:nvSpPr>
          <p:cNvPr id="18" name="CuadroTexto 17">
            <a:extLst>
              <a:ext uri="{FF2B5EF4-FFF2-40B4-BE49-F238E27FC236}">
                <a16:creationId xmlns:a16="http://schemas.microsoft.com/office/drawing/2014/main" id="{E0D82135-534E-0B45-91EF-456B2B0E5682}"/>
              </a:ext>
            </a:extLst>
          </p:cNvPr>
          <p:cNvSpPr txBox="1"/>
          <p:nvPr/>
        </p:nvSpPr>
        <p:spPr>
          <a:xfrm>
            <a:off x="11811001" y="5448300"/>
            <a:ext cx="6096000" cy="1631216"/>
          </a:xfrm>
          <a:prstGeom prst="rect">
            <a:avLst/>
          </a:prstGeom>
          <a:noFill/>
        </p:spPr>
        <p:txBody>
          <a:bodyPr wrap="square" rtlCol="0">
            <a:spAutoFit/>
          </a:bodyPr>
          <a:lstStyle/>
          <a:p>
            <a:pPr algn="ctr"/>
            <a:r>
              <a:rPr lang="es-ES" sz="2000" i="1" dirty="0"/>
              <a:t>La clave del éxito </a:t>
            </a:r>
            <a:r>
              <a:rPr lang="es-ES_tradnl" sz="2000" i="1" dirty="0">
                <a:effectLst/>
                <a:latin typeface="Calibri" panose="020F0502020204030204" pitchFamily="34" charset="0"/>
                <a:ea typeface="Calibri" panose="020F0502020204030204" pitchFamily="34" charset="0"/>
                <a:cs typeface="Times New Roman" panose="02020603050405020304" pitchFamily="18" charset="0"/>
              </a:rPr>
              <a:t>de la implantación de un ERP depende de una gestión efectiva del cambio, una comunicación clara y </a:t>
            </a:r>
            <a:r>
              <a:rPr lang="es-ES_tradnl" sz="2000" i="1" dirty="0">
                <a:latin typeface="Calibri" panose="020F0502020204030204" pitchFamily="34" charset="0"/>
                <a:cs typeface="Times New Roman" panose="02020603050405020304" pitchFamily="18" charset="0"/>
              </a:rPr>
              <a:t>constante con los usuarios y una participación activa de los diferentes departamentos y partes interesadas de la organización de la organización</a:t>
            </a:r>
            <a:endParaRPr lang="es-ES" sz="2000" i="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2472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9. Indicadores de control de gestión y </a:t>
            </a:r>
            <a:r>
              <a:rPr lang="es-ES" dirty="0" err="1"/>
              <a:t>KPI’s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8648697" cy="6437403"/>
          </a:xfrm>
          <a:prstGeom prst="rect">
            <a:avLst/>
          </a:prstGeom>
          <a:noFill/>
        </p:spPr>
        <p:txBody>
          <a:bodyPr wrap="square" rtlCol="0">
            <a:spAutoFit/>
          </a:bodyPr>
          <a:lstStyle/>
          <a:p>
            <a:pPr>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 elección de los indicadores dependerá de los objetivos y las necesidades de cada empresa. Es importante definir métricas relevantes que reflejen los aspectos clave del desempeño y la rentabilidad del negocio.</a:t>
            </a:r>
          </a:p>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Indicadores financieros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Margen bruto: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Calcula la diferencia entre los ingresos totales y el costo de los bienes vendidos. Es un indicador clave de rentabilidad y eficiencia de la producción.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Rentabilidad neta:</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Mide la rentabilidad global de la empresa después de deducir todos los gastos, incluidos los impuestos e intereses. Es un indicador clave del éxito financiero de la organización.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Liquidez:</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Evalúa la capacidad de la empresa para cumplir con sus obligaciones de pago a corto plazo.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Ciclo de conversión de efectivo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Indica el tiempo promedio necesario para convertir los productos en efectivo. Incluye el tiempo de inventario, el tiempo de cobro de cuentas por cobrar y el tiempo de pago de cuentas por pagar.</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Imagen 12" descr="Interfaz de usuario gráfica, Aplicación, Teams&#10;&#10;Descripción generada automáticamente">
            <a:extLst>
              <a:ext uri="{FF2B5EF4-FFF2-40B4-BE49-F238E27FC236}">
                <a16:creationId xmlns:a16="http://schemas.microsoft.com/office/drawing/2014/main" id="{A4AB3F03-9052-AB4B-3214-B6344706F3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5800" y="3788253"/>
            <a:ext cx="5796796" cy="3875964"/>
          </a:xfrm>
          <a:prstGeom prst="rect">
            <a:avLst/>
          </a:prstGeom>
        </p:spPr>
      </p:pic>
    </p:spTree>
    <p:extLst>
      <p:ext uri="{BB962C8B-B14F-4D97-AF65-F5344CB8AC3E}">
        <p14:creationId xmlns:p14="http://schemas.microsoft.com/office/powerpoint/2010/main" val="808801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9. Indicadores de control de gestión y </a:t>
            </a:r>
            <a:r>
              <a:rPr lang="es-ES" dirty="0" err="1"/>
              <a:t>KPI’s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8648697" cy="4688206"/>
          </a:xfrm>
          <a:prstGeom prst="rect">
            <a:avLst/>
          </a:prstGeom>
          <a:noFill/>
        </p:spPr>
        <p:txBody>
          <a:bodyPr wrap="square" rtlCol="0">
            <a:spAutoFit/>
          </a:bodyPr>
          <a:lstStyle/>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Retorno de la inversión (ROI):</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Mide el rendimiento financiero de una inversión o proyecto específico. Calcula la relación entre los beneficios obtenidos y los costos incurridos.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Prueba ácida: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o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acid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test, es una medida de la capacidad que tiene una empresa para afrontar sus deudas a corto con elementos de activo, puesto que resta de estos elementos los que forman parte del inventario.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EBITDA: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es un indicador (acrónimo de los términos en inglés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Earnings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Before</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Interest</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Taxes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Depreciation</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and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Amortization</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que muestra el beneficio de tu empresa antes de impuestos y amortizaciones. Se utiliza ampliamente para evaluar el comportamiento y la situación financiera de las empresas.</a:t>
            </a:r>
            <a:endParaRPr lang="es-ES" sz="2000" dirty="0">
              <a:latin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Imagen 12" descr="Interfaz de usuario gráfica, Aplicación, Teams&#10;&#10;Descripción generada automáticamente">
            <a:extLst>
              <a:ext uri="{FF2B5EF4-FFF2-40B4-BE49-F238E27FC236}">
                <a16:creationId xmlns:a16="http://schemas.microsoft.com/office/drawing/2014/main" id="{A4AB3F03-9052-AB4B-3214-B6344706F3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5800" y="3788253"/>
            <a:ext cx="5796796" cy="3875964"/>
          </a:xfrm>
          <a:prstGeom prst="rect">
            <a:avLst/>
          </a:prstGeom>
        </p:spPr>
      </p:pic>
    </p:spTree>
    <p:extLst>
      <p:ext uri="{BB962C8B-B14F-4D97-AF65-F5344CB8AC3E}">
        <p14:creationId xmlns:p14="http://schemas.microsoft.com/office/powerpoint/2010/main" val="363377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9. Indicadores de control de gestión y </a:t>
            </a:r>
            <a:r>
              <a:rPr lang="es-ES" dirty="0" err="1"/>
              <a:t>KPI’s</a:t>
            </a:r>
            <a:endParaRPr lang="es-ES" dirty="0"/>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9258299" cy="6334811"/>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Indicadores de gestión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Índice de satisfacción del cliente: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Mide la satisfacción de los clientes con los productos o servicios ofrecidos por la empresa. Puede basarse en encuestas, retroalimentación o métricas de satisfacción del cliente (NPS).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Tiempo de ciclo: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Indica el tiempo promedio necesario para completar un proceso específico, como el tiempo de respuesta a las solicitudes de los clientes o el tiempo de entrega de productos.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Tasa de defectos o rechazos: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Mide la proporción de productos defectuosos o rechazados en relación con el total de productos producidos. Es un indicador de la calidad y eficiencia de los procesos de producción.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Productividad laboral:</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Mide la eficiencia y rendimiento de los empleados, generalmente en términos de producción por hora o por empleado.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Nivel de inventario: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Indica la cantidad y el valor de los productos o materiales almacenados en el inventario. Puede incluir métricas como el inventario promedio, el índice de rotación de inventario o el costo del inventario.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2" name="Imagen 11" descr="Una captura de pantalla de un celular con la imagen de una persona&#10;&#10;Descripción generada automáticamente con confianza baja">
            <a:extLst>
              <a:ext uri="{FF2B5EF4-FFF2-40B4-BE49-F238E27FC236}">
                <a16:creationId xmlns:a16="http://schemas.microsoft.com/office/drawing/2014/main" id="{4F816B98-9F12-2F94-C552-72F193B64C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0726" y="3921166"/>
            <a:ext cx="6698555" cy="3739587"/>
          </a:xfrm>
          <a:prstGeom prst="rect">
            <a:avLst/>
          </a:prstGeom>
        </p:spPr>
      </p:pic>
    </p:spTree>
    <p:extLst>
      <p:ext uri="{BB962C8B-B14F-4D97-AF65-F5344CB8AC3E}">
        <p14:creationId xmlns:p14="http://schemas.microsoft.com/office/powerpoint/2010/main" val="154942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10. Gestión del cambio</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9258299" cy="5721503"/>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Una buena gestión del cambio contribuirá a minimizar la resistencia, aumentar la aceptación del ERP y facilitar una transición exitosa hacia el nuevo sistema.</a:t>
            </a:r>
          </a:p>
          <a:p>
            <a:pPr>
              <a:lnSpc>
                <a:spcPct val="107000"/>
              </a:lnSpc>
              <a:spcAft>
                <a:spcPts val="800"/>
              </a:spcAft>
            </a:pPr>
            <a:endParaRPr lang="es-ES_tradnl"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Comunicación efectiva: </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Es crucial establecer una comunicación clara y constante en todas las etapas del proyecto. Desde el principio, comunica la necesidad y los beneficios del cambio a todos los niveles de la organización. Explica cómo el ERP mejorará los procesos, aumentará la eficiencia y generará valor. Proporciona información regular sobre el progreso del proyecto, los hitos alcanzados y los próximos pasos. Fomenta la retroalimentación y la participación de los empleados para que se sientan parte del proceso de implantación, escuchando sus argumentos e ideas, ya que ellos son los grandes conocedores de sus procesos.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Creación de un equipo de gestión del cambio:</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designar a un equipo responsable de gestionar el cambio. Este equipo debe incluir miembros clave de diferentes áreas de la organización. Su función será liderar y coordinar las actividades relacionadas con el cambio, identificar los impactos en los procesos y las personas, y desarrollar estrategias para abordar los desafíos del cambio. Los usuarios clave serán los embajadores de la nueva solución, consiguiendo que la aceptación de los nuevos procesos sea más sencilla.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Imagen 12" descr="Una caricatura de una persona&#10;&#10;Descripción generada automáticamente con confianza media">
            <a:extLst>
              <a:ext uri="{FF2B5EF4-FFF2-40B4-BE49-F238E27FC236}">
                <a16:creationId xmlns:a16="http://schemas.microsoft.com/office/drawing/2014/main" id="{68D3410C-2270-B006-D2A7-9A050B705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2600" y="3415905"/>
            <a:ext cx="3625510" cy="4265630"/>
          </a:xfrm>
          <a:prstGeom prst="rect">
            <a:avLst/>
          </a:prstGeom>
        </p:spPr>
      </p:pic>
    </p:spTree>
    <p:extLst>
      <p:ext uri="{BB962C8B-B14F-4D97-AF65-F5344CB8AC3E}">
        <p14:creationId xmlns:p14="http://schemas.microsoft.com/office/powerpoint/2010/main" val="27159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2. Principales módulos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5401479"/>
          </a:xfrm>
          <a:prstGeom prst="rect">
            <a:avLst/>
          </a:prstGeom>
          <a:noFill/>
        </p:spPr>
        <p:txBody>
          <a:bodyPr wrap="square" rtlCol="0">
            <a:spAutoFit/>
          </a:bodyPr>
          <a:lstStyle/>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Contabilidad y facturación: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gestión de la contabilidad y la facturación de la compañía. Permite analizar las finanzas de la empresa y realizar las operativas de compras y ventas.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Gestión de stock e inventario: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gestión de almacenes, pedidos, precios de compra. Valoración de stocks.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Recursos humanos: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gestión de nóminas, absentismo, información de los procesos de formación y capacitación, bajas por enfermedad, etc.</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Logística y cadena de suministro: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control de la cadena de suministro, integración con transportistas y plataformas de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ecommerce</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Control de la producción: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permiten realizar un control y seguimiento de las órdenes de fabricación, control de stocks de materia prima, producto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semi-elaborado</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o producto final y gestión de almacenes.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Automatización: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algunos sistemas permiten automatizar ciertas tareas repetitivas y que no aportan valor a negocio.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400" dirty="0"/>
          </a:p>
        </p:txBody>
      </p:sp>
    </p:spTree>
    <p:extLst>
      <p:ext uri="{BB962C8B-B14F-4D97-AF65-F5344CB8AC3E}">
        <p14:creationId xmlns:p14="http://schemas.microsoft.com/office/powerpoint/2010/main" val="2801741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10. Gestión del cambio</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9258299" cy="640540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Identificar los beneficios y riesgos: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se realizará un análisis detallado de los cambios que el ERP traerá consigo en términos de procesos, roles y responsabilidades. Identificará cómo afectará a los empleados y a la estructura organizativa. Pondrá en valor los beneficios y oportunidades que el ERP brindará a la organización y a los empleados, como mejoras en la eficiencia, toma de decisiones más informada, automatización de tareas y reducción de errores. Tratará de identificar riesgos o rechazos en determinadas áreas para desarrollar acciones que mitiguen esos riesgos, por ejemplo, con un mayor número de sesiones, sesiones formativas, etc.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Capacitación y formación:</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Proporciona capacitación y formación adecuada a los empleados que utilizarán el ERP. Se establecerá un plan formativo por áreas, lo que les ayudará a familiarizarse con el nuevo sistema, a comprender sus funcionalidades y a desarrollar las habilidades necesarias para utilizarlo de manera efectiva. Ofrecerá sesiones de capacitación presenciales, materiales de apoyo, tutoriales y recursos online para garantizar una transición suave.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Identificación de agentes de cambio:</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Identifica a los "agentes de cambio" dentro de la organización. Estos son empleados entusiastas y comprometidos que están dispuestos a liderar el cambio y a motivar a otros. Pueden actuar como embajadores del proyecto, compartir sus experiencias positivas y ayudar a resolver dudas o resistencias.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Imagen 12" descr="Una caricatura de una persona&#10;&#10;Descripción generada automáticamente con confianza media">
            <a:extLst>
              <a:ext uri="{FF2B5EF4-FFF2-40B4-BE49-F238E27FC236}">
                <a16:creationId xmlns:a16="http://schemas.microsoft.com/office/drawing/2014/main" id="{68D3410C-2270-B006-D2A7-9A050B705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2600" y="3415905"/>
            <a:ext cx="3625510" cy="4265630"/>
          </a:xfrm>
          <a:prstGeom prst="rect">
            <a:avLst/>
          </a:prstGeom>
        </p:spPr>
      </p:pic>
    </p:spTree>
    <p:extLst>
      <p:ext uri="{BB962C8B-B14F-4D97-AF65-F5344CB8AC3E}">
        <p14:creationId xmlns:p14="http://schemas.microsoft.com/office/powerpoint/2010/main" val="4014569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6" y="1420091"/>
            <a:ext cx="12375573" cy="1143000"/>
          </a:xfrm>
        </p:spPr>
        <p:txBody>
          <a:bodyPr/>
          <a:lstStyle/>
          <a:p>
            <a:pPr algn="l"/>
            <a:r>
              <a:rPr lang="es-ES" dirty="0"/>
              <a:t>10. Gestión del cambio</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9258299" cy="3738139"/>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Gestión de resistencias y preocupaciones:</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Reconoce que el cambio puede generar resistencias y preocupaciones en los empleados. Escucha sus inquietudes y proporciónales un espacio para expresar sus dudas. Aborda las preocupaciones de manera constructiva y brinda explicaciones claras y respuestas honestas. Comunica de forma continua los beneficios del cambio y proporciona ejemplos concretos de éxito en organizaciones similares.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Fases de implementación gradual:</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 Considera una implementación gradual del ERP en lugar de una adopción completa y simultánea en toda la organización. Esto permite a los empleados adaptarse progresivamente al nuevo sistema, resolver problemas o ajustar procesos antes de ampliar su implementación. Inicia con una fase piloto o con un grupo de usuarios seleccionados antes de la implementación completa.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E918F351-2577-112B-DB6A-F7B42DEAA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Imagen 12" descr="Una caricatura de una persona&#10;&#10;Descripción generada automáticamente con confianza media">
            <a:extLst>
              <a:ext uri="{FF2B5EF4-FFF2-40B4-BE49-F238E27FC236}">
                <a16:creationId xmlns:a16="http://schemas.microsoft.com/office/drawing/2014/main" id="{68D3410C-2270-B006-D2A7-9A050B705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2600" y="3415905"/>
            <a:ext cx="3625510" cy="4265630"/>
          </a:xfrm>
          <a:prstGeom prst="rect">
            <a:avLst/>
          </a:prstGeom>
        </p:spPr>
      </p:pic>
    </p:spTree>
    <p:extLst>
      <p:ext uri="{BB962C8B-B14F-4D97-AF65-F5344CB8AC3E}">
        <p14:creationId xmlns:p14="http://schemas.microsoft.com/office/powerpoint/2010/main" val="817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2. Principales módulos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6576800"/>
          </a:xfrm>
          <a:prstGeom prst="rect">
            <a:avLst/>
          </a:prstGeom>
          <a:noFill/>
        </p:spPr>
        <p:txBody>
          <a:bodyPr wrap="square" rtlCol="0">
            <a:spAutoFit/>
          </a:bodyPr>
          <a:lstStyle/>
          <a:p>
            <a:pPr marL="342900" lvl="0" indent="-342900" algn="just">
              <a:lnSpc>
                <a:spcPct val="107000"/>
              </a:lnSpc>
              <a:buFont typeface="Calibri" panose="020F0502020204030204" pitchFamily="34" charset="0"/>
              <a:buChar char="-"/>
            </a:pPr>
            <a:r>
              <a:rPr lang="es-ES_tradnl" sz="2000" b="1" dirty="0" err="1">
                <a:effectLst/>
                <a:latin typeface="Calibri" panose="020F0502020204030204" pitchFamily="34" charset="0"/>
                <a:ea typeface="Calibri" panose="020F0502020204030204" pitchFamily="34" charset="0"/>
                <a:cs typeface="Times New Roman" panose="02020603050405020304" pitchFamily="18" charset="0"/>
              </a:rPr>
              <a:t>Reporting</a:t>
            </a: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 y analítica: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 mayoría de los sistemas cuentan con una funcionalidad que permite al usuario generar sus propios informes a partir de la información almacenada en el sistema. Por lo general son informes operativos, aunque en ocasiones hay herramientas que se integran con sistemas de Business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Intelligence</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para hacer un análisis mas profundo de la información. También encontramos algunos sistemas que incorporan Inteligencia Artificial para hacer predicciones o estimaciones en base a los datos almacenados en el ERP.</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Integración con otras herramientas:</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para incorporar mayor funcionalidad al sistema mediante el uso de herramientas externas de una manera automatizada, por ejemplo, captando información desde un </a:t>
            </a:r>
            <a:r>
              <a:rPr lang="es-ES_tradnl" sz="2000" dirty="0" err="1">
                <a:effectLst/>
                <a:latin typeface="Calibri" panose="020F0502020204030204" pitchFamily="34" charset="0"/>
                <a:ea typeface="Calibri" panose="020F0502020204030204" pitchFamily="34" charset="0"/>
                <a:cs typeface="Times New Roman" panose="02020603050405020304" pitchFamily="18" charset="0"/>
              </a:rPr>
              <a:t>ecommerce</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o para facilitar los pagos de clientes (con plataformas de pago online), incorporando firma electrónica de documentos, etc.</a:t>
            </a:r>
          </a:p>
          <a:p>
            <a:pPr lvl="0" algn="just">
              <a:lnSpc>
                <a:spcPct val="107000"/>
              </a:lnSpc>
              <a:spcAft>
                <a:spcPts val="800"/>
              </a:spcAft>
            </a:pPr>
            <a:endParaRPr lang="es-ES_tradnl"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Otras funcionalidades</a:t>
            </a:r>
            <a:r>
              <a:rPr lang="es-ES" sz="2000" dirty="0">
                <a:effectLst/>
                <a:latin typeface="Calibri" panose="020F0502020204030204" pitchFamily="34" charset="0"/>
                <a:ea typeface="Calibri" panose="020F0502020204030204" pitchFamily="34" charset="0"/>
                <a:cs typeface="Times New Roman" panose="02020603050405020304" pitchFamily="18" charset="0"/>
              </a:rPr>
              <a:t>funcionalidades (no propias del ERP, pero en ciertos casos de uso muy simples, pueden aportar una primera aproximación de la empresa a estos sistemas):</a:t>
            </a:r>
            <a:endParaRPr lang="es-ES_tradnl"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s-ES_tradnl"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CRM: </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gestión de la relación con el cliente. Gestión de oportunidades, incidencias, etc.</a:t>
            </a:r>
          </a:p>
          <a:p>
            <a:pPr marL="342900" lvl="0" indent="-342900" algn="just">
              <a:lnSpc>
                <a:spcPct val="107000"/>
              </a:lnSpc>
              <a:buFont typeface="Calibri" panose="020F0502020204030204" pitchFamily="34" charset="0"/>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ES_tradnl" sz="1800" b="1" dirty="0">
                <a:effectLst/>
                <a:latin typeface="Calibri" panose="020F0502020204030204" pitchFamily="34" charset="0"/>
                <a:ea typeface="Calibri" panose="020F0502020204030204" pitchFamily="34" charset="0"/>
                <a:cs typeface="Times New Roman" panose="02020603050405020304" pitchFamily="18" charset="0"/>
              </a:rPr>
              <a:t>Gestión de proyectos: </a:t>
            </a:r>
            <a:r>
              <a:rPr lang="es-ES_tradnl" sz="1800" dirty="0">
                <a:effectLst/>
                <a:latin typeface="Calibri" panose="020F0502020204030204" pitchFamily="34" charset="0"/>
                <a:ea typeface="Calibri" panose="020F0502020204030204" pitchFamily="34" charset="0"/>
                <a:cs typeface="Times New Roman" panose="02020603050405020304" pitchFamily="18" charset="0"/>
              </a:rPr>
              <a:t>permite llevar un control simple de los ingresos y gastos de un proyecto, horas dedicadas por el personal, etc.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400" dirty="0"/>
          </a:p>
        </p:txBody>
      </p:sp>
    </p:spTree>
    <p:extLst>
      <p:ext uri="{BB962C8B-B14F-4D97-AF65-F5344CB8AC3E}">
        <p14:creationId xmlns:p14="http://schemas.microsoft.com/office/powerpoint/2010/main" val="52531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3. Características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5010602"/>
          </a:xfrm>
          <a:prstGeom prst="rect">
            <a:avLst/>
          </a:prstGeom>
          <a:noFill/>
        </p:spPr>
        <p:txBody>
          <a:bodyPr wrap="square" rtlCol="0">
            <a:spAutoFit/>
          </a:bodyPr>
          <a:lstStyle/>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Modularidad: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Los ERP están compuestos por módulos que se adaptan a las necesidades específicas de cada organización. Estos módulos pueden incluir áreas como contabilidad, finanzas, ventas, compras, inventario, recursos humanos, producción, entre otros. El modularidad facilita la implementación gradual y personalizada del sistema, y permite a cada empresa seleccionar aquellos módulos que le son más útiles. Independientemente de los módulos seleccionados, el sistema funcionará correctamente, y el cliente pagará por aquellos módulos que son valiosos para su sector o realidad empresarial.</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Seguridad: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deben contar con medidas de seguridad robustas para proteger los datos de la empresa. Esto incluye la gestión de permisos de usuario, la asignación de roles de acceso, el cifrado de datos, copias de seguridad y auditorías de seguridad. En algunos casos en los que se disponga de información sensible, deben aportar además capacidades de cifrado que eviten que esta información pueda ser extraída del sistema de manera fraudulenta.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Escalabilidad: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deben ser capaces de crecer y adaptarse al crecimiento de la empresa. Esto implica la capacidad de agregar nuevos usuarios, módulos, funcionalidades y un mayor volumen de transacciones a medida que la organización lo requiera.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spTree>
    <p:extLst>
      <p:ext uri="{BB962C8B-B14F-4D97-AF65-F5344CB8AC3E}">
        <p14:creationId xmlns:p14="http://schemas.microsoft.com/office/powerpoint/2010/main" val="108099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3. Características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5010602"/>
          </a:xfrm>
          <a:prstGeom prst="rect">
            <a:avLst/>
          </a:prstGeom>
          <a:noFill/>
        </p:spPr>
        <p:txBody>
          <a:bodyPr wrap="square" rtlCol="0">
            <a:spAutoFit/>
          </a:bodyPr>
          <a:lstStyle/>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Escalabilidad:</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deben ser capaces de crecer y adaptarse al crecimiento de la empresa. Esto implica la capacidad de agregar nuevos usuarios, módulos, funcionalidades y un mayor volumen de transacciones a medida que la organización lo requiera.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Personalización:</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Los ERP ofrecen opciones de personalización para adaptarse a las necesidades y procesos específicos de cada empresa. Esto implica configurar el sistema de acuerdo con las reglas de negocio, la estructura organizativa y los flujos de trabajo propios de la organización. Es importante no caer en un exceso de personalización y en la medida de lo posible, adaptarse también a la manera de trabajar que tiene el ERP, ya que muchas otras empresas están siguiendo ese estándar y esa experiencia se debe aprovechar para replantearse los procesos internos de la compañía. También, para asegurar que las actualizaciones que incorpore el sistema sean compatibles con nuestra configuración.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Colaboración:</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deben facilitar la colaboración entre diferentes departamentos y usuarios, mejorando la comunicación tanto interna como externa, agilizando los flujos de trabajo y mejorando de esta forma la toma de decisiones y la respuesta a los retos empresariales.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spTree>
    <p:extLst>
      <p:ext uri="{BB962C8B-B14F-4D97-AF65-F5344CB8AC3E}">
        <p14:creationId xmlns:p14="http://schemas.microsoft.com/office/powerpoint/2010/main" val="364701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3. Características del ERP</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13944598" cy="3239861"/>
          </a:xfrm>
          <a:prstGeom prst="rect">
            <a:avLst/>
          </a:prstGeom>
          <a:noFill/>
        </p:spPr>
        <p:txBody>
          <a:bodyPr wrap="square" rtlCol="0">
            <a:spAutoFit/>
          </a:bodyPr>
          <a:lstStyle/>
          <a:p>
            <a:pPr marL="342900" lvl="0" indent="-342900" algn="just">
              <a:lnSpc>
                <a:spcPct val="107000"/>
              </a:lnSpc>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Integración: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la capacidad de un ERP de integrar todos los procesos de negocio de una empresa permite mejorar la eficiencia y la escalabilidad de una compañía. Su capacidad de integración con otros sistemas externos le hará ser más robusto y poner a disposición de la organización un mercado de aplicaciones a la carta.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ES_tradnl"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alibri" panose="020F0502020204030204" pitchFamily="34" charset="0"/>
              <a:buChar char="-"/>
            </a:pPr>
            <a:r>
              <a:rPr lang="es-ES_tradnl" sz="2000" b="1" dirty="0">
                <a:effectLst/>
                <a:latin typeface="Calibri" panose="020F0502020204030204" pitchFamily="34" charset="0"/>
                <a:ea typeface="Calibri" panose="020F0502020204030204" pitchFamily="34" charset="0"/>
                <a:cs typeface="Times New Roman" panose="02020603050405020304" pitchFamily="18" charset="0"/>
              </a:rPr>
              <a:t>Automatización: </a:t>
            </a:r>
            <a:r>
              <a:rPr lang="es-ES_tradnl" sz="2000" dirty="0">
                <a:effectLst/>
                <a:latin typeface="Calibri" panose="020F0502020204030204" pitchFamily="34" charset="0"/>
                <a:ea typeface="Calibri" panose="020F0502020204030204" pitchFamily="34" charset="0"/>
                <a:cs typeface="Times New Roman" panose="02020603050405020304" pitchFamily="18" charset="0"/>
              </a:rPr>
              <a:t>Los ERP que permiten automatizar procesos empresariales, facilitan la eliminación de tareas manuales y repetitivas. Esto incluye desde la generación automática de informes y facturas, hasta la gestión de pedidos y la programación de la producción. La automatización mejora la eficiencia y reduce errores.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spTree>
    <p:extLst>
      <p:ext uri="{BB962C8B-B14F-4D97-AF65-F5344CB8AC3E}">
        <p14:creationId xmlns:p14="http://schemas.microsoft.com/office/powerpoint/2010/main" val="4341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4. Tipologías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200899" cy="6104556"/>
          </a:xfrm>
          <a:prstGeom prst="rect">
            <a:avLst/>
          </a:prstGeom>
          <a:noFill/>
        </p:spPr>
        <p:txBody>
          <a:bodyPr wrap="square" rtlCol="0">
            <a:spAutoFit/>
          </a:bodyPr>
          <a:lstStyle/>
          <a:p>
            <a:pPr lvl="0" algn="just">
              <a:lnSpc>
                <a:spcPct val="107000"/>
              </a:lnSpc>
            </a:pPr>
            <a:r>
              <a:rPr lang="es-ES" sz="2400" b="1" dirty="0">
                <a:latin typeface="Calibri" panose="020F0502020204030204" pitchFamily="34" charset="0"/>
                <a:ea typeface="Calibri" panose="020F0502020204030204" pitchFamily="34" charset="0"/>
                <a:cs typeface="Times New Roman" panose="02020603050405020304" pitchFamily="18" charset="0"/>
              </a:rPr>
              <a:t>Clasificación por tamaño de empresa</a:t>
            </a:r>
          </a:p>
          <a:p>
            <a:pPr lvl="0" algn="just">
              <a:lnSpc>
                <a:spcPct val="107000"/>
              </a:lnSpc>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para pequeñas y medianas empresas (PYMES): </a:t>
            </a:r>
            <a:r>
              <a:rPr lang="es-ES" sz="1800" dirty="0">
                <a:effectLst/>
                <a:latin typeface="Calibri" panose="020F0502020204030204" pitchFamily="34" charset="0"/>
                <a:ea typeface="Calibri" panose="020F0502020204030204" pitchFamily="34" charset="0"/>
                <a:cs typeface="Times New Roman" panose="02020603050405020304" pitchFamily="18" charset="0"/>
              </a:rPr>
              <a:t>Son sistemas diseñados específicamente para cubrir las necesidades de organizaciones de menor tamaño, con funcionalidades adaptadas a su escala y presupuesto. Por lo general, incorporan los módulos de contabilidad, facturación, ventas y compras, y control de almacén y de producción sencillos.</a:t>
            </a: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empresarial para medianas/gran empresa:</a:t>
            </a:r>
            <a:r>
              <a:rPr lang="es-ES" sz="1800" dirty="0">
                <a:effectLst/>
                <a:latin typeface="Calibri" panose="020F0502020204030204" pitchFamily="34" charset="0"/>
                <a:ea typeface="Calibri" panose="020F0502020204030204" pitchFamily="34" charset="0"/>
                <a:cs typeface="Times New Roman" panose="02020603050405020304" pitchFamily="18" charset="0"/>
              </a:rPr>
              <a:t> Estos sistemas están dirigidos a medianas y grandes empresas con operaciones más complejas y una mayor cantidad de usuarios. Suelen contar con funcionalidades más avanzadas y capacidades de escalabilidad.</a:t>
            </a: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empresarial para gran empresa:</a:t>
            </a:r>
            <a:r>
              <a:rPr lang="es-ES" sz="1800" dirty="0">
                <a:effectLst/>
                <a:latin typeface="Calibri" panose="020F0502020204030204" pitchFamily="34" charset="0"/>
                <a:ea typeface="Calibri" panose="020F0502020204030204" pitchFamily="34" charset="0"/>
                <a:cs typeface="Times New Roman" panose="02020603050405020304" pitchFamily="18" charset="0"/>
              </a:rPr>
              <a:t> Incorporan una gran capacidad de escalar, soportan infraestructuras complejas y están disponibles para la gestión de varios países y ubicaciones.</a:t>
            </a:r>
          </a:p>
          <a:p>
            <a:pPr lvl="0"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pic>
        <p:nvPicPr>
          <p:cNvPr id="11" name="Imagen 10" descr="Diagrama&#10;&#10;Descripción generada automáticamente">
            <a:extLst>
              <a:ext uri="{FF2B5EF4-FFF2-40B4-BE49-F238E27FC236}">
                <a16:creationId xmlns:a16="http://schemas.microsoft.com/office/drawing/2014/main" id="{E2C3F61E-CD39-47C2-2F44-1B6F8BB07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595" y="2838510"/>
            <a:ext cx="7466705" cy="4110659"/>
          </a:xfrm>
          <a:prstGeom prst="rect">
            <a:avLst/>
          </a:prstGeom>
        </p:spPr>
      </p:pic>
    </p:spTree>
    <p:extLst>
      <p:ext uri="{BB962C8B-B14F-4D97-AF65-F5344CB8AC3E}">
        <p14:creationId xmlns:p14="http://schemas.microsoft.com/office/powerpoint/2010/main" val="417906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t="8601" r="2512" b="7845"/>
          <a:stretch/>
        </p:blipFill>
        <p:spPr>
          <a:xfrm>
            <a:off x="1028700" y="114300"/>
            <a:ext cx="16230600" cy="1295400"/>
          </a:xfrm>
          <a:prstGeom prst="rect">
            <a:avLst/>
          </a:prstGeom>
        </p:spPr>
      </p:pic>
      <p:pic>
        <p:nvPicPr>
          <p:cNvPr id="3" name="Picture 3"/>
          <p:cNvPicPr>
            <a:picLocks noChangeAspect="1"/>
          </p:cNvPicPr>
          <p:nvPr/>
        </p:nvPicPr>
        <p:blipFill>
          <a:blip r:embed="rId3"/>
          <a:srcRect/>
          <a:stretch>
            <a:fillRect/>
          </a:stretch>
        </p:blipFill>
        <p:spPr>
          <a:xfrm>
            <a:off x="12723096" y="9109293"/>
            <a:ext cx="2066520" cy="646381"/>
          </a:xfrm>
          <a:prstGeom prst="rect">
            <a:avLst/>
          </a:prstGeom>
        </p:spPr>
      </p:pic>
      <p:pic>
        <p:nvPicPr>
          <p:cNvPr id="4" name="Picture 4"/>
          <p:cNvPicPr>
            <a:picLocks noChangeAspect="1"/>
          </p:cNvPicPr>
          <p:nvPr/>
        </p:nvPicPr>
        <p:blipFill>
          <a:blip r:embed="rId4"/>
          <a:srcRect l="20318" t="27456" r="18945" b="27456"/>
          <a:stretch>
            <a:fillRect/>
          </a:stretch>
        </p:blipFill>
        <p:spPr>
          <a:xfrm>
            <a:off x="15564256" y="8876238"/>
            <a:ext cx="1507732" cy="1119227"/>
          </a:xfrm>
          <a:prstGeom prst="rect">
            <a:avLst/>
          </a:prstGeom>
        </p:spPr>
      </p:pic>
      <p:sp>
        <p:nvSpPr>
          <p:cNvPr id="5" name="AutoShape 5"/>
          <p:cNvSpPr/>
          <p:nvPr/>
        </p:nvSpPr>
        <p:spPr>
          <a:xfrm>
            <a:off x="15176530" y="9109293"/>
            <a:ext cx="0" cy="653117"/>
          </a:xfrm>
          <a:prstGeom prst="line">
            <a:avLst/>
          </a:prstGeom>
          <a:ln w="19050" cap="flat">
            <a:solidFill>
              <a:srgbClr val="094F73"/>
            </a:solidFill>
            <a:prstDash val="solid"/>
            <a:headEnd type="none" w="sm" len="sm"/>
            <a:tailEnd type="none" w="sm" len="sm"/>
          </a:ln>
        </p:spPr>
      </p:sp>
      <p:sp>
        <p:nvSpPr>
          <p:cNvPr id="6" name="TextBox 6"/>
          <p:cNvSpPr txBox="1"/>
          <p:nvPr/>
        </p:nvSpPr>
        <p:spPr>
          <a:xfrm>
            <a:off x="15625389" y="8616717"/>
            <a:ext cx="1385465" cy="168753"/>
          </a:xfrm>
          <a:prstGeom prst="rect">
            <a:avLst/>
          </a:prstGeom>
        </p:spPr>
        <p:txBody>
          <a:bodyPr lIns="0" tIns="0" rIns="0" bIns="0" rtlCol="0" anchor="t">
            <a:spAutoFit/>
          </a:bodyPr>
          <a:lstStyle/>
          <a:p>
            <a:pPr algn="ctr">
              <a:lnSpc>
                <a:spcPts val="1315"/>
              </a:lnSpc>
              <a:spcBef>
                <a:spcPct val="0"/>
              </a:spcBef>
            </a:pPr>
            <a:r>
              <a:rPr lang="en-US" sz="939" dirty="0">
                <a:solidFill>
                  <a:srgbClr val="000000"/>
                </a:solidFill>
                <a:latin typeface="Montserrat Classic"/>
              </a:rPr>
              <a:t>Con la </a:t>
            </a:r>
            <a:r>
              <a:rPr lang="en-US" sz="939" dirty="0" err="1">
                <a:solidFill>
                  <a:srgbClr val="000000"/>
                </a:solidFill>
                <a:latin typeface="Montserrat Classic"/>
              </a:rPr>
              <a:t>colaboración</a:t>
            </a:r>
            <a:r>
              <a:rPr lang="en-US" sz="939" dirty="0">
                <a:solidFill>
                  <a:srgbClr val="000000"/>
                </a:solidFill>
                <a:latin typeface="Montserrat Classic"/>
              </a:rPr>
              <a:t> de:</a:t>
            </a:r>
          </a:p>
        </p:txBody>
      </p:sp>
      <p:sp>
        <p:nvSpPr>
          <p:cNvPr id="7" name="Rectángulo 6"/>
          <p:cNvSpPr/>
          <p:nvPr/>
        </p:nvSpPr>
        <p:spPr>
          <a:xfrm>
            <a:off x="685800" y="9109343"/>
            <a:ext cx="6605772" cy="646331"/>
          </a:xfrm>
          <a:prstGeom prst="rect">
            <a:avLst/>
          </a:prstGeom>
        </p:spPr>
        <p:txBody>
          <a:bodyPr wrap="square">
            <a:spAutoFit/>
          </a:bodyPr>
          <a:lstStyle/>
          <a:p>
            <a:r>
              <a:rPr lang="es-ES" b="1" dirty="0">
                <a:solidFill>
                  <a:schemeClr val="tx2">
                    <a:lumMod val="75000"/>
                  </a:schemeClr>
                </a:solidFill>
                <a:latin typeface="Cambria" panose="02040503050406030204" pitchFamily="18" charset="0"/>
              </a:rPr>
              <a:t>Plan de Recuperación, Transformación y Resiliencia – Financiado por la Unión Europea – </a:t>
            </a:r>
            <a:r>
              <a:rPr lang="es-ES" b="1" dirty="0" err="1">
                <a:solidFill>
                  <a:schemeClr val="tx2">
                    <a:lumMod val="75000"/>
                  </a:schemeClr>
                </a:solidFill>
                <a:latin typeface="Cambria" panose="02040503050406030204" pitchFamily="18" charset="0"/>
              </a:rPr>
              <a:t>Next</a:t>
            </a:r>
            <a:r>
              <a:rPr lang="es-ES" b="1" dirty="0">
                <a:solidFill>
                  <a:schemeClr val="tx2">
                    <a:lumMod val="75000"/>
                  </a:schemeClr>
                </a:solidFill>
                <a:latin typeface="Cambria" panose="02040503050406030204" pitchFamily="18" charset="0"/>
              </a:rPr>
              <a:t> </a:t>
            </a:r>
            <a:r>
              <a:rPr lang="es-ES" b="1" dirty="0" err="1">
                <a:solidFill>
                  <a:schemeClr val="tx2">
                    <a:lumMod val="75000"/>
                  </a:schemeClr>
                </a:solidFill>
                <a:latin typeface="Cambria" panose="02040503050406030204" pitchFamily="18" charset="0"/>
              </a:rPr>
              <a:t>GenerationEU</a:t>
            </a:r>
            <a:r>
              <a:rPr lang="es-ES" b="1" dirty="0">
                <a:solidFill>
                  <a:schemeClr val="tx2">
                    <a:lumMod val="75000"/>
                  </a:schemeClr>
                </a:solidFill>
                <a:latin typeface="Cambria" panose="02040503050406030204" pitchFamily="18" charset="0"/>
              </a:rPr>
              <a:t> </a:t>
            </a:r>
            <a:endParaRPr lang="es-ES" dirty="0">
              <a:solidFill>
                <a:schemeClr val="tx2">
                  <a:lumMod val="75000"/>
                </a:schemeClr>
              </a:solidFill>
            </a:endParaRPr>
          </a:p>
        </p:txBody>
      </p:sp>
      <p:sp>
        <p:nvSpPr>
          <p:cNvPr id="8" name="Título 7">
            <a:extLst>
              <a:ext uri="{FF2B5EF4-FFF2-40B4-BE49-F238E27FC236}">
                <a16:creationId xmlns:a16="http://schemas.microsoft.com/office/drawing/2014/main" id="{EE08F95C-3686-7D79-E683-626ED7DD5DBC}"/>
              </a:ext>
            </a:extLst>
          </p:cNvPr>
          <p:cNvSpPr>
            <a:spLocks noGrp="1"/>
          </p:cNvSpPr>
          <p:nvPr>
            <p:ph type="title"/>
          </p:nvPr>
        </p:nvSpPr>
        <p:spPr>
          <a:xfrm>
            <a:off x="1035627" y="1420091"/>
            <a:ext cx="8229600" cy="1143000"/>
          </a:xfrm>
        </p:spPr>
        <p:txBody>
          <a:bodyPr/>
          <a:lstStyle/>
          <a:p>
            <a:pPr algn="l"/>
            <a:r>
              <a:rPr lang="es-ES" dirty="0"/>
              <a:t>4. Tipologías</a:t>
            </a:r>
          </a:p>
        </p:txBody>
      </p:sp>
      <p:sp>
        <p:nvSpPr>
          <p:cNvPr id="9" name="CuadroTexto 8">
            <a:extLst>
              <a:ext uri="{FF2B5EF4-FFF2-40B4-BE49-F238E27FC236}">
                <a16:creationId xmlns:a16="http://schemas.microsoft.com/office/drawing/2014/main" id="{AA26E38B-03F7-76E8-C246-96D9F4AF17F8}"/>
              </a:ext>
            </a:extLst>
          </p:cNvPr>
          <p:cNvSpPr txBox="1"/>
          <p:nvPr/>
        </p:nvSpPr>
        <p:spPr>
          <a:xfrm>
            <a:off x="2171701" y="2699845"/>
            <a:ext cx="7200899" cy="5215467"/>
          </a:xfrm>
          <a:prstGeom prst="rect">
            <a:avLst/>
          </a:prstGeom>
          <a:noFill/>
        </p:spPr>
        <p:txBody>
          <a:bodyPr wrap="square" rtlCol="0">
            <a:spAutoFit/>
          </a:bodyPr>
          <a:lstStyle/>
          <a:p>
            <a:pPr lvl="0" algn="just">
              <a:lnSpc>
                <a:spcPct val="107000"/>
              </a:lnSpc>
            </a:pPr>
            <a:r>
              <a:rPr lang="es-ES" sz="2400" b="1" dirty="0">
                <a:latin typeface="Calibri" panose="020F0502020204030204" pitchFamily="34" charset="0"/>
                <a:ea typeface="Calibri" panose="020F0502020204030204" pitchFamily="34" charset="0"/>
                <a:cs typeface="Times New Roman" panose="02020603050405020304" pitchFamily="18" charset="0"/>
              </a:rPr>
              <a:t>Clasificación por sector</a:t>
            </a:r>
          </a:p>
          <a:p>
            <a:pPr lvl="0" algn="just">
              <a:lnSpc>
                <a:spcPct val="107000"/>
              </a:lnSpc>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vertical: </a:t>
            </a:r>
            <a:r>
              <a:rPr lang="es-ES" sz="1800" dirty="0">
                <a:effectLst/>
                <a:latin typeface="Calibri" panose="020F0502020204030204" pitchFamily="34" charset="0"/>
                <a:ea typeface="Calibri" panose="020F0502020204030204" pitchFamily="34" charset="0"/>
                <a:cs typeface="Times New Roman" panose="02020603050405020304" pitchFamily="18" charset="0"/>
              </a:rPr>
              <a:t>Son sistemas que se han adaptado y personalizado para satisfacer las necesidades de una industria o sector específico, como manufactura,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retail</a:t>
            </a:r>
            <a:r>
              <a:rPr lang="es-ES" sz="1800" dirty="0">
                <a:effectLst/>
                <a:latin typeface="Calibri" panose="020F0502020204030204" pitchFamily="34" charset="0"/>
                <a:ea typeface="Calibri" panose="020F0502020204030204" pitchFamily="34" charset="0"/>
                <a:cs typeface="Times New Roman" panose="02020603050405020304" pitchFamily="18" charset="0"/>
              </a:rPr>
              <a:t>, salud, servicios financieros, entre otros. Estos ERP suelen incluir funcionalidades y procesos predefinidos para esa industria en particular. Hay soluciones que pueden ofertar distintos verticales, 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ERPs</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fueron creados específicamente para un sector en concreto.</a:t>
            </a:r>
          </a:p>
          <a:p>
            <a:pPr marL="457200">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Calibri" panose="020F0502020204030204" pitchFamily="34" charset="0"/>
              <a:buChar char="-"/>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ERP horizontal o generalista:</a:t>
            </a:r>
            <a:r>
              <a:rPr lang="es-ES" sz="1800" dirty="0">
                <a:effectLst/>
                <a:latin typeface="Calibri" panose="020F0502020204030204" pitchFamily="34" charset="0"/>
                <a:ea typeface="Calibri" panose="020F0502020204030204" pitchFamily="34" charset="0"/>
                <a:cs typeface="Times New Roman" panose="02020603050405020304" pitchFamily="18" charset="0"/>
              </a:rPr>
              <a:t> Son sistemas que brindan soluciones más genéricas y flexibles, adecuadas para una amplia gama de industrias. Estos ERP se adaptan a diferentes sectores mediante la configuración y personalización según los requisitos de cada organización.</a:t>
            </a:r>
          </a:p>
          <a:p>
            <a:pPr lvl="0" algn="just">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2000" dirty="0"/>
          </a:p>
        </p:txBody>
      </p:sp>
      <p:pic>
        <p:nvPicPr>
          <p:cNvPr id="12" name="Imagen 11" descr="Imagen que contiene Icono&#10;&#10;Descripción generada automáticamente">
            <a:extLst>
              <a:ext uri="{FF2B5EF4-FFF2-40B4-BE49-F238E27FC236}">
                <a16:creationId xmlns:a16="http://schemas.microsoft.com/office/drawing/2014/main" id="{3ABE07CB-1D9C-5DF9-DD1D-88169809B4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7000" y="2627518"/>
            <a:ext cx="7255066" cy="5215467"/>
          </a:xfrm>
          <a:prstGeom prst="rect">
            <a:avLst/>
          </a:prstGeom>
        </p:spPr>
      </p:pic>
    </p:spTree>
    <p:extLst>
      <p:ext uri="{BB962C8B-B14F-4D97-AF65-F5344CB8AC3E}">
        <p14:creationId xmlns:p14="http://schemas.microsoft.com/office/powerpoint/2010/main" val="255163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91F0BFA007366C4782C6F9F09A0B6F3D" ma:contentTypeVersion="18" ma:contentTypeDescription="Crear nuevo documento." ma:contentTypeScope="" ma:versionID="2fd37cae77739a000ff985dbc29103d6">
  <xsd:schema xmlns:xsd="http://www.w3.org/2001/XMLSchema" xmlns:xs="http://www.w3.org/2001/XMLSchema" xmlns:p="http://schemas.microsoft.com/office/2006/metadata/properties" xmlns:ns1="http://schemas.microsoft.com/sharepoint/v3" xmlns:ns2="02a2bb2f-bb79-4aa1-b433-512c90af4c76" xmlns:ns3="d07240fa-462e-41f5-9b98-f8770398533d" targetNamespace="http://schemas.microsoft.com/office/2006/metadata/properties" ma:root="true" ma:fieldsID="dc4d3b50ae9a6f4cf359c836bb79019a" ns1:_="" ns2:_="" ns3:_="">
    <xsd:import namespace="http://schemas.microsoft.com/sharepoint/v3"/>
    <xsd:import namespace="02a2bb2f-bb79-4aa1-b433-512c90af4c76"/>
    <xsd:import namespace="d07240fa-462e-41f5-9b98-f8770398533d"/>
    <xsd:element name="properties">
      <xsd:complexType>
        <xsd:sequence>
          <xsd:element name="documentManagement">
            <xsd:complexType>
              <xsd:all>
                <xsd:element ref="ns2:SharedWithUsers" minOccurs="0"/>
                <xsd:element ref="ns2:SharedWithDetails" minOccurs="0"/>
                <xsd:element ref="ns2:_dlc_DocId" minOccurs="0"/>
                <xsd:element ref="ns2:_dlc_DocIdUrl" minOccurs="0"/>
                <xsd:element ref="ns2:_dlc_DocIdPersistId"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iedades de la Directiva de cumplimiento unificado" ma:description="" ma:hidden="true" ma:internalName="_ip_UnifiedCompliancePolicyProperties">
      <xsd:simpleType>
        <xsd:restriction base="dms:Note"/>
      </xsd:simpleType>
    </xsd:element>
    <xsd:element name="_ip_UnifiedCompliancePolicyUIAction" ma:index="16" nillable="true" ma:displayName="Acción de IU de la Directiva de cumplimiento unificado"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a2bb2f-bb79-4aa1-b433-512c90af4c76"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_dlc_DocId" ma:index="10" nillable="true" ma:displayName="Valor de Id. de documento" ma:description="El valor del identificador de documento asignado a este elemento." ma:internalName="_dlc_DocId" ma:readOnly="true">
      <xsd:simpleType>
        <xsd:restriction base="dms:Text"/>
      </xsd:simpleType>
    </xsd:element>
    <xsd:element name="_dlc_DocIdUrl" ma:index="11"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Identificador persistente" ma:description="Mantener el identificador al agregar." ma:hidden="true" ma:internalName="_dlc_DocIdPersistId" ma:readOnly="true">
      <xsd:simpleType>
        <xsd:restriction base="dms:Boolean"/>
      </xsd:simpleType>
    </xsd:element>
    <xsd:element name="TaxCatchAll" ma:index="28" nillable="true" ma:displayName="Taxonomy Catch All Column" ma:hidden="true" ma:list="{c9d7ee80-4ff2-4ef0-859c-1b8c49188912}" ma:internalName="TaxCatchAll" ma:showField="CatchAllData" ma:web="02a2bb2f-bb79-4aa1-b433-512c90af4c7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07240fa-462e-41f5-9b98-f8770398533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Etiquetas de imagen" ma:readOnly="false" ma:fieldId="{5cf76f15-5ced-4ddc-b409-7134ff3c332f}" ma:taxonomyMulti="true" ma:sspId="ac257502-1b1c-4ea0-bdd8-819646c4f08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42CE89-B183-4824-95F4-FEBBA23BE503}">
  <ds:schemaRefs>
    <ds:schemaRef ds:uri="http://schemas.microsoft.com/sharepoint/v3/contenttype/forms"/>
  </ds:schemaRefs>
</ds:datastoreItem>
</file>

<file path=customXml/itemProps2.xml><?xml version="1.0" encoding="utf-8"?>
<ds:datastoreItem xmlns:ds="http://schemas.openxmlformats.org/officeDocument/2006/customXml" ds:itemID="{92D71B70-98E0-4F52-B3DF-2B8B9C77A798}">
  <ds:schemaRefs>
    <ds:schemaRef ds:uri="http://schemas.microsoft.com/sharepoint/events"/>
  </ds:schemaRefs>
</ds:datastoreItem>
</file>

<file path=customXml/itemProps3.xml><?xml version="1.0" encoding="utf-8"?>
<ds:datastoreItem xmlns:ds="http://schemas.openxmlformats.org/officeDocument/2006/customXml" ds:itemID="{CC9379A1-A67D-48A5-A490-33FB1DA683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a2bb2f-bb79-4aa1-b433-512c90af4c76"/>
    <ds:schemaRef ds:uri="d07240fa-462e-41f5-9b98-f87703985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2028</TotalTime>
  <Words>5866</Words>
  <Application>Microsoft Office PowerPoint</Application>
  <PresentationFormat>Personalizado</PresentationFormat>
  <Paragraphs>282</Paragraphs>
  <Slides>31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Cambria</vt:lpstr>
      <vt:lpstr>Arial</vt:lpstr>
      <vt:lpstr>Calibri</vt:lpstr>
      <vt:lpstr>Montserrat Classic</vt:lpstr>
      <vt:lpstr>Symbol</vt:lpstr>
      <vt:lpstr>Courier New</vt:lpstr>
      <vt:lpstr>Office Theme</vt:lpstr>
      <vt:lpstr>4. Tecnología y habilitadores de la transformación digital</vt:lpstr>
      <vt:lpstr>1. Introducción</vt:lpstr>
      <vt:lpstr>2. Principales módulos del ERP</vt:lpstr>
      <vt:lpstr>2. Principales módulos del ERP</vt:lpstr>
      <vt:lpstr>3. Características del ERP</vt:lpstr>
      <vt:lpstr>3. Características del ERP</vt:lpstr>
      <vt:lpstr>3. Características del ERP</vt:lpstr>
      <vt:lpstr>4. Tipologías</vt:lpstr>
      <vt:lpstr>4. Tipologías</vt:lpstr>
      <vt:lpstr>4. Tipologías</vt:lpstr>
      <vt:lpstr>5. Soluciones para micro PyMES y PyMES</vt:lpstr>
      <vt:lpstr>5. Soluciones para micro PyMES y PyMES</vt:lpstr>
      <vt:lpstr>5. Soluciones para micro PyMES y PyMES</vt:lpstr>
      <vt:lpstr>6. Principales soluciones</vt:lpstr>
      <vt:lpstr>6. Principales soluciones</vt:lpstr>
      <vt:lpstr>6. Principales soluciones</vt:lpstr>
      <vt:lpstr>6. Principales soluciones</vt:lpstr>
      <vt:lpstr>7. Soluciones por sector</vt:lpstr>
      <vt:lpstr>7. Soluciones por sector</vt:lpstr>
      <vt:lpstr>7. Soluciones por sector</vt:lpstr>
      <vt:lpstr>8. Implantación del ERP</vt:lpstr>
      <vt:lpstr>8. Implantación del ERP</vt:lpstr>
      <vt:lpstr>8. Implantación del ERP</vt:lpstr>
      <vt:lpstr>8. Implantación del ERP</vt:lpstr>
      <vt:lpstr>8. Implantación del ERP</vt:lpstr>
      <vt:lpstr>9. Indicadores de control de gestión y KPI’s</vt:lpstr>
      <vt:lpstr>9. Indicadores de control de gestión y KPI’s</vt:lpstr>
      <vt:lpstr>9. Indicadores de control de gestión y KPI’s</vt:lpstr>
      <vt:lpstr>10. Gestión del cambio</vt:lpstr>
      <vt:lpstr>10. Gestión del cambio</vt:lpstr>
      <vt:lpstr>10. Gestión del cambio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imágenes web</dc:title>
  <dc:creator>Lucía Moltó</dc:creator>
  <cp:lastModifiedBy>Pablo Barrachina Pastor</cp:lastModifiedBy>
  <cp:revision>4</cp:revision>
  <dcterms:created xsi:type="dcterms:W3CDTF">2006-08-16T00:00:00Z</dcterms:created>
  <dcterms:modified xsi:type="dcterms:W3CDTF">2023-06-04T17:35:16Z</dcterms:modified>
  <dc:identifier>DAFh1wHBK7Y</dc:identifier>
</cp:coreProperties>
</file>