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31D95-B6B3-41DC-8B2B-1678A0837F24}" type="doc">
      <dgm:prSet loTypeId="urn:microsoft.com/office/officeart/2005/8/layout/cycle1" loCatId="cycle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72F8AA2-61EB-4D12-8EFB-26528FE17F15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FF1A751-558B-4F8A-93F1-9A23CAEA1E37}" type="parTrans" cxnId="{DF46A210-3321-49D5-86B6-304666438AB7}">
      <dgm:prSet/>
      <dgm:spPr/>
      <dgm:t>
        <a:bodyPr/>
        <a:lstStyle/>
        <a:p>
          <a:endParaRPr lang="en-US"/>
        </a:p>
      </dgm:t>
    </dgm:pt>
    <dgm:pt modelId="{730D7107-FB34-4ACF-BA6D-5F09B3737BBF}" type="sibTrans" cxnId="{DF46A210-3321-49D5-86B6-304666438AB7}">
      <dgm:prSet/>
      <dgm:spPr/>
      <dgm:t>
        <a:bodyPr/>
        <a:lstStyle/>
        <a:p>
          <a:endParaRPr lang="en-US"/>
        </a:p>
      </dgm:t>
    </dgm:pt>
    <dgm:pt modelId="{20294653-4648-4536-ADDD-10FCD6909C0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0B721F8-FF55-46C6-BE44-FA148A15AA93}" type="parTrans" cxnId="{9796AE93-C203-4662-BCD2-46189A1C0740}">
      <dgm:prSet/>
      <dgm:spPr/>
      <dgm:t>
        <a:bodyPr/>
        <a:lstStyle/>
        <a:p>
          <a:endParaRPr lang="en-US"/>
        </a:p>
      </dgm:t>
    </dgm:pt>
    <dgm:pt modelId="{0EF0F204-7D3D-43FA-A91A-55028E9BC614}" type="sibTrans" cxnId="{9796AE93-C203-4662-BCD2-46189A1C0740}">
      <dgm:prSet/>
      <dgm:spPr/>
      <dgm:t>
        <a:bodyPr/>
        <a:lstStyle/>
        <a:p>
          <a:endParaRPr lang="en-US"/>
        </a:p>
      </dgm:t>
    </dgm:pt>
    <dgm:pt modelId="{F38292EB-5164-4414-B53D-6EF7C0B13F5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E0F5C2EA-1497-4480-9AD2-108F0B64BBBF}" type="parTrans" cxnId="{D7C8C006-19B0-4829-BCE6-D61DACCA2541}">
      <dgm:prSet/>
      <dgm:spPr/>
      <dgm:t>
        <a:bodyPr/>
        <a:lstStyle/>
        <a:p>
          <a:endParaRPr lang="en-US"/>
        </a:p>
      </dgm:t>
    </dgm:pt>
    <dgm:pt modelId="{3D6B868C-B388-4C2C-A29F-B066598D227C}" type="sibTrans" cxnId="{D7C8C006-19B0-4829-BCE6-D61DACCA2541}">
      <dgm:prSet/>
      <dgm:spPr/>
      <dgm:t>
        <a:bodyPr/>
        <a:lstStyle/>
        <a:p>
          <a:endParaRPr lang="en-US"/>
        </a:p>
      </dgm:t>
    </dgm:pt>
    <dgm:pt modelId="{4877DD09-9887-4673-94FB-A35F546846D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46AEF28D-C8FA-4E5D-9E25-82620E1433D2}" type="parTrans" cxnId="{78BB9A4F-EFD9-4475-B3CD-9910C39A1DD7}">
      <dgm:prSet/>
      <dgm:spPr/>
      <dgm:t>
        <a:bodyPr/>
        <a:lstStyle/>
        <a:p>
          <a:endParaRPr lang="en-US"/>
        </a:p>
      </dgm:t>
    </dgm:pt>
    <dgm:pt modelId="{74F1A254-4525-4118-B815-FBB7D2270C05}" type="sibTrans" cxnId="{78BB9A4F-EFD9-4475-B3CD-9910C39A1DD7}">
      <dgm:prSet/>
      <dgm:spPr/>
      <dgm:t>
        <a:bodyPr/>
        <a:lstStyle/>
        <a:p>
          <a:endParaRPr lang="en-US"/>
        </a:p>
      </dgm:t>
    </dgm:pt>
    <dgm:pt modelId="{27E92BD9-A261-4D2C-BB80-4DDCDD05734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4526AF3-F95D-4D32-8A18-ED434ED1B0D6}" type="parTrans" cxnId="{A7C96292-C2F0-468B-B88D-0A58051FABF7}">
      <dgm:prSet/>
      <dgm:spPr/>
      <dgm:t>
        <a:bodyPr/>
        <a:lstStyle/>
        <a:p>
          <a:endParaRPr lang="en-US"/>
        </a:p>
      </dgm:t>
    </dgm:pt>
    <dgm:pt modelId="{8F4E5C54-FA69-43B1-AE5B-347F1C752526}" type="sibTrans" cxnId="{A7C96292-C2F0-468B-B88D-0A58051FABF7}">
      <dgm:prSet/>
      <dgm:spPr/>
      <dgm:t>
        <a:bodyPr/>
        <a:lstStyle/>
        <a:p>
          <a:endParaRPr lang="en-US"/>
        </a:p>
      </dgm:t>
    </dgm:pt>
    <dgm:pt modelId="{DEA85F5E-AECE-4A3F-89D5-AC6F97405819}" type="pres">
      <dgm:prSet presAssocID="{F6031D95-B6B3-41DC-8B2B-1678A0837F24}" presName="cycle" presStyleCnt="0">
        <dgm:presLayoutVars>
          <dgm:dir/>
          <dgm:resizeHandles val="exact"/>
        </dgm:presLayoutVars>
      </dgm:prSet>
      <dgm:spPr/>
    </dgm:pt>
    <dgm:pt modelId="{6E4E193C-7459-4321-B019-7B340A4C2CC6}" type="pres">
      <dgm:prSet presAssocID="{A72F8AA2-61EB-4D12-8EFB-26528FE17F15}" presName="dummy" presStyleCnt="0"/>
      <dgm:spPr/>
    </dgm:pt>
    <dgm:pt modelId="{11064888-8587-4ACB-AA07-4D3CF2D04285}" type="pres">
      <dgm:prSet presAssocID="{A72F8AA2-61EB-4D12-8EFB-26528FE17F15}" presName="node" presStyleLbl="revTx" presStyleIdx="0" presStyleCnt="5">
        <dgm:presLayoutVars>
          <dgm:bulletEnabled val="1"/>
        </dgm:presLayoutVars>
      </dgm:prSet>
      <dgm:spPr/>
    </dgm:pt>
    <dgm:pt modelId="{69126348-EEB5-4C97-BBF1-CA9AA33CA109}" type="pres">
      <dgm:prSet presAssocID="{730D7107-FB34-4ACF-BA6D-5F09B3737BBF}" presName="sibTrans" presStyleLbl="node1" presStyleIdx="0" presStyleCnt="5"/>
      <dgm:spPr/>
    </dgm:pt>
    <dgm:pt modelId="{AE5C66DC-2E57-48FF-93BC-23A1FEE1DEB3}" type="pres">
      <dgm:prSet presAssocID="{20294653-4648-4536-ADDD-10FCD6909C0E}" presName="dummy" presStyleCnt="0"/>
      <dgm:spPr/>
    </dgm:pt>
    <dgm:pt modelId="{DCF1CC52-997B-4E16-AA20-366090E7B9F2}" type="pres">
      <dgm:prSet presAssocID="{20294653-4648-4536-ADDD-10FCD6909C0E}" presName="node" presStyleLbl="revTx" presStyleIdx="1" presStyleCnt="5">
        <dgm:presLayoutVars>
          <dgm:bulletEnabled val="1"/>
        </dgm:presLayoutVars>
      </dgm:prSet>
      <dgm:spPr/>
    </dgm:pt>
    <dgm:pt modelId="{27367C1D-D2E7-4899-B2B1-737AEDA9BD04}" type="pres">
      <dgm:prSet presAssocID="{0EF0F204-7D3D-43FA-A91A-55028E9BC614}" presName="sibTrans" presStyleLbl="node1" presStyleIdx="1" presStyleCnt="5"/>
      <dgm:spPr/>
    </dgm:pt>
    <dgm:pt modelId="{8F4E06C0-21A9-4C19-B860-886A74DA187F}" type="pres">
      <dgm:prSet presAssocID="{F38292EB-5164-4414-B53D-6EF7C0B13F5D}" presName="dummy" presStyleCnt="0"/>
      <dgm:spPr/>
    </dgm:pt>
    <dgm:pt modelId="{92D125C1-9718-4B57-93CD-099639CD0F99}" type="pres">
      <dgm:prSet presAssocID="{F38292EB-5164-4414-B53D-6EF7C0B13F5D}" presName="node" presStyleLbl="revTx" presStyleIdx="2" presStyleCnt="5">
        <dgm:presLayoutVars>
          <dgm:bulletEnabled val="1"/>
        </dgm:presLayoutVars>
      </dgm:prSet>
      <dgm:spPr/>
    </dgm:pt>
    <dgm:pt modelId="{D6C91F20-6550-48AF-AE50-A9C190FDA836}" type="pres">
      <dgm:prSet presAssocID="{3D6B868C-B388-4C2C-A29F-B066598D227C}" presName="sibTrans" presStyleLbl="node1" presStyleIdx="2" presStyleCnt="5"/>
      <dgm:spPr/>
    </dgm:pt>
    <dgm:pt modelId="{EE6D72F7-4301-409C-873C-561E223D9B88}" type="pres">
      <dgm:prSet presAssocID="{4877DD09-9887-4673-94FB-A35F546846DB}" presName="dummy" presStyleCnt="0"/>
      <dgm:spPr/>
    </dgm:pt>
    <dgm:pt modelId="{028C95F7-6859-4560-ABB1-E040BCA74617}" type="pres">
      <dgm:prSet presAssocID="{4877DD09-9887-4673-94FB-A35F546846DB}" presName="node" presStyleLbl="revTx" presStyleIdx="3" presStyleCnt="5">
        <dgm:presLayoutVars>
          <dgm:bulletEnabled val="1"/>
        </dgm:presLayoutVars>
      </dgm:prSet>
      <dgm:spPr/>
    </dgm:pt>
    <dgm:pt modelId="{29DC5115-C68F-4B27-A0CC-F0604FF79F99}" type="pres">
      <dgm:prSet presAssocID="{74F1A254-4525-4118-B815-FBB7D2270C05}" presName="sibTrans" presStyleLbl="node1" presStyleIdx="3" presStyleCnt="5"/>
      <dgm:spPr/>
    </dgm:pt>
    <dgm:pt modelId="{188FB6DC-C0B5-4756-B346-9783B4960F1C}" type="pres">
      <dgm:prSet presAssocID="{27E92BD9-A261-4D2C-BB80-4DDCDD057348}" presName="dummy" presStyleCnt="0"/>
      <dgm:spPr/>
    </dgm:pt>
    <dgm:pt modelId="{34C6D8FC-88DF-428D-993B-C42ECA285CCF}" type="pres">
      <dgm:prSet presAssocID="{27E92BD9-A261-4D2C-BB80-4DDCDD057348}" presName="node" presStyleLbl="revTx" presStyleIdx="4" presStyleCnt="5">
        <dgm:presLayoutVars>
          <dgm:bulletEnabled val="1"/>
        </dgm:presLayoutVars>
      </dgm:prSet>
      <dgm:spPr/>
    </dgm:pt>
    <dgm:pt modelId="{9C246381-0F75-4EC2-99A2-4D2773D331DE}" type="pres">
      <dgm:prSet presAssocID="{8F4E5C54-FA69-43B1-AE5B-347F1C752526}" presName="sibTrans" presStyleLbl="node1" presStyleIdx="4" presStyleCnt="5"/>
      <dgm:spPr/>
    </dgm:pt>
  </dgm:ptLst>
  <dgm:cxnLst>
    <dgm:cxn modelId="{1B7AFB00-1DC5-4A88-97BF-05681FC0EF84}" type="presOf" srcId="{3D6B868C-B388-4C2C-A29F-B066598D227C}" destId="{D6C91F20-6550-48AF-AE50-A9C190FDA836}" srcOrd="0" destOrd="0" presId="urn:microsoft.com/office/officeart/2005/8/layout/cycle1"/>
    <dgm:cxn modelId="{D7C8C006-19B0-4829-BCE6-D61DACCA2541}" srcId="{F6031D95-B6B3-41DC-8B2B-1678A0837F24}" destId="{F38292EB-5164-4414-B53D-6EF7C0B13F5D}" srcOrd="2" destOrd="0" parTransId="{E0F5C2EA-1497-4480-9AD2-108F0B64BBBF}" sibTransId="{3D6B868C-B388-4C2C-A29F-B066598D227C}"/>
    <dgm:cxn modelId="{0C3FDC0F-B5B0-412B-AD20-031A2AB3CC85}" type="presOf" srcId="{0EF0F204-7D3D-43FA-A91A-55028E9BC614}" destId="{27367C1D-D2E7-4899-B2B1-737AEDA9BD04}" srcOrd="0" destOrd="0" presId="urn:microsoft.com/office/officeart/2005/8/layout/cycle1"/>
    <dgm:cxn modelId="{DF46A210-3321-49D5-86B6-304666438AB7}" srcId="{F6031D95-B6B3-41DC-8B2B-1678A0837F24}" destId="{A72F8AA2-61EB-4D12-8EFB-26528FE17F15}" srcOrd="0" destOrd="0" parTransId="{CFF1A751-558B-4F8A-93F1-9A23CAEA1E37}" sibTransId="{730D7107-FB34-4ACF-BA6D-5F09B3737BBF}"/>
    <dgm:cxn modelId="{E069B213-9FD5-4C89-B4A9-679537369DBE}" type="presOf" srcId="{8F4E5C54-FA69-43B1-AE5B-347F1C752526}" destId="{9C246381-0F75-4EC2-99A2-4D2773D331DE}" srcOrd="0" destOrd="0" presId="urn:microsoft.com/office/officeart/2005/8/layout/cycle1"/>
    <dgm:cxn modelId="{0C57411F-9585-40DA-B232-FE19F5493EA0}" type="presOf" srcId="{4877DD09-9887-4673-94FB-A35F546846DB}" destId="{028C95F7-6859-4560-ABB1-E040BCA74617}" srcOrd="0" destOrd="0" presId="urn:microsoft.com/office/officeart/2005/8/layout/cycle1"/>
    <dgm:cxn modelId="{E375ED3C-C679-4096-B687-15E6B82302DE}" type="presOf" srcId="{27E92BD9-A261-4D2C-BB80-4DDCDD057348}" destId="{34C6D8FC-88DF-428D-993B-C42ECA285CCF}" srcOrd="0" destOrd="0" presId="urn:microsoft.com/office/officeart/2005/8/layout/cycle1"/>
    <dgm:cxn modelId="{9102186F-43FD-4C9B-AB8E-77DF5F03AB4C}" type="presOf" srcId="{730D7107-FB34-4ACF-BA6D-5F09B3737BBF}" destId="{69126348-EEB5-4C97-BBF1-CA9AA33CA109}" srcOrd="0" destOrd="0" presId="urn:microsoft.com/office/officeart/2005/8/layout/cycle1"/>
    <dgm:cxn modelId="{78BB9A4F-EFD9-4475-B3CD-9910C39A1DD7}" srcId="{F6031D95-B6B3-41DC-8B2B-1678A0837F24}" destId="{4877DD09-9887-4673-94FB-A35F546846DB}" srcOrd="3" destOrd="0" parTransId="{46AEF28D-C8FA-4E5D-9E25-82620E1433D2}" sibTransId="{74F1A254-4525-4118-B815-FBB7D2270C05}"/>
    <dgm:cxn modelId="{CC3F1E81-C8B7-493E-B996-2C8DDDE7DB9F}" type="presOf" srcId="{F6031D95-B6B3-41DC-8B2B-1678A0837F24}" destId="{DEA85F5E-AECE-4A3F-89D5-AC6F97405819}" srcOrd="0" destOrd="0" presId="urn:microsoft.com/office/officeart/2005/8/layout/cycle1"/>
    <dgm:cxn modelId="{469C0490-EA00-4B59-BF75-681E5C9E4805}" type="presOf" srcId="{20294653-4648-4536-ADDD-10FCD6909C0E}" destId="{DCF1CC52-997B-4E16-AA20-366090E7B9F2}" srcOrd="0" destOrd="0" presId="urn:microsoft.com/office/officeart/2005/8/layout/cycle1"/>
    <dgm:cxn modelId="{A7C96292-C2F0-468B-B88D-0A58051FABF7}" srcId="{F6031D95-B6B3-41DC-8B2B-1678A0837F24}" destId="{27E92BD9-A261-4D2C-BB80-4DDCDD057348}" srcOrd="4" destOrd="0" parTransId="{54526AF3-F95D-4D32-8A18-ED434ED1B0D6}" sibTransId="{8F4E5C54-FA69-43B1-AE5B-347F1C752526}"/>
    <dgm:cxn modelId="{9796AE93-C203-4662-BCD2-46189A1C0740}" srcId="{F6031D95-B6B3-41DC-8B2B-1678A0837F24}" destId="{20294653-4648-4536-ADDD-10FCD6909C0E}" srcOrd="1" destOrd="0" parTransId="{F0B721F8-FF55-46C6-BE44-FA148A15AA93}" sibTransId="{0EF0F204-7D3D-43FA-A91A-55028E9BC614}"/>
    <dgm:cxn modelId="{E2DBF1A6-9C76-4FDC-8E2D-1490681D319F}" type="presOf" srcId="{74F1A254-4525-4118-B815-FBB7D2270C05}" destId="{29DC5115-C68F-4B27-A0CC-F0604FF79F99}" srcOrd="0" destOrd="0" presId="urn:microsoft.com/office/officeart/2005/8/layout/cycle1"/>
    <dgm:cxn modelId="{4C2EDDAA-D3FD-42F3-8537-92A6B9A14847}" type="presOf" srcId="{A72F8AA2-61EB-4D12-8EFB-26528FE17F15}" destId="{11064888-8587-4ACB-AA07-4D3CF2D04285}" srcOrd="0" destOrd="0" presId="urn:microsoft.com/office/officeart/2005/8/layout/cycle1"/>
    <dgm:cxn modelId="{0714F0EE-E03E-40CB-AFE4-733E06144DC9}" type="presOf" srcId="{F38292EB-5164-4414-B53D-6EF7C0B13F5D}" destId="{92D125C1-9718-4B57-93CD-099639CD0F99}" srcOrd="0" destOrd="0" presId="urn:microsoft.com/office/officeart/2005/8/layout/cycle1"/>
    <dgm:cxn modelId="{ECBF9C84-EFB2-4F01-8992-1855C868677A}" type="presParOf" srcId="{DEA85F5E-AECE-4A3F-89D5-AC6F97405819}" destId="{6E4E193C-7459-4321-B019-7B340A4C2CC6}" srcOrd="0" destOrd="0" presId="urn:microsoft.com/office/officeart/2005/8/layout/cycle1"/>
    <dgm:cxn modelId="{16DF322E-7FF7-4982-AD8D-5FD56677DEA8}" type="presParOf" srcId="{DEA85F5E-AECE-4A3F-89D5-AC6F97405819}" destId="{11064888-8587-4ACB-AA07-4D3CF2D04285}" srcOrd="1" destOrd="0" presId="urn:microsoft.com/office/officeart/2005/8/layout/cycle1"/>
    <dgm:cxn modelId="{73AB6C22-0555-4AB7-94D3-8BF5EE691E34}" type="presParOf" srcId="{DEA85F5E-AECE-4A3F-89D5-AC6F97405819}" destId="{69126348-EEB5-4C97-BBF1-CA9AA33CA109}" srcOrd="2" destOrd="0" presId="urn:microsoft.com/office/officeart/2005/8/layout/cycle1"/>
    <dgm:cxn modelId="{06825996-73A8-4B36-8884-05D8ACFAE018}" type="presParOf" srcId="{DEA85F5E-AECE-4A3F-89D5-AC6F97405819}" destId="{AE5C66DC-2E57-48FF-93BC-23A1FEE1DEB3}" srcOrd="3" destOrd="0" presId="urn:microsoft.com/office/officeart/2005/8/layout/cycle1"/>
    <dgm:cxn modelId="{8B85FBA8-12CC-4E15-BEF6-9205268053A1}" type="presParOf" srcId="{DEA85F5E-AECE-4A3F-89D5-AC6F97405819}" destId="{DCF1CC52-997B-4E16-AA20-366090E7B9F2}" srcOrd="4" destOrd="0" presId="urn:microsoft.com/office/officeart/2005/8/layout/cycle1"/>
    <dgm:cxn modelId="{644BF999-1E0D-4ACF-9878-9AA94E442E36}" type="presParOf" srcId="{DEA85F5E-AECE-4A3F-89D5-AC6F97405819}" destId="{27367C1D-D2E7-4899-B2B1-737AEDA9BD04}" srcOrd="5" destOrd="0" presId="urn:microsoft.com/office/officeart/2005/8/layout/cycle1"/>
    <dgm:cxn modelId="{D21C068E-9A78-4534-AADE-5264E2E2BC00}" type="presParOf" srcId="{DEA85F5E-AECE-4A3F-89D5-AC6F97405819}" destId="{8F4E06C0-21A9-4C19-B860-886A74DA187F}" srcOrd="6" destOrd="0" presId="urn:microsoft.com/office/officeart/2005/8/layout/cycle1"/>
    <dgm:cxn modelId="{2580A501-DBD6-4C9F-A968-C3E128C873BD}" type="presParOf" srcId="{DEA85F5E-AECE-4A3F-89D5-AC6F97405819}" destId="{92D125C1-9718-4B57-93CD-099639CD0F99}" srcOrd="7" destOrd="0" presId="urn:microsoft.com/office/officeart/2005/8/layout/cycle1"/>
    <dgm:cxn modelId="{ED2AA90F-25C1-4EC0-A028-04B8259F0DD4}" type="presParOf" srcId="{DEA85F5E-AECE-4A3F-89D5-AC6F97405819}" destId="{D6C91F20-6550-48AF-AE50-A9C190FDA836}" srcOrd="8" destOrd="0" presId="urn:microsoft.com/office/officeart/2005/8/layout/cycle1"/>
    <dgm:cxn modelId="{CF9D2A3D-2A4F-4108-B37B-4E299E683660}" type="presParOf" srcId="{DEA85F5E-AECE-4A3F-89D5-AC6F97405819}" destId="{EE6D72F7-4301-409C-873C-561E223D9B88}" srcOrd="9" destOrd="0" presId="urn:microsoft.com/office/officeart/2005/8/layout/cycle1"/>
    <dgm:cxn modelId="{C892C5AE-83A7-407A-A3E1-710B52CF8C78}" type="presParOf" srcId="{DEA85F5E-AECE-4A3F-89D5-AC6F97405819}" destId="{028C95F7-6859-4560-ABB1-E040BCA74617}" srcOrd="10" destOrd="0" presId="urn:microsoft.com/office/officeart/2005/8/layout/cycle1"/>
    <dgm:cxn modelId="{3F32F85D-1228-44AB-9C88-80254004F7FC}" type="presParOf" srcId="{DEA85F5E-AECE-4A3F-89D5-AC6F97405819}" destId="{29DC5115-C68F-4B27-A0CC-F0604FF79F99}" srcOrd="11" destOrd="0" presId="urn:microsoft.com/office/officeart/2005/8/layout/cycle1"/>
    <dgm:cxn modelId="{0D7595BC-FF6E-4CBE-8654-25379AF8FD14}" type="presParOf" srcId="{DEA85F5E-AECE-4A3F-89D5-AC6F97405819}" destId="{188FB6DC-C0B5-4756-B346-9783B4960F1C}" srcOrd="12" destOrd="0" presId="urn:microsoft.com/office/officeart/2005/8/layout/cycle1"/>
    <dgm:cxn modelId="{6B0587FD-5CF3-49F9-B2DD-512C63825687}" type="presParOf" srcId="{DEA85F5E-AECE-4A3F-89D5-AC6F97405819}" destId="{34C6D8FC-88DF-428D-993B-C42ECA285CCF}" srcOrd="13" destOrd="0" presId="urn:microsoft.com/office/officeart/2005/8/layout/cycle1"/>
    <dgm:cxn modelId="{1587B874-4BB2-492A-9D97-01B9C990DB95}" type="presParOf" srcId="{DEA85F5E-AECE-4A3F-89D5-AC6F97405819}" destId="{9C246381-0F75-4EC2-99A2-4D2773D331D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64888-8587-4ACB-AA07-4D3CF2D04285}">
      <dsp:nvSpPr>
        <dsp:cNvPr id="0" name=""/>
        <dsp:cNvSpPr/>
      </dsp:nvSpPr>
      <dsp:spPr>
        <a:xfrm>
          <a:off x="5505385" y="30032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2</a:t>
          </a:r>
        </a:p>
      </dsp:txBody>
      <dsp:txXfrm>
        <a:off x="5505385" y="30032"/>
        <a:ext cx="994543" cy="994543"/>
      </dsp:txXfrm>
    </dsp:sp>
    <dsp:sp modelId="{69126348-EEB5-4C97-BBF1-CA9AA33CA109}">
      <dsp:nvSpPr>
        <dsp:cNvPr id="0" name=""/>
        <dsp:cNvSpPr/>
      </dsp:nvSpPr>
      <dsp:spPr>
        <a:xfrm>
          <a:off x="3162957" y="911"/>
          <a:ext cx="3732484" cy="3732484"/>
        </a:xfrm>
        <a:prstGeom prst="circularArrow">
          <a:avLst>
            <a:gd name="adj1" fmla="val 5196"/>
            <a:gd name="adj2" fmla="val 335603"/>
            <a:gd name="adj3" fmla="val 21294506"/>
            <a:gd name="adj4" fmla="val 19765131"/>
            <a:gd name="adj5" fmla="val 606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1CC52-997B-4E16-AA20-366090E7B9F2}">
      <dsp:nvSpPr>
        <dsp:cNvPr id="0" name=""/>
        <dsp:cNvSpPr/>
      </dsp:nvSpPr>
      <dsp:spPr>
        <a:xfrm>
          <a:off x="6107015" y="188165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3</a:t>
          </a:r>
        </a:p>
      </dsp:txBody>
      <dsp:txXfrm>
        <a:off x="6107015" y="1881658"/>
        <a:ext cx="994543" cy="994543"/>
      </dsp:txXfrm>
    </dsp:sp>
    <dsp:sp modelId="{27367C1D-D2E7-4899-B2B1-737AEDA9BD04}">
      <dsp:nvSpPr>
        <dsp:cNvPr id="0" name=""/>
        <dsp:cNvSpPr/>
      </dsp:nvSpPr>
      <dsp:spPr>
        <a:xfrm>
          <a:off x="3162957" y="911"/>
          <a:ext cx="3732484" cy="3732484"/>
        </a:xfrm>
        <a:prstGeom prst="circularArrow">
          <a:avLst>
            <a:gd name="adj1" fmla="val 5196"/>
            <a:gd name="adj2" fmla="val 335603"/>
            <a:gd name="adj3" fmla="val 4016009"/>
            <a:gd name="adj4" fmla="val 2252229"/>
            <a:gd name="adj5" fmla="val 606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125C1-9718-4B57-93CD-099639CD0F99}">
      <dsp:nvSpPr>
        <dsp:cNvPr id="0" name=""/>
        <dsp:cNvSpPr/>
      </dsp:nvSpPr>
      <dsp:spPr>
        <a:xfrm>
          <a:off x="4531928" y="3026026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5</a:t>
          </a:r>
        </a:p>
      </dsp:txBody>
      <dsp:txXfrm>
        <a:off x="4531928" y="3026026"/>
        <a:ext cx="994543" cy="994543"/>
      </dsp:txXfrm>
    </dsp:sp>
    <dsp:sp modelId="{D6C91F20-6550-48AF-AE50-A9C190FDA836}">
      <dsp:nvSpPr>
        <dsp:cNvPr id="0" name=""/>
        <dsp:cNvSpPr/>
      </dsp:nvSpPr>
      <dsp:spPr>
        <a:xfrm>
          <a:off x="3162957" y="911"/>
          <a:ext cx="3732484" cy="3732484"/>
        </a:xfrm>
        <a:prstGeom prst="circularArrow">
          <a:avLst>
            <a:gd name="adj1" fmla="val 5196"/>
            <a:gd name="adj2" fmla="val 335603"/>
            <a:gd name="adj3" fmla="val 8212168"/>
            <a:gd name="adj4" fmla="val 6448389"/>
            <a:gd name="adj5" fmla="val 606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95F7-6859-4560-ABB1-E040BCA74617}">
      <dsp:nvSpPr>
        <dsp:cNvPr id="0" name=""/>
        <dsp:cNvSpPr/>
      </dsp:nvSpPr>
      <dsp:spPr>
        <a:xfrm>
          <a:off x="2956840" y="1881658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4</a:t>
          </a:r>
        </a:p>
      </dsp:txBody>
      <dsp:txXfrm>
        <a:off x="2956840" y="1881658"/>
        <a:ext cx="994543" cy="994543"/>
      </dsp:txXfrm>
    </dsp:sp>
    <dsp:sp modelId="{29DC5115-C68F-4B27-A0CC-F0604FF79F99}">
      <dsp:nvSpPr>
        <dsp:cNvPr id="0" name=""/>
        <dsp:cNvSpPr/>
      </dsp:nvSpPr>
      <dsp:spPr>
        <a:xfrm>
          <a:off x="3162957" y="911"/>
          <a:ext cx="3732484" cy="3732484"/>
        </a:xfrm>
        <a:prstGeom prst="circularArrow">
          <a:avLst>
            <a:gd name="adj1" fmla="val 5196"/>
            <a:gd name="adj2" fmla="val 335603"/>
            <a:gd name="adj3" fmla="val 12299266"/>
            <a:gd name="adj4" fmla="val 10769891"/>
            <a:gd name="adj5" fmla="val 606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D8FC-88DF-428D-993B-C42ECA285CCF}">
      <dsp:nvSpPr>
        <dsp:cNvPr id="0" name=""/>
        <dsp:cNvSpPr/>
      </dsp:nvSpPr>
      <dsp:spPr>
        <a:xfrm>
          <a:off x="3558470" y="30032"/>
          <a:ext cx="994543" cy="99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3558470" y="30032"/>
        <a:ext cx="994543" cy="994543"/>
      </dsp:txXfrm>
    </dsp:sp>
    <dsp:sp modelId="{9C246381-0F75-4EC2-99A2-4D2773D331DE}">
      <dsp:nvSpPr>
        <dsp:cNvPr id="0" name=""/>
        <dsp:cNvSpPr/>
      </dsp:nvSpPr>
      <dsp:spPr>
        <a:xfrm>
          <a:off x="3162957" y="911"/>
          <a:ext cx="3732484" cy="3732484"/>
        </a:xfrm>
        <a:prstGeom prst="circularArrow">
          <a:avLst>
            <a:gd name="adj1" fmla="val 5196"/>
            <a:gd name="adj2" fmla="val 335603"/>
            <a:gd name="adj3" fmla="val 16866993"/>
            <a:gd name="adj4" fmla="val 15197404"/>
            <a:gd name="adj5" fmla="val 6062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C8D5-7337-4FA5-9B6F-58D551BB446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CA91-E52B-4D8B-B4A8-F55B020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56AB-F0FE-45BB-A833-56930B9869DE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19D2-2FEB-403E-895F-4F3AFAC1BC93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BD07-ACCB-45A5-BF68-85D5D60561DA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B70-499A-4DFC-9AF3-4B778A55C799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AF9B-D8AC-4C35-8BC5-1C2AE57B18A3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3C4-2CF0-49D9-9523-AF9EC9DDB59D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0DAF-0FC7-42F8-9F3F-3F27DE270075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D3A7-1AA7-4664-A5FE-557DEDDE9A30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01A2-AE6B-4B84-9730-ACF8D2F9C19E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9EA8-719E-42C2-91D6-6713A29B822A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8268-B70E-4C9C-9EAB-1EC59F13353E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C5F-51D9-4AC8-9192-5F406EB96916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0780-F81F-4286-90DC-2704265C9033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8E47-C054-46BB-8E21-C4A109C7404F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A8A3-39C5-4141-87DD-44A9856E51D8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9F42-F5F5-4E0A-A636-C9ADB317B80F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B203-72FC-4347-95F4-02E7CD35CB52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934558-61D4-412F-8AFC-540CDCE489B8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4A0C-C157-451D-91AC-143117A4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51A8-4359-89E8-859D-6A540E25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010" y="165099"/>
            <a:ext cx="8574622" cy="2616199"/>
          </a:xfrm>
        </p:spPr>
        <p:txBody>
          <a:bodyPr>
            <a:normAutofit/>
          </a:bodyPr>
          <a:lstStyle/>
          <a:p>
            <a:r>
              <a:rPr lang="en-US" sz="6000" dirty="0"/>
              <a:t>Permutation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07ADA-25DF-E535-E93E-8F0E36F1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051" y="2913055"/>
            <a:ext cx="6987645" cy="1388534"/>
          </a:xfrm>
        </p:spPr>
        <p:txBody>
          <a:bodyPr/>
          <a:lstStyle/>
          <a:p>
            <a:r>
              <a:rPr lang="en-US" dirty="0"/>
              <a:t>MAYEESHA MUBASHIRA</a:t>
            </a:r>
          </a:p>
          <a:p>
            <a:pPr algn="ctr"/>
            <a:r>
              <a:rPr lang="en-US" dirty="0">
                <a:latin typeface="Bahnschrift Light" panose="020B0502040204020203" pitchFamily="34" charset="0"/>
              </a:rPr>
              <a:t>                                                                  IT23621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CDB4-A6EC-7056-847D-6B61ACF6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B8D2-0E69-23A2-7726-78786783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Transpositions</a:t>
            </a:r>
            <a:r>
              <a:rPr lang="en-US" sz="4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sz="4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592C-18F7-08BE-F490-E3B4C556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400" b="0" i="0" u="none" strike="noStrike" baseline="0" dirty="0">
                <a:latin typeface="LMRoman10-Regular-Identity-H"/>
              </a:rPr>
              <a:t>The simplest permutation is a cycle of length </a:t>
            </a:r>
            <a:r>
              <a:rPr lang="en-US" sz="2400" b="0" i="0" u="none" strike="noStrike" baseline="0" dirty="0">
                <a:latin typeface="CMR10"/>
              </a:rPr>
              <a:t>2</a:t>
            </a:r>
            <a:r>
              <a:rPr lang="en-US" sz="2400" b="0" i="0" u="none" strike="noStrike" baseline="0" dirty="0">
                <a:latin typeface="LMRoman10-Regular-Identity-H"/>
              </a:rPr>
              <a:t>. Such cycles are called</a:t>
            </a:r>
          </a:p>
          <a:p>
            <a:pPr algn="l"/>
            <a:r>
              <a:rPr lang="en-US" sz="2400" b="0" i="1" u="none" strike="noStrike" baseline="0" dirty="0">
                <a:latin typeface="LMRomanDemi10-Oblique-Identity-H"/>
              </a:rPr>
              <a:t>transpositions</a:t>
            </a:r>
            <a:r>
              <a:rPr lang="en-US" sz="2400" b="0" i="0" u="none" strike="noStrike" baseline="0" dirty="0">
                <a:latin typeface="LMRoman10-Regular-Identity-H"/>
              </a:rPr>
              <a:t>. Since</a:t>
            </a:r>
          </a:p>
          <a:p>
            <a:pPr algn="l"/>
            <a:r>
              <a:rPr lang="en-US" sz="2400" b="0" i="0" u="none" strike="noStrike" baseline="0" dirty="0">
                <a:latin typeface="CMR10"/>
              </a:rPr>
              <a:t>               (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1" u="none" strike="noStrike" baseline="0" dirty="0">
                <a:latin typeface="CMMI10"/>
              </a:rPr>
              <a:t>, a</a:t>
            </a:r>
            <a:r>
              <a:rPr lang="en-US" sz="2400" b="0" i="0" u="none" strike="noStrike" baseline="0" dirty="0">
                <a:latin typeface="CMR7"/>
              </a:rPr>
              <a:t>2</a:t>
            </a:r>
            <a:r>
              <a:rPr lang="en-US" sz="2400" b="0" i="1" u="none" strike="noStrike" baseline="0" dirty="0">
                <a:latin typeface="CMMI10"/>
              </a:rPr>
              <a:t>, . . . , a</a:t>
            </a:r>
            <a:r>
              <a:rPr lang="en-US" sz="2400" b="0" i="1" u="none" strike="noStrike" baseline="0" dirty="0">
                <a:latin typeface="CMMI7"/>
              </a:rPr>
              <a:t>n</a:t>
            </a:r>
            <a:r>
              <a:rPr lang="en-US" sz="2400" b="0" i="0" u="none" strike="noStrike" baseline="0" dirty="0">
                <a:latin typeface="CMR10"/>
              </a:rPr>
              <a:t>) = (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1" u="none" strike="noStrike" baseline="0" dirty="0">
                <a:latin typeface="CMMI10"/>
              </a:rPr>
              <a:t>, a</a:t>
            </a:r>
            <a:r>
              <a:rPr lang="en-US" sz="2400" b="0" i="1" u="none" strike="noStrike" baseline="0" dirty="0">
                <a:latin typeface="CMMI7"/>
              </a:rPr>
              <a:t>n</a:t>
            </a:r>
            <a:r>
              <a:rPr lang="en-US" sz="2400" b="0" i="0" u="none" strike="noStrike" baseline="0" dirty="0">
                <a:latin typeface="CMR10"/>
              </a:rPr>
              <a:t>)(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1" u="none" strike="noStrike" baseline="0" dirty="0">
                <a:latin typeface="CMMI10"/>
              </a:rPr>
              <a:t>, a</a:t>
            </a:r>
            <a:r>
              <a:rPr lang="en-US" sz="2400" b="0" i="1" u="none" strike="noStrike" baseline="0" dirty="0">
                <a:latin typeface="CMMI7"/>
              </a:rPr>
              <a:t>n</a:t>
            </a:r>
            <a:r>
              <a:rPr lang="en-US" sz="2400" b="0" i="1" u="none" strike="noStrike" baseline="0" dirty="0">
                <a:latin typeface="CMSY7"/>
              </a:rPr>
              <a:t>−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1" u="none" strike="noStrike" baseline="0" dirty="0">
                <a:latin typeface="CMSY10"/>
              </a:rPr>
              <a:t>  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1" u="none" strike="noStrike" baseline="0" dirty="0">
                <a:latin typeface="CMMI10"/>
              </a:rPr>
              <a:t>, a</a:t>
            </a:r>
            <a:r>
              <a:rPr lang="en-US" sz="2400" b="0" i="0" u="none" strike="noStrike" baseline="0" dirty="0">
                <a:latin typeface="CMR7"/>
              </a:rPr>
              <a:t>3</a:t>
            </a:r>
            <a:r>
              <a:rPr lang="en-US" sz="2400" b="0" i="0" u="none" strike="noStrike" baseline="0" dirty="0">
                <a:latin typeface="CMR10"/>
              </a:rPr>
              <a:t>)(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1" u="none" strike="noStrike" baseline="0" dirty="0">
                <a:latin typeface="CMMI10"/>
              </a:rPr>
              <a:t>, a</a:t>
            </a:r>
            <a:r>
              <a:rPr lang="en-US" sz="2400" b="0" i="0" u="none" strike="noStrike" baseline="0" dirty="0">
                <a:latin typeface="CMR7"/>
              </a:rPr>
              <a:t>2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LMRoman10-Regular-Identity-H"/>
              </a:rPr>
              <a:t>,</a:t>
            </a:r>
          </a:p>
          <a:p>
            <a:pPr algn="l"/>
            <a:r>
              <a:rPr lang="en-US" sz="2400" b="0" i="0" u="none" strike="noStrike" baseline="0" dirty="0">
                <a:latin typeface="LMRoman10-Regular-Identity-H"/>
              </a:rPr>
              <a:t>Consider the permutation</a:t>
            </a:r>
          </a:p>
          <a:p>
            <a:pPr algn="l"/>
            <a:r>
              <a:rPr lang="en-US" sz="2400" b="0" i="0" u="none" strike="noStrike" baseline="0" dirty="0">
                <a:latin typeface="CMR10"/>
              </a:rPr>
              <a:t>           (1 6)(2 5 3) = (1 6)(2 3)(2 5) = (1 6)(4 5)(2 3)(4 5)(2 5)</a:t>
            </a:r>
            <a:r>
              <a:rPr lang="en-US" sz="2400" b="0" i="0" u="none" strike="noStrike" baseline="0" dirty="0">
                <a:latin typeface="LMRoman10-Regular-Identity-H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LMRoman10-Regular-Identity-H"/>
              </a:rPr>
              <a:t>As we can see, there is no unique way to represent permutation as the</a:t>
            </a:r>
          </a:p>
          <a:p>
            <a:pPr algn="l"/>
            <a:r>
              <a:rPr lang="en-US" sz="2400" b="0" i="0" u="none" strike="noStrike" baseline="0" dirty="0">
                <a:latin typeface="LMRoman10-Regular-Identity-H"/>
              </a:rPr>
              <a:t>product of transpositions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6554-DCF5-F6EB-4B5F-3E1947C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36D8-723C-63BF-95E0-2AFE8171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Alternating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FD41-1FBC-EC73-8662-FF997C9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400" b="0" i="0" u="none" strike="noStrike" baseline="0" dirty="0">
                <a:latin typeface="LMRoman10-Regular-Identity-H"/>
              </a:rPr>
              <a:t>One of the most important subgroups of </a:t>
            </a:r>
            <a:r>
              <a:rPr lang="en-US" sz="2400" b="0" i="1" u="none" strike="noStrike" baseline="0" dirty="0">
                <a:latin typeface="CMMI10"/>
              </a:rPr>
              <a:t>S</a:t>
            </a:r>
            <a:r>
              <a:rPr lang="en-US" sz="2400" b="0" i="1" u="none" strike="noStrike" baseline="0" dirty="0">
                <a:latin typeface="CMMI7"/>
              </a:rPr>
              <a:t>n </a:t>
            </a:r>
            <a:r>
              <a:rPr lang="en-US" sz="2400" b="0" i="0" u="none" strike="noStrike" baseline="0" dirty="0">
                <a:latin typeface="LMRoman10-Regular-Identity-H"/>
              </a:rPr>
              <a:t>is the set of all even permutations,</a:t>
            </a:r>
          </a:p>
          <a:p>
            <a:pPr algn="l"/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1" u="none" strike="noStrike" baseline="0" dirty="0">
                <a:latin typeface="CMMI7"/>
              </a:rPr>
              <a:t>n</a:t>
            </a:r>
            <a:r>
              <a:rPr lang="en-US" sz="2400" b="0" i="0" u="none" strike="noStrike" baseline="0" dirty="0">
                <a:latin typeface="LMRoman10-Regular-Identity-H"/>
              </a:rPr>
              <a:t>. The group </a:t>
            </a:r>
            <a:r>
              <a:rPr lang="en-US" sz="2400" b="0" i="1" u="none" strike="noStrike" baseline="0" dirty="0">
                <a:latin typeface="CMMI10"/>
              </a:rPr>
              <a:t>A</a:t>
            </a:r>
            <a:r>
              <a:rPr lang="en-US" sz="2400" b="0" i="1" u="none" strike="noStrike" baseline="0" dirty="0">
                <a:latin typeface="CMMI7"/>
              </a:rPr>
              <a:t>n </a:t>
            </a:r>
            <a:r>
              <a:rPr lang="en-US" sz="2400" b="0" i="0" u="none" strike="noStrike" baseline="0" dirty="0">
                <a:latin typeface="LMRoman10-Regular-Identity-H"/>
              </a:rPr>
              <a:t>is called the </a:t>
            </a:r>
            <a:r>
              <a:rPr lang="en-US" sz="2400" b="0" i="1" u="none" strike="noStrike" baseline="0" dirty="0">
                <a:latin typeface="LMRomanDemi10-Oblique-Identity-H"/>
              </a:rPr>
              <a:t>alternating group on </a:t>
            </a:r>
            <a:r>
              <a:rPr lang="en-US" sz="2400" b="0" i="1" u="none" strike="noStrike" baseline="0" dirty="0">
                <a:latin typeface="CMMI10"/>
              </a:rPr>
              <a:t>n </a:t>
            </a:r>
            <a:r>
              <a:rPr lang="en-US" sz="2400" b="0" i="1" u="none" strike="noStrike" baseline="0" dirty="0">
                <a:latin typeface="LMRomanDemi10-Oblique-Identity-H"/>
              </a:rPr>
              <a:t>letters</a:t>
            </a:r>
            <a:r>
              <a:rPr lang="en-US" sz="2400" b="0" i="0" u="none" strike="noStrike" baseline="0" dirty="0">
                <a:latin typeface="LMRoman10-Regular-Identity-H"/>
              </a:rPr>
              <a:t>.</a:t>
            </a:r>
          </a:p>
          <a:p>
            <a:pPr algn="l"/>
            <a:endParaRPr lang="en-US" sz="2400" b="0" i="0" u="none" strike="noStrike" baseline="0" dirty="0">
              <a:latin typeface="LMRoman10-Regular-Identity-H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LMRoman10-Regular-Identity-H"/>
              </a:rPr>
              <a:t>A permutation is said to be even permutation if it can be expressed as a </a:t>
            </a:r>
            <a:r>
              <a:rPr lang="en-US" sz="2400" dirty="0" err="1">
                <a:latin typeface="LMRoman10-Regular-Identity-H"/>
              </a:rPr>
              <a:t>productof</a:t>
            </a:r>
            <a:r>
              <a:rPr lang="en-US" sz="2400" dirty="0">
                <a:latin typeface="LMRoman10-Regular-Identity-H"/>
              </a:rPr>
              <a:t> even transposition</a:t>
            </a:r>
          </a:p>
          <a:p>
            <a:pPr marL="0" indent="0" algn="l">
              <a:buNone/>
            </a:pPr>
            <a:r>
              <a:rPr lang="en-US" sz="2400" dirty="0">
                <a:latin typeface="LMRoman10-Regular-Identity-H"/>
              </a:rPr>
              <a:t>           (1 2 3)= (1 3) (1 2)=(1 2 3)</a:t>
            </a:r>
          </a:p>
          <a:p>
            <a:pPr marL="0" indent="0" algn="l">
              <a:buNone/>
            </a:pPr>
            <a:r>
              <a:rPr lang="en-US" sz="2400" dirty="0"/>
              <a:t>              (1 2 3 4)=(1 4) (1 3) (1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C7BD-AA89-5A65-6FED-233963E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8C51-43C3-99C6-9111-D4ADAED3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84" y="230358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E6AD78-A44D-53CA-6D65-330174C6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811A-CBB3-6924-A84B-C6808C81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038E-9DD5-D2E5-64E2-7510578E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2041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Definitions and Notation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041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Cycle Notation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041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Transpositions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041"/>
              </a:lnSpc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Alternating Groups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FD55C-793A-C95B-0035-FA019BDB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B28-EE7A-60E2-0636-B3106C6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Definitions and Notation</a:t>
            </a:r>
            <a:r>
              <a:rPr lang="en-US" sz="4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br>
              <a:rPr lang="en-US" sz="4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D2907-88AF-668D-8853-75EE746C1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l" rtl="0" fontAlgn="base">
                  <a:lnSpc>
                    <a:spcPts val="2041"/>
                  </a:lnSpc>
                  <a:buFont typeface="Wingdings" panose="05000000000000000000" pitchFamily="2" charset="2"/>
                  <a:buChar char="Ø"/>
                </a:pPr>
                <a:r>
                  <a:rPr lang="en-US" sz="2800" b="0" i="0" u="none" strike="noStrike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Suppose S is a finite set having 'n' </a:t>
                </a:r>
                <a:r>
                  <a:rPr lang="en-US" sz="2800" b="0" i="0" u="none" strike="noStrike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distinc</a:t>
                </a:r>
                <a:r>
                  <a:rPr lang="en-US" sz="2800" b="0" i="0" u="none" strike="noStrike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 element then one to one mapping of S onto itself is called permutation of degree n.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​</a:t>
                </a:r>
              </a:p>
              <a:p>
                <a:pPr algn="l" rtl="0" fontAlgn="base">
                  <a:lnSpc>
                    <a:spcPts val="2041"/>
                  </a:lnSpc>
                  <a:buFont typeface="Wingdings" panose="05000000000000000000" pitchFamily="2" charset="2"/>
                  <a:buChar char="Ø"/>
                </a:pPr>
                <a:endParaRPr lang="en-US" sz="2800" b="0" i="0" dirty="0">
                  <a:effectLst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b="0" i="0" u="none" strike="noStrike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That means a permutation of the set S = {A,B,C} is a one-to-one and onto map π : S -&gt;S</a:t>
                </a:r>
                <a:r>
                  <a:rPr lang="en-US" sz="1800" b="0" i="0" u="none" strike="noStrike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​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800" b="0" i="0" dirty="0">
                  <a:effectLst/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b="0" i="0" u="none" strike="noStrike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</a:rPr>
                  <a:t>if A = {1, 2, 3} then a permutation α might have α(1) = 2, α(2) = 1, and α(3) = 3. We can write this as: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​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                 </a:t>
                </a:r>
                <a:r>
                  <a:rPr lang="el-GR" sz="2800" dirty="0"/>
                  <a:t>α </a:t>
                </a:r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2 1 3</m:t>
                            </m:r>
                          </m:e>
                        </m:eqArr>
                      </m:e>
                    </m:d>
                  </m:oMath>
                </a14:m>
                <a:endParaRPr lang="en-US" sz="2800" b="0" i="0" dirty="0">
                  <a:effectLst/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b="0" i="0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D2907-88AF-668D-8853-75EE746C1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12865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00E5-E083-6B72-3759-C576E669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34152-186C-6A6F-EA47-59AD8B91094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133600" y="477838"/>
                <a:ext cx="10058400" cy="43354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sz="2800" b="0" i="0" dirty="0">
                  <a:effectLst/>
                  <a:latin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b="0" i="0" u="none" strike="noStrike" baseline="0" dirty="0">
                    <a:latin typeface="LMRoman10-Regular-Identity-H"/>
                  </a:rPr>
                  <a:t>Permutation multiplication is not usually commutative.</a:t>
                </a:r>
              </a:p>
              <a:p>
                <a:pPr marL="0" indent="0">
                  <a:buNone/>
                </a:pPr>
                <a:r>
                  <a:rPr lang="en-US" sz="2800" b="0" i="0" dirty="0">
                    <a:latin typeface="LMRoman10-Regular-Identity-H"/>
                  </a:rPr>
                  <a:t>L</a:t>
                </a:r>
                <a:r>
                  <a:rPr lang="en-US" sz="2800" dirty="0">
                    <a:latin typeface="LMRoman10-Regular-Identity-H"/>
                  </a:rPr>
                  <a:t>et        </a:t>
                </a:r>
                <a:r>
                  <a:rPr lang="el-GR" sz="2800" i="1" dirty="0">
                    <a:latin typeface="CMMI10"/>
                  </a:rPr>
                  <a:t>σ </a:t>
                </a:r>
                <a:r>
                  <a:rPr lang="el-GR" sz="2800" dirty="0">
                    <a:latin typeface="CMR1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4 1 2 3</m:t>
                            </m:r>
                          </m:e>
                        </m:eqArr>
                      </m:e>
                    </m:d>
                  </m:oMath>
                </a14:m>
                <a:endParaRPr lang="en-US" sz="2800" b="0" i="0" dirty="0">
                  <a:effectLst/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i="0" dirty="0">
                    <a:effectLst/>
                    <a:latin typeface="Arial" panose="020B0604020202020204" pitchFamily="34" charset="0"/>
                  </a:rPr>
                  <a:t>           </a:t>
                </a:r>
                <a:r>
                  <a:rPr lang="el-GR" sz="2800" b="0" i="1" u="none" strike="noStrike" baseline="0" dirty="0">
                    <a:latin typeface="CMMI10"/>
                  </a:rPr>
                  <a:t>τ</a:t>
                </a:r>
                <a:r>
                  <a:rPr lang="en-US" sz="2800" b="0" i="0" dirty="0">
                    <a:effectLst/>
                    <a:latin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2 1 4 3</m:t>
                            </m:r>
                          </m:e>
                        </m:eqArr>
                      </m:e>
                    </m:d>
                  </m:oMath>
                </a14:m>
                <a:endParaRPr lang="en-US" sz="28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800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</a:rPr>
                  <a:t>Then </a:t>
                </a:r>
                <a:r>
                  <a:rPr lang="el-GR" sz="2800" i="1" dirty="0">
                    <a:latin typeface="CMMI10"/>
                  </a:rPr>
                  <a:t>σ</a:t>
                </a:r>
                <a:r>
                  <a:rPr lang="el-GR" sz="2800" b="0" i="1" u="none" strike="noStrike" baseline="0" dirty="0">
                    <a:latin typeface="CMMI10"/>
                  </a:rPr>
                  <a:t> τ</a:t>
                </a:r>
                <a:r>
                  <a:rPr lang="en-US" sz="2800" b="0" i="1" u="none" strike="noStrike" baseline="0" dirty="0">
                    <a:latin typeface="CMMI1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1 4 3 2</m:t>
                            </m:r>
                          </m:e>
                        </m:eqArr>
                      </m:e>
                    </m:d>
                  </m:oMath>
                </a14:m>
                <a:endParaRPr lang="en-US" sz="2800" b="0" i="1" u="none" strike="noStrike" baseline="0" dirty="0">
                  <a:latin typeface="CMMI10"/>
                </a:endParaRPr>
              </a:p>
              <a:p>
                <a:pPr marL="0" indent="0">
                  <a:buNone/>
                </a:pPr>
                <a:endParaRPr lang="en-US" sz="2800" b="0" i="1" u="none" strike="noStrike" baseline="0" dirty="0">
                  <a:latin typeface="CMMI10"/>
                </a:endParaRPr>
              </a:p>
              <a:p>
                <a:pPr marL="0" indent="0">
                  <a:buNone/>
                </a:pPr>
                <a:r>
                  <a:rPr lang="en-US" sz="2800" i="1" dirty="0">
                    <a:effectLst/>
                    <a:latin typeface="CMMI10"/>
                  </a:rPr>
                  <a:t>But     </a:t>
                </a:r>
                <a:r>
                  <a:rPr lang="el-GR" sz="2800" b="0" i="1" u="none" strike="noStrike" baseline="0" dirty="0">
                    <a:latin typeface="CMMI10"/>
                  </a:rPr>
                  <a:t>τ</a:t>
                </a:r>
                <a:r>
                  <a:rPr lang="en-US" sz="2800" dirty="0">
                    <a:latin typeface="Arial" panose="020B0604020202020204" pitchFamily="34" charset="0"/>
                  </a:rPr>
                  <a:t> </a:t>
                </a:r>
                <a:r>
                  <a:rPr lang="el-GR" sz="2800" i="1" dirty="0">
                    <a:latin typeface="CMMI10"/>
                  </a:rPr>
                  <a:t>σ</a:t>
                </a:r>
                <a:r>
                  <a:rPr lang="el-GR" sz="2800" b="0" i="1" u="none" strike="noStrike" baseline="0" dirty="0">
                    <a:latin typeface="CMMI10"/>
                  </a:rPr>
                  <a:t> </a:t>
                </a:r>
                <a:r>
                  <a:rPr lang="en-US" sz="2800" b="0" i="1" u="none" strike="noStrike" baseline="0" dirty="0">
                    <a:latin typeface="CMMI1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1 2 3 4</m:t>
                            </m:r>
                          </m:e>
                          <m:e>
                            <m:r>
                              <a:rPr lang="en-US" sz="2800" b="0" i="1" u="none" strike="noStrike" baseline="0" smtClean="0">
                                <a:latin typeface="Cambria Math" panose="02040503050406030204" pitchFamily="18" charset="0"/>
                              </a:rPr>
                              <m:t>3 2 1 4</m:t>
                            </m:r>
                          </m:e>
                        </m:eqArr>
                      </m:e>
                    </m:d>
                  </m:oMath>
                </a14:m>
                <a:endParaRPr lang="en-US" sz="2800" b="0" i="0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34152-186C-6A6F-EA47-59AD8B910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133600" y="477838"/>
                <a:ext cx="10058400" cy="433546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72FF-3534-4336-9EEE-CFC15556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27A2-15E4-0ED8-BF9C-ADE57718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4572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Cycle Notation</a:t>
            </a:r>
            <a:br>
              <a:rPr lang="en-US" sz="4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</a:br>
            <a:r>
              <a:rPr lang="en-US" sz="4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0ED1167-46EF-4A92-FF87-A8B8679B7A6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84960" y="1606434"/>
                <a:ext cx="10339754" cy="52515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cs typeface="Tahoma" panose="020B0604030504040204" pitchFamily="34" charset="0"/>
                  </a:rPr>
                  <a:t>A second way of describing a permutation is by means of cycles, which we will introduce first with an example. Consider 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athJax_Math-italic"/>
                    <a:cs typeface="Tahoma" panose="020B0604030504040204" pitchFamily="34" charset="0"/>
                  </a:rPr>
                  <a:t>f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athJax_Main"/>
                    <a:cs typeface="Tahoma" panose="020B0604030504040204" pitchFamily="34" charset="0"/>
                  </a:rPr>
                  <a:t>∈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athJax_Math-italic"/>
                    <a:cs typeface="Tahoma" panose="020B0604030504040204" pitchFamily="34" charset="0"/>
                  </a:rPr>
                  <a:t>S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athJax_Main"/>
                    <a:cs typeface="Tahoma" panose="020B0604030504040204" pitchFamily="34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cs typeface="Tahoma" panose="020B0604030504040204" pitchFamily="34" charset="0"/>
                  </a:rPr>
                  <a:t>f∈S8 defined using the now-familiar matrix notation: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400" i="1" dirty="0">
                    <a:latin typeface="CMMI10"/>
                  </a:rPr>
                  <a:t>            </a:t>
                </a:r>
                <a:r>
                  <a:rPr lang="el-GR" sz="2800" i="1" dirty="0">
                    <a:latin typeface="CMMI10"/>
                  </a:rPr>
                  <a:t>σ</a:t>
                </a:r>
                <a:r>
                  <a:rPr lang="en-US" sz="2800" i="1" dirty="0">
                    <a:latin typeface="CMMI1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1 2 3 4 5 6 7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3 5 1 4 7 6 2</m:t>
                            </m:r>
                          </m:e>
                        </m:eqArr>
                      </m:e>
                    </m:d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800" dirty="0"/>
                  <a:t>What is going on here is: </a:t>
                </a: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800" dirty="0"/>
                  <a:t>          1 → 3 → 1 </a:t>
                </a: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800" dirty="0"/>
                  <a:t>       2 → 5 → 7 → 2</a:t>
                </a: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800" dirty="0"/>
                  <a:t>            4 → 4 </a:t>
                </a:r>
              </a:p>
              <a:p>
                <a:pPr marL="0" lvl="0" indent="0">
                  <a:lnSpc>
                    <a:spcPct val="100000"/>
                  </a:lnSpc>
                  <a:buClrTx/>
                  <a:buSzTx/>
                  <a:buNone/>
                </a:pPr>
                <a:r>
                  <a:rPr lang="en-US" sz="2800" dirty="0"/>
                  <a:t>            6 → 6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0ED1167-46EF-4A92-FF87-A8B8679B7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84960" y="1606434"/>
                <a:ext cx="10339754" cy="5251566"/>
              </a:xfrm>
              <a:prstGeom prst="rect">
                <a:avLst/>
              </a:prstGeom>
              <a:blipFill>
                <a:blip r:embed="rId2"/>
                <a:stretch>
                  <a:fillRect l="-1179" t="-465" r="-5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16995-0EDC-47BD-A3A1-CB2B1414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3FB0-9681-59EF-92DD-5FF5B39AB6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876300"/>
            <a:ext cx="100584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We write: α = (1 3)(2 5 7) </a:t>
            </a:r>
          </a:p>
          <a:p>
            <a:r>
              <a:rPr lang="en-US" sz="2800" dirty="0"/>
              <a:t>notice that,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each parenthetical closes up as a cycle (a loop) and neither 4 nor 6 are mentioned because they are left alone.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Within each cycle we read from left-to-right and then cycle back to the start.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13CA-2A2C-DED3-27B2-FFCA1B5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1F2A-A31F-7C48-A5D7-04837A07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A9BCD-ED0F-D198-CB66-1B1DA8F94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0" i="0" u="none" strike="noStrike" baseline="0" dirty="0">
                    <a:latin typeface="LMRoman10-Regular-Identity-H"/>
                  </a:rPr>
                  <a:t>The permutation</a:t>
                </a:r>
              </a:p>
              <a:p>
                <a:r>
                  <a:rPr lang="el-GR" sz="2400" b="0" i="1" u="none" strike="noStrike" baseline="0" dirty="0">
                    <a:latin typeface="CMMI10"/>
                  </a:rPr>
                  <a:t>σ </a:t>
                </a:r>
                <a:r>
                  <a:rPr lang="el-GR" sz="2400" b="0" i="0" u="none" strike="noStrike" baseline="0" dirty="0">
                    <a:latin typeface="CMR1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1 2 3 4 5 6 </m:t>
                            </m:r>
                          </m:e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</a:rPr>
                              <m:t>2 3 5 1 4 6 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= (1 2 3 5 4)</a:t>
                </a:r>
              </a:p>
              <a:p>
                <a:r>
                  <a:rPr lang="en-US" sz="2400" b="0" i="0" u="none" strike="noStrike" baseline="0" dirty="0">
                    <a:latin typeface="LMRoman10-Regular-Identity-H"/>
                  </a:rPr>
                  <a:t>is a cycle of length </a:t>
                </a:r>
                <a:r>
                  <a:rPr lang="en-US" sz="2400" dirty="0">
                    <a:latin typeface="CMR10"/>
                  </a:rPr>
                  <a:t>5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8A9BCD-ED0F-D198-CB66-1B1DA8F94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8EB061-C284-C62F-99C5-E3048CF4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34A001-B612-2AE3-4562-1E2B140B1B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2377243"/>
              </p:ext>
            </p:extLst>
          </p:nvPr>
        </p:nvGraphicFramePr>
        <p:xfrm>
          <a:off x="1252024" y="1417637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5A0A2-ECAD-983E-FF21-326D644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9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24B6-02AF-480E-FD24-4D86A548DB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8345" y="1417637"/>
            <a:ext cx="10058400" cy="4022725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dirty="0"/>
              <a:t>Lets see another example </a:t>
            </a:r>
            <a:r>
              <a:rPr lang="en-US" sz="2800" b="0" i="0" u="none" strike="noStrike" baseline="0" dirty="0">
                <a:latin typeface="LMRoman10-Regular-Identity-H"/>
              </a:rPr>
              <a:t>to compute products of cycles. Suppose</a:t>
            </a:r>
          </a:p>
          <a:p>
            <a:pPr algn="l"/>
            <a:r>
              <a:rPr lang="en-US" sz="2800" b="0" i="0" u="none" strike="noStrike" baseline="0" dirty="0">
                <a:latin typeface="LMRoman10-Regular-Identity-H"/>
              </a:rPr>
              <a:t>that</a:t>
            </a:r>
          </a:p>
          <a:p>
            <a:pPr algn="l"/>
            <a:r>
              <a:rPr lang="el-GR" sz="2800" b="0" i="1" u="none" strike="noStrike" baseline="0" dirty="0">
                <a:latin typeface="CMMI10"/>
              </a:rPr>
              <a:t>σ </a:t>
            </a:r>
            <a:r>
              <a:rPr lang="el-GR" sz="2800" b="0" i="0" u="none" strike="noStrike" baseline="0" dirty="0">
                <a:latin typeface="CMR10"/>
              </a:rPr>
              <a:t>= (1 3 5 2) </a:t>
            </a:r>
            <a:r>
              <a:rPr lang="el-GR" sz="2800" b="0" i="0" u="none" strike="noStrike" baseline="0" dirty="0">
                <a:latin typeface="LMRoman10-Regular-Identity-H"/>
              </a:rPr>
              <a:t>and </a:t>
            </a:r>
            <a:r>
              <a:rPr lang="el-GR" sz="2800" b="0" i="1" u="none" strike="noStrike" baseline="0" dirty="0">
                <a:latin typeface="CMMI10"/>
              </a:rPr>
              <a:t>τ </a:t>
            </a:r>
            <a:r>
              <a:rPr lang="el-GR" sz="2800" b="0" i="0" u="none" strike="noStrike" baseline="0" dirty="0">
                <a:latin typeface="CMR10"/>
              </a:rPr>
              <a:t>= (2 5 6)</a:t>
            </a:r>
            <a:r>
              <a:rPr lang="el-GR" sz="2800" b="0" i="0" u="none" strike="noStrike" baseline="0" dirty="0">
                <a:latin typeface="LMRoman10-Regular-Identity-H"/>
              </a:rPr>
              <a:t>.</a:t>
            </a:r>
            <a:endParaRPr lang="en-US" sz="2800" b="0" i="0" u="none" strike="noStrike" baseline="0" dirty="0">
              <a:latin typeface="LMRoman10-Regular-Identity-H"/>
            </a:endParaRPr>
          </a:p>
          <a:p>
            <a:pPr algn="l"/>
            <a:r>
              <a:rPr lang="en-US" sz="2800" b="0" i="0" u="none" strike="noStrike" baseline="0" dirty="0">
                <a:latin typeface="LMRoman10-Regular-Identity-H"/>
              </a:rPr>
              <a:t>If we think of </a:t>
            </a:r>
            <a:r>
              <a:rPr lang="en-US" sz="2800" b="0" i="1" u="none" strike="noStrike" baseline="0" dirty="0">
                <a:latin typeface="CMMI10"/>
              </a:rPr>
              <a:t>σ </a:t>
            </a:r>
            <a:r>
              <a:rPr lang="en-US" sz="2800" b="0" i="0" u="none" strike="noStrike" baseline="0" dirty="0">
                <a:latin typeface="LMRoman10-Regular-Identity-H"/>
              </a:rPr>
              <a:t>as</a:t>
            </a:r>
          </a:p>
          <a:p>
            <a:pPr algn="l"/>
            <a:r>
              <a:rPr lang="en-US" sz="2800" b="0" i="0" u="none" strike="noStrike" baseline="0" dirty="0">
                <a:latin typeface="CMR10"/>
              </a:rPr>
              <a:t>1</a:t>
            </a:r>
            <a:r>
              <a:rPr lang="en-US" sz="2800" dirty="0"/>
              <a:t> →</a:t>
            </a:r>
            <a:r>
              <a:rPr lang="en-US" sz="2800" b="0" i="0" u="none" strike="noStrike" baseline="0" dirty="0">
                <a:latin typeface="CMR10"/>
              </a:rPr>
              <a:t>3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3</a:t>
            </a:r>
            <a:r>
              <a:rPr lang="en-US" sz="2800" dirty="0"/>
              <a:t> →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2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2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1</a:t>
            </a:r>
            <a:r>
              <a:rPr lang="en-US" sz="2800" b="0" i="0" u="none" strike="noStrike" baseline="0" dirty="0">
                <a:latin typeface="LMRoman10-Regular-Identity-H"/>
              </a:rPr>
              <a:t>,</a:t>
            </a:r>
          </a:p>
          <a:p>
            <a:pPr algn="l"/>
            <a:r>
              <a:rPr lang="en-US" sz="2800" b="0" i="0" u="none" strike="noStrike" baseline="0" dirty="0">
                <a:latin typeface="LMRoman10-Regular-Identity-H"/>
              </a:rPr>
              <a:t>and </a:t>
            </a:r>
            <a:r>
              <a:rPr lang="el-GR" sz="2800" b="0" i="1" u="none" strike="noStrike" baseline="0" dirty="0">
                <a:latin typeface="CMMI10"/>
              </a:rPr>
              <a:t>τ </a:t>
            </a:r>
            <a:r>
              <a:rPr lang="en-US" sz="2800" b="0" i="0" u="none" strike="noStrike" baseline="0" dirty="0">
                <a:latin typeface="LMRoman10-Regular-Identity-H"/>
              </a:rPr>
              <a:t>as</a:t>
            </a:r>
          </a:p>
          <a:p>
            <a:pPr algn="l"/>
            <a:r>
              <a:rPr lang="en-US" sz="2800" b="0" i="0" u="none" strike="noStrike" baseline="0" dirty="0">
                <a:latin typeface="CMR10"/>
              </a:rPr>
              <a:t>2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6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6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2</a:t>
            </a:r>
            <a:r>
              <a:rPr lang="en-US" sz="2800" b="0" i="0" u="none" strike="noStrike" baseline="0" dirty="0">
                <a:latin typeface="LMRoman10-Regular-Identity-H"/>
              </a:rPr>
              <a:t>,</a:t>
            </a:r>
          </a:p>
          <a:p>
            <a:pPr algn="l"/>
            <a:r>
              <a:rPr lang="en-US" sz="2800" b="0" i="0" u="none" strike="noStrike" baseline="0" dirty="0">
                <a:latin typeface="LMRoman10-Regular-Identity-H"/>
              </a:rPr>
              <a:t>then for </a:t>
            </a:r>
            <a:r>
              <a:rPr lang="en-US" sz="2800" b="0" i="1" u="none" strike="noStrike" baseline="0" dirty="0" err="1">
                <a:latin typeface="CMMI10"/>
              </a:rPr>
              <a:t>στ</a:t>
            </a:r>
            <a:r>
              <a:rPr lang="en-US" sz="2800" b="0" i="1" u="none" strike="noStrike" baseline="0" dirty="0">
                <a:latin typeface="CMMI10"/>
              </a:rPr>
              <a:t> </a:t>
            </a:r>
            <a:r>
              <a:rPr lang="en-US" sz="2800" b="0" i="0" u="none" strike="noStrike" baseline="0" dirty="0">
                <a:latin typeface="LMRoman10-Regular-Identity-H"/>
              </a:rPr>
              <a:t>remembering that we apply </a:t>
            </a:r>
            <a:r>
              <a:rPr lang="en-US" sz="2800" b="0" i="1" u="none" strike="noStrike" baseline="0" dirty="0">
                <a:latin typeface="CMMI10"/>
              </a:rPr>
              <a:t>τ </a:t>
            </a:r>
            <a:r>
              <a:rPr lang="en-US" sz="2800" b="0" i="0" u="none" strike="noStrike" baseline="0" dirty="0">
                <a:latin typeface="LMRoman10-Regular-Identity-H"/>
              </a:rPr>
              <a:t>first and then</a:t>
            </a:r>
          </a:p>
          <a:p>
            <a:pPr algn="l"/>
            <a:r>
              <a:rPr lang="en-US" sz="2800" b="0" i="0" u="none" strike="noStrike" baseline="0" dirty="0">
                <a:latin typeface="CMR10"/>
              </a:rPr>
              <a:t>1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3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3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5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6</a:t>
            </a:r>
            <a:r>
              <a:rPr lang="en-US" sz="2800" b="0" i="1" u="none" strike="noStrike" baseline="0" dirty="0">
                <a:latin typeface="CMMI10"/>
              </a:rPr>
              <a:t>, </a:t>
            </a:r>
            <a:r>
              <a:rPr lang="en-US" sz="2800" b="0" i="0" u="none" strike="noStrike" baseline="0" dirty="0">
                <a:latin typeface="CMR10"/>
              </a:rPr>
              <a:t>6</a:t>
            </a:r>
            <a:r>
              <a:rPr lang="en-US" sz="2800" dirty="0"/>
              <a:t> → </a:t>
            </a:r>
            <a:r>
              <a:rPr lang="en-US" sz="2800" b="0" i="0" u="none" strike="noStrike" baseline="0" dirty="0">
                <a:latin typeface="CMR10"/>
              </a:rPr>
              <a:t>2 </a:t>
            </a:r>
            <a:r>
              <a:rPr lang="en-US" sz="2800" dirty="0"/>
              <a:t>→ </a:t>
            </a:r>
            <a:r>
              <a:rPr lang="en-US" sz="2800" b="0" i="0" u="none" strike="noStrike" baseline="0" dirty="0">
                <a:latin typeface="CMR10"/>
              </a:rPr>
              <a:t>1</a:t>
            </a:r>
            <a:r>
              <a:rPr lang="en-US" sz="2800" b="0" i="0" u="none" strike="noStrike" baseline="0" dirty="0">
                <a:latin typeface="LMRoman10-Regular-Identity-H"/>
              </a:rPr>
              <a:t>,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BE35-4B4E-F22F-D1EC-D85182E7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4A0C-C157-451D-91AC-143117A49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614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Arial</vt:lpstr>
      <vt:lpstr>Bahnschrift Light</vt:lpstr>
      <vt:lpstr>Bookman Old Style</vt:lpstr>
      <vt:lpstr>Calibri</vt:lpstr>
      <vt:lpstr>Cambria Math</vt:lpstr>
      <vt:lpstr>CMMI10</vt:lpstr>
      <vt:lpstr>CMMI7</vt:lpstr>
      <vt:lpstr>CMR10</vt:lpstr>
      <vt:lpstr>CMR7</vt:lpstr>
      <vt:lpstr>CMSY10</vt:lpstr>
      <vt:lpstr>CMSY7</vt:lpstr>
      <vt:lpstr>Corbel</vt:lpstr>
      <vt:lpstr>LMRoman10-Regular-Identity-H</vt:lpstr>
      <vt:lpstr>LMRomanDemi10-Oblique-Identity-H</vt:lpstr>
      <vt:lpstr>MathJax_Main</vt:lpstr>
      <vt:lpstr>MathJax_Math-italic</vt:lpstr>
      <vt:lpstr>Tahoma</vt:lpstr>
      <vt:lpstr>Wingdings</vt:lpstr>
      <vt:lpstr>Parallax</vt:lpstr>
      <vt:lpstr>Permutation Groups</vt:lpstr>
      <vt:lpstr>OUTLINE</vt:lpstr>
      <vt:lpstr>Definitions and Notation​ </vt:lpstr>
      <vt:lpstr>PowerPoint Presentation</vt:lpstr>
      <vt:lpstr>Cycle Notation ​</vt:lpstr>
      <vt:lpstr>PowerPoint Presentation</vt:lpstr>
      <vt:lpstr>Example</vt:lpstr>
      <vt:lpstr>PowerPoint Presentation</vt:lpstr>
      <vt:lpstr>PowerPoint Presentation</vt:lpstr>
      <vt:lpstr>Transpositions​ </vt:lpstr>
      <vt:lpstr>Alternating Groups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2024-11-22T05:59:52Z</dcterms:created>
  <dcterms:modified xsi:type="dcterms:W3CDTF">2024-11-22T07:43:06Z</dcterms:modified>
</cp:coreProperties>
</file>