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9" r:id="rId4"/>
    <p:sldId id="258" r:id="rId5"/>
    <p:sldId id="259" r:id="rId6"/>
    <p:sldId id="260" r:id="rId7"/>
    <p:sldId id="263" r:id="rId8"/>
    <p:sldId id="264" r:id="rId9"/>
    <p:sldId id="266" r:id="rId10"/>
    <p:sldId id="270"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3066"/>
    <a:srgbClr val="4E3A96"/>
    <a:srgbClr val="99FFCC"/>
    <a:srgbClr val="004A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E345CE-AFDB-4ACA-93C3-7004CA9DA248}"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GB"/>
        </a:p>
      </dgm:t>
    </dgm:pt>
    <dgm:pt modelId="{324AE9D9-DE26-4B06-A05F-9EF9EFE1117E}">
      <dgm:prSet phldrT="[Text]"/>
      <dgm:spPr>
        <a:solidFill>
          <a:srgbClr val="573066"/>
        </a:solidFill>
        <a:scene3d>
          <a:camera prst="orthographicFront">
            <a:rot lat="0" lon="0" rev="0"/>
          </a:camera>
          <a:lightRig rig="threePt" dir="t"/>
        </a:scene3d>
      </dgm:spPr>
      <dgm:t>
        <a:bodyPr/>
        <a:lstStyle/>
        <a:p>
          <a:r>
            <a:rPr lang="en-GB" dirty="0"/>
            <a:t>16.02.04.008</a:t>
          </a:r>
        </a:p>
        <a:p>
          <a:r>
            <a:rPr lang="en-GB" dirty="0"/>
            <a:t>Mayeesha</a:t>
          </a:r>
        </a:p>
      </dgm:t>
    </dgm:pt>
    <dgm:pt modelId="{8769CD89-2C1A-491E-81F5-F9AFCED01EC3}" type="parTrans" cxnId="{A3236672-D88B-4928-A426-91DF6DC44AFE}">
      <dgm:prSet/>
      <dgm:spPr/>
      <dgm:t>
        <a:bodyPr/>
        <a:lstStyle/>
        <a:p>
          <a:endParaRPr lang="en-GB"/>
        </a:p>
      </dgm:t>
    </dgm:pt>
    <dgm:pt modelId="{8FC19F21-B4D6-4651-B91E-B19188AD822D}" type="sibTrans" cxnId="{A3236672-D88B-4928-A426-91DF6DC44AFE}">
      <dgm:prSet/>
      <dgm:spPr/>
      <dgm:t>
        <a:bodyPr/>
        <a:lstStyle/>
        <a:p>
          <a:endParaRPr lang="en-GB"/>
        </a:p>
      </dgm:t>
    </dgm:pt>
    <dgm:pt modelId="{F8497A74-7EEB-42D5-8FBF-903BF06C4A1E}">
      <dgm:prSet phldrT="[Text]" custT="1"/>
      <dgm:spPr>
        <a:ln>
          <a:solidFill>
            <a:schemeClr val="bg1"/>
          </a:solidFill>
        </a:ln>
      </dgm:spPr>
      <dgm:t>
        <a:bodyPr/>
        <a:lstStyle/>
        <a:p>
          <a:pPr>
            <a:buClr>
              <a:schemeClr val="lt1"/>
            </a:buClr>
            <a:buSzPts val="2900"/>
            <a:buFont typeface="Lustria"/>
            <a:buNone/>
          </a:pPr>
          <a:r>
            <a:rPr lang="en-GB" sz="1600" b="1" dirty="0"/>
            <a:t>Arducopter,</a:t>
          </a:r>
        </a:p>
      </dgm:t>
    </dgm:pt>
    <dgm:pt modelId="{41D7269A-2D3A-48D9-8BBF-E917382869BE}" type="parTrans" cxnId="{D8582FA7-3E1F-437B-96CC-8A3FBF0C72B8}">
      <dgm:prSet/>
      <dgm:spPr/>
      <dgm:t>
        <a:bodyPr/>
        <a:lstStyle/>
        <a:p>
          <a:endParaRPr lang="en-GB"/>
        </a:p>
      </dgm:t>
    </dgm:pt>
    <dgm:pt modelId="{8E213A2E-0423-4CDE-91B4-BE799D8E2305}" type="sibTrans" cxnId="{D8582FA7-3E1F-437B-96CC-8A3FBF0C72B8}">
      <dgm:prSet/>
      <dgm:spPr/>
      <dgm:t>
        <a:bodyPr/>
        <a:lstStyle/>
        <a:p>
          <a:endParaRPr lang="en-GB"/>
        </a:p>
      </dgm:t>
    </dgm:pt>
    <dgm:pt modelId="{0C6E5494-E2C7-40C7-9D71-8A0AC9FBF56B}">
      <dgm:prSet phldrT="[Text]"/>
      <dgm:spPr>
        <a:solidFill>
          <a:srgbClr val="002060"/>
        </a:solidFill>
      </dgm:spPr>
      <dgm:t>
        <a:bodyPr/>
        <a:lstStyle/>
        <a:p>
          <a:r>
            <a:rPr lang="en-GB" dirty="0"/>
            <a:t>16.02.04.013</a:t>
          </a:r>
        </a:p>
        <a:p>
          <a:r>
            <a:rPr lang="en-GB" dirty="0" err="1"/>
            <a:t>Rimon</a:t>
          </a:r>
          <a:endParaRPr lang="en-GB" dirty="0"/>
        </a:p>
      </dgm:t>
    </dgm:pt>
    <dgm:pt modelId="{61422FCE-ABB9-4792-98F8-7D60E875A8A3}" type="parTrans" cxnId="{030CFBF7-644D-4B5B-A6CF-FC75BDB4B82A}">
      <dgm:prSet/>
      <dgm:spPr/>
      <dgm:t>
        <a:bodyPr/>
        <a:lstStyle/>
        <a:p>
          <a:endParaRPr lang="en-GB"/>
        </a:p>
      </dgm:t>
    </dgm:pt>
    <dgm:pt modelId="{60931309-CAB1-4A11-A5AB-9197A0E1665A}" type="sibTrans" cxnId="{030CFBF7-644D-4B5B-A6CF-FC75BDB4B82A}">
      <dgm:prSet/>
      <dgm:spPr/>
      <dgm:t>
        <a:bodyPr/>
        <a:lstStyle/>
        <a:p>
          <a:endParaRPr lang="en-GB"/>
        </a:p>
      </dgm:t>
    </dgm:pt>
    <dgm:pt modelId="{6C6FD552-0E68-4225-8B61-70A8EF37F7E1}">
      <dgm:prSet phldrT="[Text]" custT="1"/>
      <dgm:spPr>
        <a:ln>
          <a:solidFill>
            <a:schemeClr val="bg1"/>
          </a:solidFill>
        </a:ln>
      </dgm:spPr>
      <dgm:t>
        <a:bodyPr/>
        <a:lstStyle/>
        <a:p>
          <a:pPr>
            <a:buClr>
              <a:schemeClr val="lt1"/>
            </a:buClr>
            <a:buSzPts val="2900"/>
            <a:buFont typeface="Lustria"/>
            <a:buNone/>
          </a:pPr>
          <a:r>
            <a:rPr lang="en-GB" sz="1600" b="1" dirty="0"/>
            <a:t>  T</a:t>
          </a:r>
          <a:r>
            <a:rPr lang="en-GB" sz="1600" b="1" i="0" u="none" strike="noStrike" cap="none" dirty="0">
              <a:solidFill>
                <a:srgbClr val="000000"/>
              </a:solidFill>
            </a:rPr>
            <a:t>elemetry</a:t>
          </a:r>
          <a:endParaRPr lang="en-GB" sz="1600" b="1" dirty="0"/>
        </a:p>
      </dgm:t>
    </dgm:pt>
    <dgm:pt modelId="{A37465C5-DAA9-4BE5-9E24-87C8BCF30B79}" type="parTrans" cxnId="{415E9C95-9436-41E4-AADC-9D9C339FE50C}">
      <dgm:prSet/>
      <dgm:spPr/>
      <dgm:t>
        <a:bodyPr/>
        <a:lstStyle/>
        <a:p>
          <a:endParaRPr lang="en-GB"/>
        </a:p>
      </dgm:t>
    </dgm:pt>
    <dgm:pt modelId="{B8D0C6D1-49C2-4091-AE3F-251DF6F2BB01}" type="sibTrans" cxnId="{415E9C95-9436-41E4-AADC-9D9C339FE50C}">
      <dgm:prSet/>
      <dgm:spPr/>
      <dgm:t>
        <a:bodyPr/>
        <a:lstStyle/>
        <a:p>
          <a:endParaRPr lang="en-GB"/>
        </a:p>
      </dgm:t>
    </dgm:pt>
    <dgm:pt modelId="{632DE915-8E48-4C08-A922-43BF26F3EB46}">
      <dgm:prSet phldrT="[Text]"/>
      <dgm:spPr>
        <a:solidFill>
          <a:srgbClr val="0070C0"/>
        </a:solidFill>
      </dgm:spPr>
      <dgm:t>
        <a:bodyPr/>
        <a:lstStyle/>
        <a:p>
          <a:r>
            <a:rPr lang="en-GB" dirty="0"/>
            <a:t>16.02.04.024</a:t>
          </a:r>
        </a:p>
        <a:p>
          <a:r>
            <a:rPr lang="en-GB" dirty="0" err="1"/>
            <a:t>Ashna</a:t>
          </a:r>
          <a:endParaRPr lang="en-GB" dirty="0"/>
        </a:p>
      </dgm:t>
    </dgm:pt>
    <dgm:pt modelId="{60837A77-4472-48EF-81D6-B539543C0DBF}" type="parTrans" cxnId="{E6009171-7DCF-4FFE-A9E6-E2F86F7C35D7}">
      <dgm:prSet/>
      <dgm:spPr/>
      <dgm:t>
        <a:bodyPr/>
        <a:lstStyle/>
        <a:p>
          <a:endParaRPr lang="en-GB"/>
        </a:p>
      </dgm:t>
    </dgm:pt>
    <dgm:pt modelId="{E652C4F3-927F-4A63-8115-43848353DC92}" type="sibTrans" cxnId="{E6009171-7DCF-4FFE-A9E6-E2F86F7C35D7}">
      <dgm:prSet/>
      <dgm:spPr/>
      <dgm:t>
        <a:bodyPr/>
        <a:lstStyle/>
        <a:p>
          <a:endParaRPr lang="en-GB"/>
        </a:p>
      </dgm:t>
    </dgm:pt>
    <dgm:pt modelId="{9885AD4D-9330-4668-97DC-F4083417DA90}">
      <dgm:prSet phldrT="[Text]" custT="1"/>
      <dgm:spPr>
        <a:ln>
          <a:solidFill>
            <a:schemeClr val="bg1"/>
          </a:solidFill>
        </a:ln>
      </dgm:spPr>
      <dgm:t>
        <a:bodyPr/>
        <a:lstStyle/>
        <a:p>
          <a:pPr>
            <a:buClr>
              <a:schemeClr val="lt1"/>
            </a:buClr>
            <a:buSzPts val="2900"/>
            <a:buFont typeface="Lustria"/>
            <a:buNone/>
          </a:pPr>
          <a:r>
            <a:rPr lang="en-GB" sz="1600" b="1" i="0" u="none" strike="noStrike" cap="none" dirty="0">
              <a:solidFill>
                <a:srgbClr val="000000"/>
              </a:solidFill>
            </a:rPr>
            <a:t>   GPS </a:t>
          </a:r>
          <a:r>
            <a:rPr lang="en-GB" sz="1600" b="1" dirty="0">
              <a:solidFill>
                <a:schemeClr val="dk1"/>
              </a:solidFill>
            </a:rPr>
            <a:t>and Compass </a:t>
          </a:r>
          <a:r>
            <a:rPr lang="en-GB" sz="1600" b="1" i="0" u="none" strike="noStrike" cap="none" dirty="0">
              <a:solidFill>
                <a:srgbClr val="000000"/>
              </a:solidFill>
            </a:rPr>
            <a:t>Calibrating </a:t>
          </a:r>
          <a:endParaRPr lang="en-GB" sz="1600" b="1" dirty="0"/>
        </a:p>
      </dgm:t>
    </dgm:pt>
    <dgm:pt modelId="{E6670BB6-7000-46C9-9FD0-7E48996CF11A}" type="parTrans" cxnId="{B97884F7-8A17-4CEF-AC14-63B5D0D99999}">
      <dgm:prSet/>
      <dgm:spPr/>
      <dgm:t>
        <a:bodyPr/>
        <a:lstStyle/>
        <a:p>
          <a:endParaRPr lang="en-GB"/>
        </a:p>
      </dgm:t>
    </dgm:pt>
    <dgm:pt modelId="{9BDD6796-FF48-417E-97E8-11E05A286DB8}" type="sibTrans" cxnId="{B97884F7-8A17-4CEF-AC14-63B5D0D99999}">
      <dgm:prSet/>
      <dgm:spPr/>
      <dgm:t>
        <a:bodyPr/>
        <a:lstStyle/>
        <a:p>
          <a:endParaRPr lang="en-GB"/>
        </a:p>
      </dgm:t>
    </dgm:pt>
    <dgm:pt modelId="{AD6C1B31-5774-4984-8AFD-084DA8980F3E}">
      <dgm:prSet phldrT="[Text]"/>
      <dgm:spPr>
        <a:solidFill>
          <a:srgbClr val="00B0F0"/>
        </a:solidFill>
      </dgm:spPr>
      <dgm:t>
        <a:bodyPr/>
        <a:lstStyle/>
        <a:p>
          <a:r>
            <a:rPr lang="en-GB" dirty="0"/>
            <a:t>16.02.04.014</a:t>
          </a:r>
        </a:p>
        <a:p>
          <a:r>
            <a:rPr lang="en-GB" dirty="0" err="1"/>
            <a:t>Shimul</a:t>
          </a:r>
          <a:endParaRPr lang="en-GB" dirty="0"/>
        </a:p>
      </dgm:t>
    </dgm:pt>
    <dgm:pt modelId="{267B02DA-2638-4B98-9B4D-E0A1E2DCB45D}" type="parTrans" cxnId="{BAEF69FD-D7CA-43DD-9616-EF07C39C3218}">
      <dgm:prSet/>
      <dgm:spPr/>
      <dgm:t>
        <a:bodyPr/>
        <a:lstStyle/>
        <a:p>
          <a:endParaRPr lang="en-GB"/>
        </a:p>
      </dgm:t>
    </dgm:pt>
    <dgm:pt modelId="{E8C308C3-FB29-444B-935A-29082D93023B}" type="sibTrans" cxnId="{BAEF69FD-D7CA-43DD-9616-EF07C39C3218}">
      <dgm:prSet/>
      <dgm:spPr/>
      <dgm:t>
        <a:bodyPr/>
        <a:lstStyle/>
        <a:p>
          <a:endParaRPr lang="en-GB"/>
        </a:p>
      </dgm:t>
    </dgm:pt>
    <dgm:pt modelId="{52A7F0B5-055F-4688-A79C-FE23841AA09D}">
      <dgm:prSet phldrT="[Text]"/>
      <dgm:spPr>
        <a:ln>
          <a:solidFill>
            <a:schemeClr val="bg1"/>
          </a:solidFill>
        </a:ln>
      </dgm:spPr>
      <dgm:t>
        <a:bodyPr/>
        <a:lstStyle/>
        <a:p>
          <a:pPr>
            <a:buClr>
              <a:schemeClr val="lt1"/>
            </a:buClr>
            <a:buSzPts val="2900"/>
            <a:buFont typeface="Lustria"/>
            <a:buNone/>
          </a:pPr>
          <a:r>
            <a:rPr lang="en-GB" b="1" i="0" u="none" strike="noStrike" cap="none" dirty="0">
              <a:solidFill>
                <a:srgbClr val="000000"/>
              </a:solidFill>
            </a:rPr>
            <a:t>Live stream</a:t>
          </a:r>
          <a:endParaRPr lang="en-GB" b="1" dirty="0"/>
        </a:p>
      </dgm:t>
    </dgm:pt>
    <dgm:pt modelId="{6C62DBEC-4BC0-4DFC-A04A-864340260E02}" type="parTrans" cxnId="{52922762-999E-410D-9D0D-869EF7F92DCD}">
      <dgm:prSet/>
      <dgm:spPr/>
      <dgm:t>
        <a:bodyPr/>
        <a:lstStyle/>
        <a:p>
          <a:endParaRPr lang="en-GB"/>
        </a:p>
      </dgm:t>
    </dgm:pt>
    <dgm:pt modelId="{0502584B-4FFA-47F2-894F-171C33064DB8}" type="sibTrans" cxnId="{52922762-999E-410D-9D0D-869EF7F92DCD}">
      <dgm:prSet/>
      <dgm:spPr/>
      <dgm:t>
        <a:bodyPr/>
        <a:lstStyle/>
        <a:p>
          <a:endParaRPr lang="en-GB"/>
        </a:p>
      </dgm:t>
    </dgm:pt>
    <dgm:pt modelId="{53AB6381-7623-432C-B494-60B5D9DA634B}">
      <dgm:prSet phldrT="[Text]" custT="1"/>
      <dgm:spPr>
        <a:ln>
          <a:solidFill>
            <a:schemeClr val="bg1"/>
          </a:solidFill>
        </a:ln>
      </dgm:spPr>
      <dgm:t>
        <a:bodyPr/>
        <a:lstStyle/>
        <a:p>
          <a:pPr>
            <a:buClr>
              <a:schemeClr val="lt1"/>
            </a:buClr>
            <a:buSzPts val="2900"/>
            <a:buFont typeface="Lustria"/>
            <a:buNone/>
          </a:pPr>
          <a:r>
            <a:rPr lang="en-GB" sz="1600" b="1" dirty="0"/>
            <a:t>Motor,  Esc</a:t>
          </a:r>
        </a:p>
      </dgm:t>
    </dgm:pt>
    <dgm:pt modelId="{C261DA17-4694-4138-B670-57745729C593}" type="parTrans" cxnId="{F203D7F4-CBD8-4971-94C9-C3ADFCE3E539}">
      <dgm:prSet/>
      <dgm:spPr/>
      <dgm:t>
        <a:bodyPr/>
        <a:lstStyle/>
        <a:p>
          <a:endParaRPr lang="en-GB"/>
        </a:p>
      </dgm:t>
    </dgm:pt>
    <dgm:pt modelId="{941E6975-176F-4357-A425-8DEF458F8271}" type="sibTrans" cxnId="{F203D7F4-CBD8-4971-94C9-C3ADFCE3E539}">
      <dgm:prSet/>
      <dgm:spPr/>
      <dgm:t>
        <a:bodyPr/>
        <a:lstStyle/>
        <a:p>
          <a:endParaRPr lang="en-GB"/>
        </a:p>
      </dgm:t>
    </dgm:pt>
    <dgm:pt modelId="{515EA741-FF03-43BA-AF46-15B39ED08676}">
      <dgm:prSet phldrT="[Text]" custT="1"/>
      <dgm:spPr>
        <a:ln>
          <a:solidFill>
            <a:schemeClr val="bg1"/>
          </a:solidFill>
        </a:ln>
      </dgm:spPr>
      <dgm:t>
        <a:bodyPr/>
        <a:lstStyle/>
        <a:p>
          <a:pPr>
            <a:buClr>
              <a:schemeClr val="lt1"/>
            </a:buClr>
            <a:buSzPts val="2900"/>
            <a:buFont typeface="Lustria"/>
            <a:buNone/>
          </a:pPr>
          <a:r>
            <a:rPr lang="en-GB" sz="1600" b="1" dirty="0"/>
            <a:t>Calibration</a:t>
          </a:r>
        </a:p>
      </dgm:t>
    </dgm:pt>
    <dgm:pt modelId="{41B05327-C793-4B06-8DBB-094A9C69D2B5}" type="parTrans" cxnId="{010CAD25-F8D7-472A-9D87-C7E62D6864F0}">
      <dgm:prSet/>
      <dgm:spPr/>
      <dgm:t>
        <a:bodyPr/>
        <a:lstStyle/>
        <a:p>
          <a:endParaRPr lang="en-GB"/>
        </a:p>
      </dgm:t>
    </dgm:pt>
    <dgm:pt modelId="{A9E80A8B-14F8-4D57-8915-39EA9EFE1FE1}" type="sibTrans" cxnId="{010CAD25-F8D7-472A-9D87-C7E62D6864F0}">
      <dgm:prSet/>
      <dgm:spPr/>
      <dgm:t>
        <a:bodyPr/>
        <a:lstStyle/>
        <a:p>
          <a:endParaRPr lang="en-GB"/>
        </a:p>
      </dgm:t>
    </dgm:pt>
    <dgm:pt modelId="{EA7A1C60-F61D-4C17-B14A-13E6C5FCD6BB}">
      <dgm:prSet phldrT="[Text]" custT="1"/>
      <dgm:spPr>
        <a:ln>
          <a:solidFill>
            <a:schemeClr val="bg1"/>
          </a:solidFill>
        </a:ln>
      </dgm:spPr>
      <dgm:t>
        <a:bodyPr/>
        <a:lstStyle/>
        <a:p>
          <a:pPr>
            <a:buClr>
              <a:schemeClr val="lt1"/>
            </a:buClr>
            <a:buSzPts val="2900"/>
            <a:buFont typeface="Lustria"/>
            <a:buNone/>
          </a:pPr>
          <a:r>
            <a:rPr lang="en-GB" sz="1600" b="1" i="0" u="none" strike="noStrike" cap="none" dirty="0">
              <a:solidFill>
                <a:srgbClr val="000000"/>
              </a:solidFill>
            </a:rPr>
            <a:t>   setup</a:t>
          </a:r>
          <a:endParaRPr lang="en-GB" sz="1600" b="1" dirty="0"/>
        </a:p>
      </dgm:t>
    </dgm:pt>
    <dgm:pt modelId="{DD91730F-B8C8-48A7-9896-4F1A907DEFD4}" type="parTrans" cxnId="{1BC80FC4-9F34-4B55-A375-E2A5DA6D88AF}">
      <dgm:prSet/>
      <dgm:spPr/>
      <dgm:t>
        <a:bodyPr/>
        <a:lstStyle/>
        <a:p>
          <a:endParaRPr lang="en-GB"/>
        </a:p>
      </dgm:t>
    </dgm:pt>
    <dgm:pt modelId="{0608337A-9036-4A32-B11F-113F191E65A3}" type="sibTrans" cxnId="{1BC80FC4-9F34-4B55-A375-E2A5DA6D88AF}">
      <dgm:prSet/>
      <dgm:spPr/>
      <dgm:t>
        <a:bodyPr/>
        <a:lstStyle/>
        <a:p>
          <a:endParaRPr lang="en-GB"/>
        </a:p>
      </dgm:t>
    </dgm:pt>
    <dgm:pt modelId="{B61BF296-1EF4-4E46-A6BA-2C88B13FEC06}">
      <dgm:prSet phldrT="[Text]" custT="1"/>
      <dgm:spPr>
        <a:ln>
          <a:solidFill>
            <a:schemeClr val="bg1"/>
          </a:solidFill>
        </a:ln>
      </dgm:spPr>
      <dgm:t>
        <a:bodyPr/>
        <a:lstStyle/>
        <a:p>
          <a:pPr>
            <a:buClr>
              <a:schemeClr val="lt1"/>
            </a:buClr>
            <a:buSzPts val="2900"/>
            <a:buFont typeface="Lustria"/>
            <a:buNone/>
          </a:pPr>
          <a:endParaRPr lang="en-GB" sz="1600" b="1" dirty="0"/>
        </a:p>
      </dgm:t>
    </dgm:pt>
    <dgm:pt modelId="{59D379C6-F52B-4E00-8EF0-44E00BA94D40}" type="parTrans" cxnId="{3CDB97D4-D2C2-42D9-9173-029978094FC0}">
      <dgm:prSet/>
      <dgm:spPr/>
      <dgm:t>
        <a:bodyPr/>
        <a:lstStyle/>
        <a:p>
          <a:endParaRPr lang="en-GB"/>
        </a:p>
      </dgm:t>
    </dgm:pt>
    <dgm:pt modelId="{03AE40F3-249D-4BA9-B221-7F39E4851D64}" type="sibTrans" cxnId="{3CDB97D4-D2C2-42D9-9173-029978094FC0}">
      <dgm:prSet/>
      <dgm:spPr/>
      <dgm:t>
        <a:bodyPr/>
        <a:lstStyle/>
        <a:p>
          <a:endParaRPr lang="en-GB"/>
        </a:p>
      </dgm:t>
    </dgm:pt>
    <dgm:pt modelId="{777FBB17-FA62-42EA-9DAC-2CC2110500BF}">
      <dgm:prSet phldrT="[Text]" custT="1"/>
      <dgm:spPr>
        <a:ln>
          <a:solidFill>
            <a:schemeClr val="bg1"/>
          </a:solidFill>
        </a:ln>
      </dgm:spPr>
      <dgm:t>
        <a:bodyPr/>
        <a:lstStyle/>
        <a:p>
          <a:pPr>
            <a:buClr>
              <a:schemeClr val="lt1"/>
            </a:buClr>
            <a:buSzPts val="2900"/>
            <a:buFont typeface="Lustria"/>
            <a:buNone/>
          </a:pPr>
          <a:endParaRPr lang="en-GB" sz="1600" b="1" dirty="0"/>
        </a:p>
      </dgm:t>
    </dgm:pt>
    <dgm:pt modelId="{0B55217E-3D81-4B7D-A518-694C300E5371}" type="parTrans" cxnId="{B4949081-B89D-4C0D-91F1-2C7065BE36CF}">
      <dgm:prSet/>
      <dgm:spPr/>
      <dgm:t>
        <a:bodyPr/>
        <a:lstStyle/>
        <a:p>
          <a:endParaRPr lang="en-GB"/>
        </a:p>
      </dgm:t>
    </dgm:pt>
    <dgm:pt modelId="{13EC56D0-E219-44CE-B328-DB2D7CD7F973}" type="sibTrans" cxnId="{B4949081-B89D-4C0D-91F1-2C7065BE36CF}">
      <dgm:prSet/>
      <dgm:spPr/>
      <dgm:t>
        <a:bodyPr/>
        <a:lstStyle/>
        <a:p>
          <a:endParaRPr lang="en-GB"/>
        </a:p>
      </dgm:t>
    </dgm:pt>
    <dgm:pt modelId="{70653EEA-6E12-48E7-A3CC-C96D213E4ED7}">
      <dgm:prSet phldrT="[Text]"/>
      <dgm:spPr>
        <a:ln>
          <a:solidFill>
            <a:schemeClr val="bg1"/>
          </a:solidFill>
        </a:ln>
      </dgm:spPr>
      <dgm:t>
        <a:bodyPr/>
        <a:lstStyle/>
        <a:p>
          <a:pPr>
            <a:buClr>
              <a:schemeClr val="lt1"/>
            </a:buClr>
            <a:buSzPts val="2900"/>
            <a:buFont typeface="Lustria"/>
            <a:buNone/>
          </a:pPr>
          <a:r>
            <a:rPr lang="en-GB" b="1" dirty="0"/>
            <a:t>w</a:t>
          </a:r>
          <a:r>
            <a:rPr lang="en-GB" b="1" i="0" u="none" strike="noStrike" cap="none" dirty="0">
              <a:solidFill>
                <a:srgbClr val="000000"/>
              </a:solidFill>
            </a:rPr>
            <a:t>ith</a:t>
          </a:r>
          <a:r>
            <a:rPr lang="en-GB" b="1" dirty="0"/>
            <a:t> </a:t>
          </a:r>
          <a:r>
            <a:rPr lang="en-GB" b="1" i="0" u="none" strike="noStrike" cap="none" dirty="0">
              <a:solidFill>
                <a:srgbClr val="000000"/>
              </a:solidFill>
            </a:rPr>
            <a:t>Raspberry</a:t>
          </a:r>
          <a:endParaRPr lang="en-GB" b="1" dirty="0"/>
        </a:p>
      </dgm:t>
    </dgm:pt>
    <dgm:pt modelId="{512524CF-6BEC-4670-A23E-17D9B3422EF7}" type="parTrans" cxnId="{4FA59373-D79E-4A24-83EA-A3084F0E3C5F}">
      <dgm:prSet/>
      <dgm:spPr/>
      <dgm:t>
        <a:bodyPr/>
        <a:lstStyle/>
        <a:p>
          <a:endParaRPr lang="en-GB"/>
        </a:p>
      </dgm:t>
    </dgm:pt>
    <dgm:pt modelId="{9E23B125-ACC1-42D1-AC9A-E1CA5AD62D4F}" type="sibTrans" cxnId="{4FA59373-D79E-4A24-83EA-A3084F0E3C5F}">
      <dgm:prSet/>
      <dgm:spPr/>
      <dgm:t>
        <a:bodyPr/>
        <a:lstStyle/>
        <a:p>
          <a:endParaRPr lang="en-GB"/>
        </a:p>
      </dgm:t>
    </dgm:pt>
    <dgm:pt modelId="{116F8D34-1B42-4557-AF56-5082661B5CE4}">
      <dgm:prSet phldrT="[Text]"/>
      <dgm:spPr>
        <a:ln>
          <a:solidFill>
            <a:schemeClr val="bg1"/>
          </a:solidFill>
        </a:ln>
      </dgm:spPr>
      <dgm:t>
        <a:bodyPr/>
        <a:lstStyle/>
        <a:p>
          <a:pPr>
            <a:buClr>
              <a:schemeClr val="lt1"/>
            </a:buClr>
            <a:buSzPts val="2900"/>
            <a:buFont typeface="Lustria"/>
            <a:buNone/>
          </a:pPr>
          <a:r>
            <a:rPr lang="en-GB" b="1" i="0" u="none" strike="noStrike" cap="none" dirty="0">
              <a:solidFill>
                <a:srgbClr val="000000"/>
              </a:solidFill>
            </a:rPr>
            <a:t>pi camera</a:t>
          </a:r>
          <a:endParaRPr lang="en-GB" b="1" dirty="0"/>
        </a:p>
      </dgm:t>
    </dgm:pt>
    <dgm:pt modelId="{AE7186F4-B860-4328-BA1A-A15E2DA9F083}" type="parTrans" cxnId="{5A1CF004-C01A-438F-A015-A560F3EF68B4}">
      <dgm:prSet/>
      <dgm:spPr/>
      <dgm:t>
        <a:bodyPr/>
        <a:lstStyle/>
        <a:p>
          <a:endParaRPr lang="en-GB"/>
        </a:p>
      </dgm:t>
    </dgm:pt>
    <dgm:pt modelId="{EF933215-9CF9-4B76-AD34-DFFDBDA77FB8}" type="sibTrans" cxnId="{5A1CF004-C01A-438F-A015-A560F3EF68B4}">
      <dgm:prSet/>
      <dgm:spPr/>
      <dgm:t>
        <a:bodyPr/>
        <a:lstStyle/>
        <a:p>
          <a:endParaRPr lang="en-GB"/>
        </a:p>
      </dgm:t>
    </dgm:pt>
    <dgm:pt modelId="{8ECC2039-F525-4539-85DD-DF4BC1378293}" type="pres">
      <dgm:prSet presAssocID="{DDE345CE-AFDB-4ACA-93C3-7004CA9DA248}" presName="cycleMatrixDiagram" presStyleCnt="0">
        <dgm:presLayoutVars>
          <dgm:chMax val="1"/>
          <dgm:dir/>
          <dgm:animLvl val="lvl"/>
          <dgm:resizeHandles val="exact"/>
        </dgm:presLayoutVars>
      </dgm:prSet>
      <dgm:spPr/>
    </dgm:pt>
    <dgm:pt modelId="{97348556-1948-4AFE-A5DD-EC0C7C9BAEB9}" type="pres">
      <dgm:prSet presAssocID="{DDE345CE-AFDB-4ACA-93C3-7004CA9DA248}" presName="children" presStyleCnt="0"/>
      <dgm:spPr/>
    </dgm:pt>
    <dgm:pt modelId="{45C38B7D-E713-4B4C-94CD-F2CB69A7D39D}" type="pres">
      <dgm:prSet presAssocID="{DDE345CE-AFDB-4ACA-93C3-7004CA9DA248}" presName="child1group" presStyleCnt="0"/>
      <dgm:spPr/>
    </dgm:pt>
    <dgm:pt modelId="{20252995-9B78-44CD-A52F-E69A801BE48F}" type="pres">
      <dgm:prSet presAssocID="{DDE345CE-AFDB-4ACA-93C3-7004CA9DA248}" presName="child1" presStyleLbl="bgAcc1" presStyleIdx="0" presStyleCnt="4"/>
      <dgm:spPr/>
    </dgm:pt>
    <dgm:pt modelId="{BF8CB104-CA26-47BE-8324-A0617CCD5F62}" type="pres">
      <dgm:prSet presAssocID="{DDE345CE-AFDB-4ACA-93C3-7004CA9DA248}" presName="child1Text" presStyleLbl="bgAcc1" presStyleIdx="0" presStyleCnt="4">
        <dgm:presLayoutVars>
          <dgm:bulletEnabled val="1"/>
        </dgm:presLayoutVars>
      </dgm:prSet>
      <dgm:spPr/>
    </dgm:pt>
    <dgm:pt modelId="{33B1F9F8-0508-40D4-B3C9-5C1FB5FCF24E}" type="pres">
      <dgm:prSet presAssocID="{DDE345CE-AFDB-4ACA-93C3-7004CA9DA248}" presName="child2group" presStyleCnt="0"/>
      <dgm:spPr/>
    </dgm:pt>
    <dgm:pt modelId="{5C3B5865-7D3E-45A3-8C06-1CF6E8052B2B}" type="pres">
      <dgm:prSet presAssocID="{DDE345CE-AFDB-4ACA-93C3-7004CA9DA248}" presName="child2" presStyleLbl="bgAcc1" presStyleIdx="1" presStyleCnt="4"/>
      <dgm:spPr/>
    </dgm:pt>
    <dgm:pt modelId="{E4EA604D-AE93-440F-8B00-D7359D9A2A1B}" type="pres">
      <dgm:prSet presAssocID="{DDE345CE-AFDB-4ACA-93C3-7004CA9DA248}" presName="child2Text" presStyleLbl="bgAcc1" presStyleIdx="1" presStyleCnt="4">
        <dgm:presLayoutVars>
          <dgm:bulletEnabled val="1"/>
        </dgm:presLayoutVars>
      </dgm:prSet>
      <dgm:spPr/>
    </dgm:pt>
    <dgm:pt modelId="{760C9A86-532A-4F8D-90E6-4C99FCB1247A}" type="pres">
      <dgm:prSet presAssocID="{DDE345CE-AFDB-4ACA-93C3-7004CA9DA248}" presName="child3group" presStyleCnt="0"/>
      <dgm:spPr/>
    </dgm:pt>
    <dgm:pt modelId="{44571437-835E-4ECF-9B54-720B0068D53C}" type="pres">
      <dgm:prSet presAssocID="{DDE345CE-AFDB-4ACA-93C3-7004CA9DA248}" presName="child3" presStyleLbl="bgAcc1" presStyleIdx="2" presStyleCnt="4"/>
      <dgm:spPr/>
    </dgm:pt>
    <dgm:pt modelId="{02C42423-FD27-4ED9-B08A-2ED1FA36C8DB}" type="pres">
      <dgm:prSet presAssocID="{DDE345CE-AFDB-4ACA-93C3-7004CA9DA248}" presName="child3Text" presStyleLbl="bgAcc1" presStyleIdx="2" presStyleCnt="4">
        <dgm:presLayoutVars>
          <dgm:bulletEnabled val="1"/>
        </dgm:presLayoutVars>
      </dgm:prSet>
      <dgm:spPr/>
    </dgm:pt>
    <dgm:pt modelId="{2112DBB7-2FCE-4ED6-B674-099D62734C69}" type="pres">
      <dgm:prSet presAssocID="{DDE345CE-AFDB-4ACA-93C3-7004CA9DA248}" presName="child4group" presStyleCnt="0"/>
      <dgm:spPr/>
    </dgm:pt>
    <dgm:pt modelId="{47E05D2F-942C-44AF-AFB0-3243504C96F3}" type="pres">
      <dgm:prSet presAssocID="{DDE345CE-AFDB-4ACA-93C3-7004CA9DA248}" presName="child4" presStyleLbl="bgAcc1" presStyleIdx="3" presStyleCnt="4"/>
      <dgm:spPr/>
    </dgm:pt>
    <dgm:pt modelId="{D4F0166C-0F4F-403C-BFA4-84EDC9854842}" type="pres">
      <dgm:prSet presAssocID="{DDE345CE-AFDB-4ACA-93C3-7004CA9DA248}" presName="child4Text" presStyleLbl="bgAcc1" presStyleIdx="3" presStyleCnt="4">
        <dgm:presLayoutVars>
          <dgm:bulletEnabled val="1"/>
        </dgm:presLayoutVars>
      </dgm:prSet>
      <dgm:spPr/>
    </dgm:pt>
    <dgm:pt modelId="{E89AAFEE-7B58-47B9-A4D7-A2EF603442BD}" type="pres">
      <dgm:prSet presAssocID="{DDE345CE-AFDB-4ACA-93C3-7004CA9DA248}" presName="childPlaceholder" presStyleCnt="0"/>
      <dgm:spPr/>
    </dgm:pt>
    <dgm:pt modelId="{BE54F6DA-F783-4740-99A5-F33D696CFE42}" type="pres">
      <dgm:prSet presAssocID="{DDE345CE-AFDB-4ACA-93C3-7004CA9DA248}" presName="circle" presStyleCnt="0"/>
      <dgm:spPr/>
    </dgm:pt>
    <dgm:pt modelId="{3798C2F4-414A-478D-83B8-A49AE8E045AA}" type="pres">
      <dgm:prSet presAssocID="{DDE345CE-AFDB-4ACA-93C3-7004CA9DA248}" presName="quadrant1" presStyleLbl="node1" presStyleIdx="0" presStyleCnt="4">
        <dgm:presLayoutVars>
          <dgm:chMax val="1"/>
          <dgm:bulletEnabled val="1"/>
        </dgm:presLayoutVars>
      </dgm:prSet>
      <dgm:spPr/>
    </dgm:pt>
    <dgm:pt modelId="{77A0F13A-0B3D-4C0A-B808-2D6D86328A99}" type="pres">
      <dgm:prSet presAssocID="{DDE345CE-AFDB-4ACA-93C3-7004CA9DA248}" presName="quadrant2" presStyleLbl="node1" presStyleIdx="1" presStyleCnt="4">
        <dgm:presLayoutVars>
          <dgm:chMax val="1"/>
          <dgm:bulletEnabled val="1"/>
        </dgm:presLayoutVars>
      </dgm:prSet>
      <dgm:spPr/>
    </dgm:pt>
    <dgm:pt modelId="{285E30C1-72EC-4891-B56D-CB31A3730EF0}" type="pres">
      <dgm:prSet presAssocID="{DDE345CE-AFDB-4ACA-93C3-7004CA9DA248}" presName="quadrant3" presStyleLbl="node1" presStyleIdx="2" presStyleCnt="4">
        <dgm:presLayoutVars>
          <dgm:chMax val="1"/>
          <dgm:bulletEnabled val="1"/>
        </dgm:presLayoutVars>
      </dgm:prSet>
      <dgm:spPr/>
    </dgm:pt>
    <dgm:pt modelId="{3BA6DB27-ACD3-4B02-BBF0-33B224D3C81C}" type="pres">
      <dgm:prSet presAssocID="{DDE345CE-AFDB-4ACA-93C3-7004CA9DA248}" presName="quadrant4" presStyleLbl="node1" presStyleIdx="3" presStyleCnt="4">
        <dgm:presLayoutVars>
          <dgm:chMax val="1"/>
          <dgm:bulletEnabled val="1"/>
        </dgm:presLayoutVars>
      </dgm:prSet>
      <dgm:spPr/>
    </dgm:pt>
    <dgm:pt modelId="{B2B12B4E-ABFE-4664-BD55-FDAC2352F6B5}" type="pres">
      <dgm:prSet presAssocID="{DDE345CE-AFDB-4ACA-93C3-7004CA9DA248}" presName="quadrantPlaceholder" presStyleCnt="0"/>
      <dgm:spPr/>
    </dgm:pt>
    <dgm:pt modelId="{D089AE6A-7D0D-4982-92EE-12380BEE1E0E}" type="pres">
      <dgm:prSet presAssocID="{DDE345CE-AFDB-4ACA-93C3-7004CA9DA248}" presName="center1" presStyleLbl="fgShp" presStyleIdx="0" presStyleCnt="2" custScaleY="83226"/>
      <dgm:spPr/>
    </dgm:pt>
    <dgm:pt modelId="{B74A3423-C16B-4769-A4C8-E67B429B5978}" type="pres">
      <dgm:prSet presAssocID="{DDE345CE-AFDB-4ACA-93C3-7004CA9DA248}" presName="center2" presStyleLbl="fgShp" presStyleIdx="1" presStyleCnt="2"/>
      <dgm:spPr/>
    </dgm:pt>
  </dgm:ptLst>
  <dgm:cxnLst>
    <dgm:cxn modelId="{772CB904-C34B-4C07-835C-14CA99B6DBFA}" type="presOf" srcId="{EA7A1C60-F61D-4C17-B14A-13E6C5FCD6BB}" destId="{5C3B5865-7D3E-45A3-8C06-1CF6E8052B2B}" srcOrd="0" destOrd="2" presId="urn:microsoft.com/office/officeart/2005/8/layout/cycle4"/>
    <dgm:cxn modelId="{5A1CF004-C01A-438F-A015-A560F3EF68B4}" srcId="{AD6C1B31-5774-4984-8AFD-084DA8980F3E}" destId="{116F8D34-1B42-4557-AF56-5082661B5CE4}" srcOrd="2" destOrd="0" parTransId="{AE7186F4-B860-4328-BA1A-A15E2DA9F083}" sibTransId="{EF933215-9CF9-4B76-AD34-DFFDBDA77FB8}"/>
    <dgm:cxn modelId="{F1D6800F-347C-46F6-9498-785931C9A9EB}" type="presOf" srcId="{777FBB17-FA62-42EA-9DAC-2CC2110500BF}" destId="{20252995-9B78-44CD-A52F-E69A801BE48F}" srcOrd="0" destOrd="0" presId="urn:microsoft.com/office/officeart/2005/8/layout/cycle4"/>
    <dgm:cxn modelId="{1F9CD213-E1C6-4EBC-8943-432C5D04CFB1}" type="presOf" srcId="{777FBB17-FA62-42EA-9DAC-2CC2110500BF}" destId="{BF8CB104-CA26-47BE-8324-A0617CCD5F62}" srcOrd="1" destOrd="0" presId="urn:microsoft.com/office/officeart/2005/8/layout/cycle4"/>
    <dgm:cxn modelId="{83AA001A-C27B-4474-B4C0-52F148270D8E}" type="presOf" srcId="{324AE9D9-DE26-4B06-A05F-9EF9EFE1117E}" destId="{3798C2F4-414A-478D-83B8-A49AE8E045AA}" srcOrd="0" destOrd="0" presId="urn:microsoft.com/office/officeart/2005/8/layout/cycle4"/>
    <dgm:cxn modelId="{C7C1F822-C4B7-4302-B975-085050949A82}" type="presOf" srcId="{116F8D34-1B42-4557-AF56-5082661B5CE4}" destId="{D4F0166C-0F4F-403C-BFA4-84EDC9854842}" srcOrd="1" destOrd="2" presId="urn:microsoft.com/office/officeart/2005/8/layout/cycle4"/>
    <dgm:cxn modelId="{010CAD25-F8D7-472A-9D87-C7E62D6864F0}" srcId="{324AE9D9-DE26-4B06-A05F-9EF9EFE1117E}" destId="{515EA741-FF03-43BA-AF46-15B39ED08676}" srcOrd="3" destOrd="0" parTransId="{41B05327-C793-4B06-8DBB-094A9C69D2B5}" sibTransId="{A9E80A8B-14F8-4D57-8915-39EA9EFE1FE1}"/>
    <dgm:cxn modelId="{C937612F-7085-4C1B-B955-F9B106F3D934}" type="presOf" srcId="{DDE345CE-AFDB-4ACA-93C3-7004CA9DA248}" destId="{8ECC2039-F525-4539-85DD-DF4BC1378293}" srcOrd="0" destOrd="0" presId="urn:microsoft.com/office/officeart/2005/8/layout/cycle4"/>
    <dgm:cxn modelId="{85EE9438-A880-4C7F-B04C-0E953D8B334E}" type="presOf" srcId="{53AB6381-7623-432C-B494-60B5D9DA634B}" destId="{BF8CB104-CA26-47BE-8324-A0617CCD5F62}" srcOrd="1" destOrd="2" presId="urn:microsoft.com/office/officeart/2005/8/layout/cycle4"/>
    <dgm:cxn modelId="{5BA2E538-1894-49DE-B1DC-B1AA5BF79DAC}" type="presOf" srcId="{B61BF296-1EF4-4E46-A6BA-2C88B13FEC06}" destId="{E4EA604D-AE93-440F-8B00-D7359D9A2A1B}" srcOrd="1" destOrd="0" presId="urn:microsoft.com/office/officeart/2005/8/layout/cycle4"/>
    <dgm:cxn modelId="{52922762-999E-410D-9D0D-869EF7F92DCD}" srcId="{AD6C1B31-5774-4984-8AFD-084DA8980F3E}" destId="{52A7F0B5-055F-4688-A79C-FE23841AA09D}" srcOrd="0" destOrd="0" parTransId="{6C62DBEC-4BC0-4DFC-A04A-864340260E02}" sibTransId="{0502584B-4FFA-47F2-894F-171C33064DB8}"/>
    <dgm:cxn modelId="{C84CF26B-1F27-4A35-8BC8-A1641E05127C}" type="presOf" srcId="{9885AD4D-9330-4668-97DC-F4083417DA90}" destId="{44571437-835E-4ECF-9B54-720B0068D53C}" srcOrd="0" destOrd="0" presId="urn:microsoft.com/office/officeart/2005/8/layout/cycle4"/>
    <dgm:cxn modelId="{01FC8F4D-C09C-4766-BBDB-4D0B89A08608}" type="presOf" srcId="{515EA741-FF03-43BA-AF46-15B39ED08676}" destId="{BF8CB104-CA26-47BE-8324-A0617CCD5F62}" srcOrd="1" destOrd="3" presId="urn:microsoft.com/office/officeart/2005/8/layout/cycle4"/>
    <dgm:cxn modelId="{4BE36F4F-E228-4FCD-8161-04DB94E14F5A}" type="presOf" srcId="{53AB6381-7623-432C-B494-60B5D9DA634B}" destId="{20252995-9B78-44CD-A52F-E69A801BE48F}" srcOrd="0" destOrd="2" presId="urn:microsoft.com/office/officeart/2005/8/layout/cycle4"/>
    <dgm:cxn modelId="{D994FB4F-CEE8-4FF5-AC8F-863F242F966E}" type="presOf" srcId="{6C6FD552-0E68-4225-8B61-70A8EF37F7E1}" destId="{E4EA604D-AE93-440F-8B00-D7359D9A2A1B}" srcOrd="1" destOrd="1" presId="urn:microsoft.com/office/officeart/2005/8/layout/cycle4"/>
    <dgm:cxn modelId="{61A82650-003B-48CC-86F5-C3262A2E3112}" type="presOf" srcId="{AD6C1B31-5774-4984-8AFD-084DA8980F3E}" destId="{3BA6DB27-ACD3-4B02-BBF0-33B224D3C81C}" srcOrd="0" destOrd="0" presId="urn:microsoft.com/office/officeart/2005/8/layout/cycle4"/>
    <dgm:cxn modelId="{4190EF50-BFD5-43F6-9509-7244397ADE37}" type="presOf" srcId="{0C6E5494-E2C7-40C7-9D71-8A0AC9FBF56B}" destId="{77A0F13A-0B3D-4C0A-B808-2D6D86328A99}" srcOrd="0" destOrd="0" presId="urn:microsoft.com/office/officeart/2005/8/layout/cycle4"/>
    <dgm:cxn modelId="{E6009171-7DCF-4FFE-A9E6-E2F86F7C35D7}" srcId="{DDE345CE-AFDB-4ACA-93C3-7004CA9DA248}" destId="{632DE915-8E48-4C08-A922-43BF26F3EB46}" srcOrd="2" destOrd="0" parTransId="{60837A77-4472-48EF-81D6-B539543C0DBF}" sibTransId="{E652C4F3-927F-4A63-8115-43848353DC92}"/>
    <dgm:cxn modelId="{A3236672-D88B-4928-A426-91DF6DC44AFE}" srcId="{DDE345CE-AFDB-4ACA-93C3-7004CA9DA248}" destId="{324AE9D9-DE26-4B06-A05F-9EF9EFE1117E}" srcOrd="0" destOrd="0" parTransId="{8769CD89-2C1A-491E-81F5-F9AFCED01EC3}" sibTransId="{8FC19F21-B4D6-4651-B91E-B19188AD822D}"/>
    <dgm:cxn modelId="{4FA59373-D79E-4A24-83EA-A3084F0E3C5F}" srcId="{AD6C1B31-5774-4984-8AFD-084DA8980F3E}" destId="{70653EEA-6E12-48E7-A3CC-C96D213E4ED7}" srcOrd="1" destOrd="0" parTransId="{512524CF-6BEC-4670-A23E-17D9B3422EF7}" sibTransId="{9E23B125-ACC1-42D1-AC9A-E1CA5AD62D4F}"/>
    <dgm:cxn modelId="{F66B9C79-4388-4AEE-AB82-DB6C62C23B52}" type="presOf" srcId="{70653EEA-6E12-48E7-A3CC-C96D213E4ED7}" destId="{D4F0166C-0F4F-403C-BFA4-84EDC9854842}" srcOrd="1" destOrd="1" presId="urn:microsoft.com/office/officeart/2005/8/layout/cycle4"/>
    <dgm:cxn modelId="{87BE145A-85D2-4EC8-B619-B5E03497182B}" type="presOf" srcId="{52A7F0B5-055F-4688-A79C-FE23841AA09D}" destId="{D4F0166C-0F4F-403C-BFA4-84EDC9854842}" srcOrd="1" destOrd="0" presId="urn:microsoft.com/office/officeart/2005/8/layout/cycle4"/>
    <dgm:cxn modelId="{C74E4E7E-85EE-4302-84F5-70AF0644B856}" type="presOf" srcId="{632DE915-8E48-4C08-A922-43BF26F3EB46}" destId="{285E30C1-72EC-4891-B56D-CB31A3730EF0}" srcOrd="0" destOrd="0" presId="urn:microsoft.com/office/officeart/2005/8/layout/cycle4"/>
    <dgm:cxn modelId="{B4949081-B89D-4C0D-91F1-2C7065BE36CF}" srcId="{324AE9D9-DE26-4B06-A05F-9EF9EFE1117E}" destId="{777FBB17-FA62-42EA-9DAC-2CC2110500BF}" srcOrd="0" destOrd="0" parTransId="{0B55217E-3D81-4B7D-A518-694C300E5371}" sibTransId="{13EC56D0-E219-44CE-B328-DB2D7CD7F973}"/>
    <dgm:cxn modelId="{415E9C95-9436-41E4-AADC-9D9C339FE50C}" srcId="{0C6E5494-E2C7-40C7-9D71-8A0AC9FBF56B}" destId="{6C6FD552-0E68-4225-8B61-70A8EF37F7E1}" srcOrd="1" destOrd="0" parTransId="{A37465C5-DAA9-4BE5-9E24-87C8BCF30B79}" sibTransId="{B8D0C6D1-49C2-4091-AE3F-251DF6F2BB01}"/>
    <dgm:cxn modelId="{B70E709B-741A-4EC7-9A24-F7AF422A527E}" type="presOf" srcId="{515EA741-FF03-43BA-AF46-15B39ED08676}" destId="{20252995-9B78-44CD-A52F-E69A801BE48F}" srcOrd="0" destOrd="3" presId="urn:microsoft.com/office/officeart/2005/8/layout/cycle4"/>
    <dgm:cxn modelId="{BC580BA3-661C-490F-B425-4D769271B1A0}" type="presOf" srcId="{F8497A74-7EEB-42D5-8FBF-903BF06C4A1E}" destId="{BF8CB104-CA26-47BE-8324-A0617CCD5F62}" srcOrd="1" destOrd="1" presId="urn:microsoft.com/office/officeart/2005/8/layout/cycle4"/>
    <dgm:cxn modelId="{D8582FA7-3E1F-437B-96CC-8A3FBF0C72B8}" srcId="{324AE9D9-DE26-4B06-A05F-9EF9EFE1117E}" destId="{F8497A74-7EEB-42D5-8FBF-903BF06C4A1E}" srcOrd="1" destOrd="0" parTransId="{41D7269A-2D3A-48D9-8BBF-E917382869BE}" sibTransId="{8E213A2E-0423-4CDE-91B4-BE799D8E2305}"/>
    <dgm:cxn modelId="{A28F5DAA-F42A-4D42-877D-BA0112A0B068}" type="presOf" srcId="{6C6FD552-0E68-4225-8B61-70A8EF37F7E1}" destId="{5C3B5865-7D3E-45A3-8C06-1CF6E8052B2B}" srcOrd="0" destOrd="1" presId="urn:microsoft.com/office/officeart/2005/8/layout/cycle4"/>
    <dgm:cxn modelId="{DA554EB1-7ADB-4CEB-A685-1CBC9686AD6D}" type="presOf" srcId="{116F8D34-1B42-4557-AF56-5082661B5CE4}" destId="{47E05D2F-942C-44AF-AFB0-3243504C96F3}" srcOrd="0" destOrd="2" presId="urn:microsoft.com/office/officeart/2005/8/layout/cycle4"/>
    <dgm:cxn modelId="{84ADDBB8-349E-4956-8450-DE5BEA06BDF1}" type="presOf" srcId="{F8497A74-7EEB-42D5-8FBF-903BF06C4A1E}" destId="{20252995-9B78-44CD-A52F-E69A801BE48F}" srcOrd="0" destOrd="1" presId="urn:microsoft.com/office/officeart/2005/8/layout/cycle4"/>
    <dgm:cxn modelId="{1BC80FC4-9F34-4B55-A375-E2A5DA6D88AF}" srcId="{0C6E5494-E2C7-40C7-9D71-8A0AC9FBF56B}" destId="{EA7A1C60-F61D-4C17-B14A-13E6C5FCD6BB}" srcOrd="2" destOrd="0" parTransId="{DD91730F-B8C8-48A7-9896-4F1A907DEFD4}" sibTransId="{0608337A-9036-4A32-B11F-113F191E65A3}"/>
    <dgm:cxn modelId="{3CDB97D4-D2C2-42D9-9173-029978094FC0}" srcId="{0C6E5494-E2C7-40C7-9D71-8A0AC9FBF56B}" destId="{B61BF296-1EF4-4E46-A6BA-2C88B13FEC06}" srcOrd="0" destOrd="0" parTransId="{59D379C6-F52B-4E00-8EF0-44E00BA94D40}" sibTransId="{03AE40F3-249D-4BA9-B221-7F39E4851D64}"/>
    <dgm:cxn modelId="{2A2C2CD8-1C20-4AC5-8384-3C3EF4AEDEDF}" type="presOf" srcId="{EA7A1C60-F61D-4C17-B14A-13E6C5FCD6BB}" destId="{E4EA604D-AE93-440F-8B00-D7359D9A2A1B}" srcOrd="1" destOrd="2" presId="urn:microsoft.com/office/officeart/2005/8/layout/cycle4"/>
    <dgm:cxn modelId="{4458A8DB-22BB-41AD-A810-C6300A01A3D2}" type="presOf" srcId="{B61BF296-1EF4-4E46-A6BA-2C88B13FEC06}" destId="{5C3B5865-7D3E-45A3-8C06-1CF6E8052B2B}" srcOrd="0" destOrd="0" presId="urn:microsoft.com/office/officeart/2005/8/layout/cycle4"/>
    <dgm:cxn modelId="{0401E9DE-4EA0-485F-8070-6C07C84963C9}" type="presOf" srcId="{9885AD4D-9330-4668-97DC-F4083417DA90}" destId="{02C42423-FD27-4ED9-B08A-2ED1FA36C8DB}" srcOrd="1" destOrd="0" presId="urn:microsoft.com/office/officeart/2005/8/layout/cycle4"/>
    <dgm:cxn modelId="{F1467CEA-31ED-4A56-BE82-4CFB9A29B46D}" type="presOf" srcId="{70653EEA-6E12-48E7-A3CC-C96D213E4ED7}" destId="{47E05D2F-942C-44AF-AFB0-3243504C96F3}" srcOrd="0" destOrd="1" presId="urn:microsoft.com/office/officeart/2005/8/layout/cycle4"/>
    <dgm:cxn modelId="{F203D7F4-CBD8-4971-94C9-C3ADFCE3E539}" srcId="{324AE9D9-DE26-4B06-A05F-9EF9EFE1117E}" destId="{53AB6381-7623-432C-B494-60B5D9DA634B}" srcOrd="2" destOrd="0" parTransId="{C261DA17-4694-4138-B670-57745729C593}" sibTransId="{941E6975-176F-4357-A425-8DEF458F8271}"/>
    <dgm:cxn modelId="{780EB6F6-285D-485B-9AA2-1368684116AC}" type="presOf" srcId="{52A7F0B5-055F-4688-A79C-FE23841AA09D}" destId="{47E05D2F-942C-44AF-AFB0-3243504C96F3}" srcOrd="0" destOrd="0" presId="urn:microsoft.com/office/officeart/2005/8/layout/cycle4"/>
    <dgm:cxn modelId="{B97884F7-8A17-4CEF-AC14-63B5D0D99999}" srcId="{632DE915-8E48-4C08-A922-43BF26F3EB46}" destId="{9885AD4D-9330-4668-97DC-F4083417DA90}" srcOrd="0" destOrd="0" parTransId="{E6670BB6-7000-46C9-9FD0-7E48996CF11A}" sibTransId="{9BDD6796-FF48-417E-97E8-11E05A286DB8}"/>
    <dgm:cxn modelId="{030CFBF7-644D-4B5B-A6CF-FC75BDB4B82A}" srcId="{DDE345CE-AFDB-4ACA-93C3-7004CA9DA248}" destId="{0C6E5494-E2C7-40C7-9D71-8A0AC9FBF56B}" srcOrd="1" destOrd="0" parTransId="{61422FCE-ABB9-4792-98F8-7D60E875A8A3}" sibTransId="{60931309-CAB1-4A11-A5AB-9197A0E1665A}"/>
    <dgm:cxn modelId="{BAEF69FD-D7CA-43DD-9616-EF07C39C3218}" srcId="{DDE345CE-AFDB-4ACA-93C3-7004CA9DA248}" destId="{AD6C1B31-5774-4984-8AFD-084DA8980F3E}" srcOrd="3" destOrd="0" parTransId="{267B02DA-2638-4B98-9B4D-E0A1E2DCB45D}" sibTransId="{E8C308C3-FB29-444B-935A-29082D93023B}"/>
    <dgm:cxn modelId="{B63955F5-929A-4183-B9D0-C5817BF57F95}" type="presParOf" srcId="{8ECC2039-F525-4539-85DD-DF4BC1378293}" destId="{97348556-1948-4AFE-A5DD-EC0C7C9BAEB9}" srcOrd="0" destOrd="0" presId="urn:microsoft.com/office/officeart/2005/8/layout/cycle4"/>
    <dgm:cxn modelId="{E8BAA212-8F43-4ACC-AE4B-75EA15B41D4E}" type="presParOf" srcId="{97348556-1948-4AFE-A5DD-EC0C7C9BAEB9}" destId="{45C38B7D-E713-4B4C-94CD-F2CB69A7D39D}" srcOrd="0" destOrd="0" presId="urn:microsoft.com/office/officeart/2005/8/layout/cycle4"/>
    <dgm:cxn modelId="{EE84B436-BA7B-4977-9EA6-52C944A600CB}" type="presParOf" srcId="{45C38B7D-E713-4B4C-94CD-F2CB69A7D39D}" destId="{20252995-9B78-44CD-A52F-E69A801BE48F}" srcOrd="0" destOrd="0" presId="urn:microsoft.com/office/officeart/2005/8/layout/cycle4"/>
    <dgm:cxn modelId="{BA95BAF4-88F1-4B35-BF2C-F2C0F5B9B5EA}" type="presParOf" srcId="{45C38B7D-E713-4B4C-94CD-F2CB69A7D39D}" destId="{BF8CB104-CA26-47BE-8324-A0617CCD5F62}" srcOrd="1" destOrd="0" presId="urn:microsoft.com/office/officeart/2005/8/layout/cycle4"/>
    <dgm:cxn modelId="{3007F54F-C76B-4D22-976A-577E57A04232}" type="presParOf" srcId="{97348556-1948-4AFE-A5DD-EC0C7C9BAEB9}" destId="{33B1F9F8-0508-40D4-B3C9-5C1FB5FCF24E}" srcOrd="1" destOrd="0" presId="urn:microsoft.com/office/officeart/2005/8/layout/cycle4"/>
    <dgm:cxn modelId="{FF911BA7-2320-417F-BC0A-56BA8217A008}" type="presParOf" srcId="{33B1F9F8-0508-40D4-B3C9-5C1FB5FCF24E}" destId="{5C3B5865-7D3E-45A3-8C06-1CF6E8052B2B}" srcOrd="0" destOrd="0" presId="urn:microsoft.com/office/officeart/2005/8/layout/cycle4"/>
    <dgm:cxn modelId="{D814DD84-4BCA-4372-A2A4-0D0937925038}" type="presParOf" srcId="{33B1F9F8-0508-40D4-B3C9-5C1FB5FCF24E}" destId="{E4EA604D-AE93-440F-8B00-D7359D9A2A1B}" srcOrd="1" destOrd="0" presId="urn:microsoft.com/office/officeart/2005/8/layout/cycle4"/>
    <dgm:cxn modelId="{71F49B95-C29A-444F-A590-DB8F01FB82EB}" type="presParOf" srcId="{97348556-1948-4AFE-A5DD-EC0C7C9BAEB9}" destId="{760C9A86-532A-4F8D-90E6-4C99FCB1247A}" srcOrd="2" destOrd="0" presId="urn:microsoft.com/office/officeart/2005/8/layout/cycle4"/>
    <dgm:cxn modelId="{D7EEEBBF-31D5-486F-B0F9-8EC30150D020}" type="presParOf" srcId="{760C9A86-532A-4F8D-90E6-4C99FCB1247A}" destId="{44571437-835E-4ECF-9B54-720B0068D53C}" srcOrd="0" destOrd="0" presId="urn:microsoft.com/office/officeart/2005/8/layout/cycle4"/>
    <dgm:cxn modelId="{3C8277FA-8AA8-4A3F-BA88-C4E981F76D86}" type="presParOf" srcId="{760C9A86-532A-4F8D-90E6-4C99FCB1247A}" destId="{02C42423-FD27-4ED9-B08A-2ED1FA36C8DB}" srcOrd="1" destOrd="0" presId="urn:microsoft.com/office/officeart/2005/8/layout/cycle4"/>
    <dgm:cxn modelId="{F8B50B20-59B5-4219-B58C-15DC7CCCBD86}" type="presParOf" srcId="{97348556-1948-4AFE-A5DD-EC0C7C9BAEB9}" destId="{2112DBB7-2FCE-4ED6-B674-099D62734C69}" srcOrd="3" destOrd="0" presId="urn:microsoft.com/office/officeart/2005/8/layout/cycle4"/>
    <dgm:cxn modelId="{9CAEDD8E-F63B-4622-A1CB-4C4B631E266E}" type="presParOf" srcId="{2112DBB7-2FCE-4ED6-B674-099D62734C69}" destId="{47E05D2F-942C-44AF-AFB0-3243504C96F3}" srcOrd="0" destOrd="0" presId="urn:microsoft.com/office/officeart/2005/8/layout/cycle4"/>
    <dgm:cxn modelId="{D9FD7CB6-9365-4C6A-AEC5-295E1A2EEB3C}" type="presParOf" srcId="{2112DBB7-2FCE-4ED6-B674-099D62734C69}" destId="{D4F0166C-0F4F-403C-BFA4-84EDC9854842}" srcOrd="1" destOrd="0" presId="urn:microsoft.com/office/officeart/2005/8/layout/cycle4"/>
    <dgm:cxn modelId="{35C019CA-C1C8-464F-97E4-F46DD6B4C6B5}" type="presParOf" srcId="{97348556-1948-4AFE-A5DD-EC0C7C9BAEB9}" destId="{E89AAFEE-7B58-47B9-A4D7-A2EF603442BD}" srcOrd="4" destOrd="0" presId="urn:microsoft.com/office/officeart/2005/8/layout/cycle4"/>
    <dgm:cxn modelId="{00ABC81E-49A1-4A2E-B4AF-0BCE2E8CD8DF}" type="presParOf" srcId="{8ECC2039-F525-4539-85DD-DF4BC1378293}" destId="{BE54F6DA-F783-4740-99A5-F33D696CFE42}" srcOrd="1" destOrd="0" presId="urn:microsoft.com/office/officeart/2005/8/layout/cycle4"/>
    <dgm:cxn modelId="{6F7555D9-A000-4191-A493-FE7092FD20BD}" type="presParOf" srcId="{BE54F6DA-F783-4740-99A5-F33D696CFE42}" destId="{3798C2F4-414A-478D-83B8-A49AE8E045AA}" srcOrd="0" destOrd="0" presId="urn:microsoft.com/office/officeart/2005/8/layout/cycle4"/>
    <dgm:cxn modelId="{B2E46356-F0C2-4977-88B6-B26F8FA552CA}" type="presParOf" srcId="{BE54F6DA-F783-4740-99A5-F33D696CFE42}" destId="{77A0F13A-0B3D-4C0A-B808-2D6D86328A99}" srcOrd="1" destOrd="0" presId="urn:microsoft.com/office/officeart/2005/8/layout/cycle4"/>
    <dgm:cxn modelId="{AE528E09-1389-47BE-8EC2-750F67FDE032}" type="presParOf" srcId="{BE54F6DA-F783-4740-99A5-F33D696CFE42}" destId="{285E30C1-72EC-4891-B56D-CB31A3730EF0}" srcOrd="2" destOrd="0" presId="urn:microsoft.com/office/officeart/2005/8/layout/cycle4"/>
    <dgm:cxn modelId="{8A888D79-CA9E-4B4F-9005-60DD385A36F0}" type="presParOf" srcId="{BE54F6DA-F783-4740-99A5-F33D696CFE42}" destId="{3BA6DB27-ACD3-4B02-BBF0-33B224D3C81C}" srcOrd="3" destOrd="0" presId="urn:microsoft.com/office/officeart/2005/8/layout/cycle4"/>
    <dgm:cxn modelId="{312EB40C-22A5-408A-9A9E-BF77D8E09795}" type="presParOf" srcId="{BE54F6DA-F783-4740-99A5-F33D696CFE42}" destId="{B2B12B4E-ABFE-4664-BD55-FDAC2352F6B5}" srcOrd="4" destOrd="0" presId="urn:microsoft.com/office/officeart/2005/8/layout/cycle4"/>
    <dgm:cxn modelId="{9828242B-1A87-4D82-9AF3-AFFAFD4B2354}" type="presParOf" srcId="{8ECC2039-F525-4539-85DD-DF4BC1378293}" destId="{D089AE6A-7D0D-4982-92EE-12380BEE1E0E}" srcOrd="2" destOrd="0" presId="urn:microsoft.com/office/officeart/2005/8/layout/cycle4"/>
    <dgm:cxn modelId="{C1CA53AD-12D4-494D-9337-D59B4C4C8466}" type="presParOf" srcId="{8ECC2039-F525-4539-85DD-DF4BC1378293}" destId="{B74A3423-C16B-4769-A4C8-E67B429B5978}"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71437-835E-4ECF-9B54-720B0068D53C}">
      <dsp:nvSpPr>
        <dsp:cNvPr id="0" name=""/>
        <dsp:cNvSpPr/>
      </dsp:nvSpPr>
      <dsp:spPr>
        <a:xfrm>
          <a:off x="4588651" y="3073423"/>
          <a:ext cx="2232751" cy="1446316"/>
        </a:xfrm>
        <a:prstGeom prst="roundRect">
          <a:avLst>
            <a:gd name="adj" fmla="val 10000"/>
          </a:avLst>
        </a:prstGeom>
        <a:solidFill>
          <a:schemeClr val="lt1">
            <a:alpha val="90000"/>
            <a:hueOff val="0"/>
            <a:satOff val="0"/>
            <a:lumOff val="0"/>
            <a:alphaOff val="0"/>
          </a:schemeClr>
        </a:solidFill>
        <a:ln w="15875" cap="rnd"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lr>
              <a:schemeClr val="lt1"/>
            </a:buClr>
            <a:buSzPts val="2900"/>
            <a:buFont typeface="Lustria"/>
            <a:buNone/>
          </a:pPr>
          <a:r>
            <a:rPr lang="en-GB" sz="1600" b="1" i="0" u="none" strike="noStrike" kern="1200" cap="none" dirty="0">
              <a:solidFill>
                <a:srgbClr val="000000"/>
              </a:solidFill>
            </a:rPr>
            <a:t>   GPS </a:t>
          </a:r>
          <a:r>
            <a:rPr lang="en-GB" sz="1600" b="1" kern="1200" dirty="0">
              <a:solidFill>
                <a:schemeClr val="dk1"/>
              </a:solidFill>
            </a:rPr>
            <a:t>and Compass </a:t>
          </a:r>
          <a:r>
            <a:rPr lang="en-GB" sz="1600" b="1" i="0" u="none" strike="noStrike" kern="1200" cap="none" dirty="0">
              <a:solidFill>
                <a:srgbClr val="000000"/>
              </a:solidFill>
            </a:rPr>
            <a:t>Calibrating </a:t>
          </a:r>
          <a:endParaRPr lang="en-GB" sz="1600" b="1" kern="1200" dirty="0"/>
        </a:p>
      </dsp:txBody>
      <dsp:txXfrm>
        <a:off x="5290247" y="3466773"/>
        <a:ext cx="1499384" cy="1021195"/>
      </dsp:txXfrm>
    </dsp:sp>
    <dsp:sp modelId="{47E05D2F-942C-44AF-AFB0-3243504C96F3}">
      <dsp:nvSpPr>
        <dsp:cNvPr id="0" name=""/>
        <dsp:cNvSpPr/>
      </dsp:nvSpPr>
      <dsp:spPr>
        <a:xfrm>
          <a:off x="945740" y="3073423"/>
          <a:ext cx="2232751" cy="1446316"/>
        </a:xfrm>
        <a:prstGeom prst="roundRect">
          <a:avLst>
            <a:gd name="adj" fmla="val 10000"/>
          </a:avLst>
        </a:prstGeom>
        <a:solidFill>
          <a:schemeClr val="lt1">
            <a:alpha val="90000"/>
            <a:hueOff val="0"/>
            <a:satOff val="0"/>
            <a:lumOff val="0"/>
            <a:alphaOff val="0"/>
          </a:schemeClr>
        </a:solidFill>
        <a:ln w="15875" cap="rnd"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lr>
              <a:schemeClr val="lt1"/>
            </a:buClr>
            <a:buSzPts val="2900"/>
            <a:buFont typeface="Lustria"/>
            <a:buNone/>
          </a:pPr>
          <a:r>
            <a:rPr lang="en-GB" sz="1500" b="1" i="0" u="none" strike="noStrike" kern="1200" cap="none" dirty="0">
              <a:solidFill>
                <a:srgbClr val="000000"/>
              </a:solidFill>
            </a:rPr>
            <a:t>Live stream</a:t>
          </a:r>
          <a:endParaRPr lang="en-GB" sz="1500" b="1" kern="1200" dirty="0"/>
        </a:p>
        <a:p>
          <a:pPr marL="114300" lvl="1" indent="-114300" algn="l" defTabSz="666750">
            <a:lnSpc>
              <a:spcPct val="90000"/>
            </a:lnSpc>
            <a:spcBef>
              <a:spcPct val="0"/>
            </a:spcBef>
            <a:spcAft>
              <a:spcPct val="15000"/>
            </a:spcAft>
            <a:buClr>
              <a:schemeClr val="lt1"/>
            </a:buClr>
            <a:buSzPts val="2900"/>
            <a:buFont typeface="Lustria"/>
            <a:buNone/>
          </a:pPr>
          <a:r>
            <a:rPr lang="en-GB" sz="1500" b="1" kern="1200" dirty="0"/>
            <a:t>w</a:t>
          </a:r>
          <a:r>
            <a:rPr lang="en-GB" sz="1500" b="1" i="0" u="none" strike="noStrike" kern="1200" cap="none" dirty="0">
              <a:solidFill>
                <a:srgbClr val="000000"/>
              </a:solidFill>
            </a:rPr>
            <a:t>ith</a:t>
          </a:r>
          <a:r>
            <a:rPr lang="en-GB" sz="1500" b="1" kern="1200" dirty="0"/>
            <a:t> </a:t>
          </a:r>
          <a:r>
            <a:rPr lang="en-GB" sz="1500" b="1" i="0" u="none" strike="noStrike" kern="1200" cap="none" dirty="0">
              <a:solidFill>
                <a:srgbClr val="000000"/>
              </a:solidFill>
            </a:rPr>
            <a:t>Raspberry</a:t>
          </a:r>
          <a:endParaRPr lang="en-GB" sz="1500" b="1" kern="1200" dirty="0"/>
        </a:p>
        <a:p>
          <a:pPr marL="114300" lvl="1" indent="-114300" algn="l" defTabSz="666750">
            <a:lnSpc>
              <a:spcPct val="90000"/>
            </a:lnSpc>
            <a:spcBef>
              <a:spcPct val="0"/>
            </a:spcBef>
            <a:spcAft>
              <a:spcPct val="15000"/>
            </a:spcAft>
            <a:buClr>
              <a:schemeClr val="lt1"/>
            </a:buClr>
            <a:buSzPts val="2900"/>
            <a:buFont typeface="Lustria"/>
            <a:buNone/>
          </a:pPr>
          <a:r>
            <a:rPr lang="en-GB" sz="1500" b="1" i="0" u="none" strike="noStrike" kern="1200" cap="none" dirty="0">
              <a:solidFill>
                <a:srgbClr val="000000"/>
              </a:solidFill>
            </a:rPr>
            <a:t>pi camera</a:t>
          </a:r>
          <a:endParaRPr lang="en-GB" sz="1500" b="1" kern="1200" dirty="0"/>
        </a:p>
      </dsp:txBody>
      <dsp:txXfrm>
        <a:off x="977511" y="3466773"/>
        <a:ext cx="1499384" cy="1021195"/>
      </dsp:txXfrm>
    </dsp:sp>
    <dsp:sp modelId="{5C3B5865-7D3E-45A3-8C06-1CF6E8052B2B}">
      <dsp:nvSpPr>
        <dsp:cNvPr id="0" name=""/>
        <dsp:cNvSpPr/>
      </dsp:nvSpPr>
      <dsp:spPr>
        <a:xfrm>
          <a:off x="4588651" y="0"/>
          <a:ext cx="2232751" cy="1446316"/>
        </a:xfrm>
        <a:prstGeom prst="roundRect">
          <a:avLst>
            <a:gd name="adj" fmla="val 10000"/>
          </a:avLst>
        </a:prstGeom>
        <a:solidFill>
          <a:schemeClr val="lt1">
            <a:alpha val="90000"/>
            <a:hueOff val="0"/>
            <a:satOff val="0"/>
            <a:lumOff val="0"/>
            <a:alphaOff val="0"/>
          </a:schemeClr>
        </a:solidFill>
        <a:ln w="15875" cap="rnd"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lr>
              <a:schemeClr val="lt1"/>
            </a:buClr>
            <a:buSzPts val="2900"/>
            <a:buFont typeface="Lustria"/>
            <a:buNone/>
          </a:pPr>
          <a:endParaRPr lang="en-GB" sz="1600" b="1" kern="1200" dirty="0"/>
        </a:p>
        <a:p>
          <a:pPr marL="171450" lvl="1" indent="-171450" algn="l" defTabSz="711200">
            <a:lnSpc>
              <a:spcPct val="90000"/>
            </a:lnSpc>
            <a:spcBef>
              <a:spcPct val="0"/>
            </a:spcBef>
            <a:spcAft>
              <a:spcPct val="15000"/>
            </a:spcAft>
            <a:buClr>
              <a:schemeClr val="lt1"/>
            </a:buClr>
            <a:buSzPts val="2900"/>
            <a:buFont typeface="Lustria"/>
            <a:buNone/>
          </a:pPr>
          <a:r>
            <a:rPr lang="en-GB" sz="1600" b="1" kern="1200" dirty="0"/>
            <a:t>  T</a:t>
          </a:r>
          <a:r>
            <a:rPr lang="en-GB" sz="1600" b="1" i="0" u="none" strike="noStrike" kern="1200" cap="none" dirty="0">
              <a:solidFill>
                <a:srgbClr val="000000"/>
              </a:solidFill>
            </a:rPr>
            <a:t>elemetry</a:t>
          </a:r>
          <a:endParaRPr lang="en-GB" sz="1600" b="1" kern="1200" dirty="0"/>
        </a:p>
        <a:p>
          <a:pPr marL="171450" lvl="1" indent="-171450" algn="l" defTabSz="711200">
            <a:lnSpc>
              <a:spcPct val="90000"/>
            </a:lnSpc>
            <a:spcBef>
              <a:spcPct val="0"/>
            </a:spcBef>
            <a:spcAft>
              <a:spcPct val="15000"/>
            </a:spcAft>
            <a:buClr>
              <a:schemeClr val="lt1"/>
            </a:buClr>
            <a:buSzPts val="2900"/>
            <a:buFont typeface="Lustria"/>
            <a:buNone/>
          </a:pPr>
          <a:r>
            <a:rPr lang="en-GB" sz="1600" b="1" i="0" u="none" strike="noStrike" kern="1200" cap="none" dirty="0">
              <a:solidFill>
                <a:srgbClr val="000000"/>
              </a:solidFill>
            </a:rPr>
            <a:t>   setup</a:t>
          </a:r>
          <a:endParaRPr lang="en-GB" sz="1600" b="1" kern="1200" dirty="0"/>
        </a:p>
      </dsp:txBody>
      <dsp:txXfrm>
        <a:off x="5290247" y="31771"/>
        <a:ext cx="1499384" cy="1021195"/>
      </dsp:txXfrm>
    </dsp:sp>
    <dsp:sp modelId="{20252995-9B78-44CD-A52F-E69A801BE48F}">
      <dsp:nvSpPr>
        <dsp:cNvPr id="0" name=""/>
        <dsp:cNvSpPr/>
      </dsp:nvSpPr>
      <dsp:spPr>
        <a:xfrm>
          <a:off x="945740" y="0"/>
          <a:ext cx="2232751" cy="1446316"/>
        </a:xfrm>
        <a:prstGeom prst="roundRect">
          <a:avLst>
            <a:gd name="adj" fmla="val 10000"/>
          </a:avLst>
        </a:prstGeom>
        <a:solidFill>
          <a:schemeClr val="lt1">
            <a:alpha val="90000"/>
            <a:hueOff val="0"/>
            <a:satOff val="0"/>
            <a:lumOff val="0"/>
            <a:alphaOff val="0"/>
          </a:schemeClr>
        </a:solidFill>
        <a:ln w="15875" cap="rnd" cmpd="sng" algn="ctr">
          <a:solidFill>
            <a:schemeClr val="bg1"/>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lr>
              <a:schemeClr val="lt1"/>
            </a:buClr>
            <a:buSzPts val="2900"/>
            <a:buFont typeface="Lustria"/>
            <a:buNone/>
          </a:pPr>
          <a:endParaRPr lang="en-GB" sz="1600" b="1" kern="1200" dirty="0"/>
        </a:p>
        <a:p>
          <a:pPr marL="171450" lvl="1" indent="-171450" algn="l" defTabSz="711200">
            <a:lnSpc>
              <a:spcPct val="90000"/>
            </a:lnSpc>
            <a:spcBef>
              <a:spcPct val="0"/>
            </a:spcBef>
            <a:spcAft>
              <a:spcPct val="15000"/>
            </a:spcAft>
            <a:buClr>
              <a:schemeClr val="lt1"/>
            </a:buClr>
            <a:buSzPts val="2900"/>
            <a:buFont typeface="Lustria"/>
            <a:buNone/>
          </a:pPr>
          <a:r>
            <a:rPr lang="en-GB" sz="1600" b="1" kern="1200" dirty="0"/>
            <a:t>Arducopter,</a:t>
          </a:r>
        </a:p>
        <a:p>
          <a:pPr marL="171450" lvl="1" indent="-171450" algn="l" defTabSz="711200">
            <a:lnSpc>
              <a:spcPct val="90000"/>
            </a:lnSpc>
            <a:spcBef>
              <a:spcPct val="0"/>
            </a:spcBef>
            <a:spcAft>
              <a:spcPct val="15000"/>
            </a:spcAft>
            <a:buClr>
              <a:schemeClr val="lt1"/>
            </a:buClr>
            <a:buSzPts val="2900"/>
            <a:buFont typeface="Lustria"/>
            <a:buNone/>
          </a:pPr>
          <a:r>
            <a:rPr lang="en-GB" sz="1600" b="1" kern="1200" dirty="0"/>
            <a:t>Motor,  Esc</a:t>
          </a:r>
        </a:p>
        <a:p>
          <a:pPr marL="171450" lvl="1" indent="-171450" algn="l" defTabSz="711200">
            <a:lnSpc>
              <a:spcPct val="90000"/>
            </a:lnSpc>
            <a:spcBef>
              <a:spcPct val="0"/>
            </a:spcBef>
            <a:spcAft>
              <a:spcPct val="15000"/>
            </a:spcAft>
            <a:buClr>
              <a:schemeClr val="lt1"/>
            </a:buClr>
            <a:buSzPts val="2900"/>
            <a:buFont typeface="Lustria"/>
            <a:buNone/>
          </a:pPr>
          <a:r>
            <a:rPr lang="en-GB" sz="1600" b="1" kern="1200" dirty="0"/>
            <a:t>Calibration</a:t>
          </a:r>
        </a:p>
      </dsp:txBody>
      <dsp:txXfrm>
        <a:off x="977511" y="31771"/>
        <a:ext cx="1499384" cy="1021195"/>
      </dsp:txXfrm>
    </dsp:sp>
    <dsp:sp modelId="{3798C2F4-414A-478D-83B8-A49AE8E045AA}">
      <dsp:nvSpPr>
        <dsp:cNvPr id="0" name=""/>
        <dsp:cNvSpPr/>
      </dsp:nvSpPr>
      <dsp:spPr>
        <a:xfrm>
          <a:off x="1881327" y="257625"/>
          <a:ext cx="1957047" cy="1957047"/>
        </a:xfrm>
        <a:prstGeom prst="pieWedge">
          <a:avLst/>
        </a:prstGeom>
        <a:solidFill>
          <a:srgbClr val="573066"/>
        </a:solidFill>
        <a:ln w="15875" cap="rnd" cmpd="sng" algn="ctr">
          <a:solidFill>
            <a:schemeClr val="lt1">
              <a:hueOff val="0"/>
              <a:satOff val="0"/>
              <a:lumOff val="0"/>
              <a:alphaOff val="0"/>
            </a:schemeClr>
          </a:solidFill>
          <a:prstDash val="solid"/>
        </a:ln>
        <a:effectLst/>
        <a:scene3d>
          <a:camera prst="orthographicFront">
            <a:rot lat="0" lon="0" rev="0"/>
          </a:camera>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16.02.04.008</a:t>
          </a:r>
        </a:p>
        <a:p>
          <a:pPr marL="0" lvl="0" indent="0" algn="ctr" defTabSz="711200">
            <a:lnSpc>
              <a:spcPct val="90000"/>
            </a:lnSpc>
            <a:spcBef>
              <a:spcPct val="0"/>
            </a:spcBef>
            <a:spcAft>
              <a:spcPct val="35000"/>
            </a:spcAft>
            <a:buNone/>
          </a:pPr>
          <a:r>
            <a:rPr lang="en-GB" sz="1600" kern="1200" dirty="0"/>
            <a:t>Mayeesha</a:t>
          </a:r>
        </a:p>
      </dsp:txBody>
      <dsp:txXfrm>
        <a:off x="2454533" y="830831"/>
        <a:ext cx="1383841" cy="1383841"/>
      </dsp:txXfrm>
    </dsp:sp>
    <dsp:sp modelId="{77A0F13A-0B3D-4C0A-B808-2D6D86328A99}">
      <dsp:nvSpPr>
        <dsp:cNvPr id="0" name=""/>
        <dsp:cNvSpPr/>
      </dsp:nvSpPr>
      <dsp:spPr>
        <a:xfrm rot="5400000">
          <a:off x="3928769" y="257625"/>
          <a:ext cx="1957047" cy="1957047"/>
        </a:xfrm>
        <a:prstGeom prst="pieWedge">
          <a:avLst/>
        </a:prstGeom>
        <a:solidFill>
          <a:srgbClr val="00206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16.02.04.013</a:t>
          </a:r>
        </a:p>
        <a:p>
          <a:pPr marL="0" lvl="0" indent="0" algn="ctr" defTabSz="711200">
            <a:lnSpc>
              <a:spcPct val="90000"/>
            </a:lnSpc>
            <a:spcBef>
              <a:spcPct val="0"/>
            </a:spcBef>
            <a:spcAft>
              <a:spcPct val="35000"/>
            </a:spcAft>
            <a:buNone/>
          </a:pPr>
          <a:r>
            <a:rPr lang="en-GB" sz="1600" kern="1200" dirty="0" err="1"/>
            <a:t>Rimon</a:t>
          </a:r>
          <a:endParaRPr lang="en-GB" sz="1600" kern="1200" dirty="0"/>
        </a:p>
      </dsp:txBody>
      <dsp:txXfrm rot="-5400000">
        <a:off x="3928769" y="830831"/>
        <a:ext cx="1383841" cy="1383841"/>
      </dsp:txXfrm>
    </dsp:sp>
    <dsp:sp modelId="{285E30C1-72EC-4891-B56D-CB31A3730EF0}">
      <dsp:nvSpPr>
        <dsp:cNvPr id="0" name=""/>
        <dsp:cNvSpPr/>
      </dsp:nvSpPr>
      <dsp:spPr>
        <a:xfrm rot="10800000">
          <a:off x="3928769" y="2305067"/>
          <a:ext cx="1957047" cy="1957047"/>
        </a:xfrm>
        <a:prstGeom prst="pieWedge">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16.02.04.024</a:t>
          </a:r>
        </a:p>
        <a:p>
          <a:pPr marL="0" lvl="0" indent="0" algn="ctr" defTabSz="711200">
            <a:lnSpc>
              <a:spcPct val="90000"/>
            </a:lnSpc>
            <a:spcBef>
              <a:spcPct val="0"/>
            </a:spcBef>
            <a:spcAft>
              <a:spcPct val="35000"/>
            </a:spcAft>
            <a:buNone/>
          </a:pPr>
          <a:r>
            <a:rPr lang="en-GB" sz="1600" kern="1200" dirty="0" err="1"/>
            <a:t>Ashna</a:t>
          </a:r>
          <a:endParaRPr lang="en-GB" sz="1600" kern="1200" dirty="0"/>
        </a:p>
      </dsp:txBody>
      <dsp:txXfrm rot="10800000">
        <a:off x="3928769" y="2305067"/>
        <a:ext cx="1383841" cy="1383841"/>
      </dsp:txXfrm>
    </dsp:sp>
    <dsp:sp modelId="{3BA6DB27-ACD3-4B02-BBF0-33B224D3C81C}">
      <dsp:nvSpPr>
        <dsp:cNvPr id="0" name=""/>
        <dsp:cNvSpPr/>
      </dsp:nvSpPr>
      <dsp:spPr>
        <a:xfrm rot="16200000">
          <a:off x="1881327" y="2305067"/>
          <a:ext cx="1957047" cy="1957047"/>
        </a:xfrm>
        <a:prstGeom prst="pieWedge">
          <a:avLst/>
        </a:prstGeom>
        <a:solidFill>
          <a:srgbClr val="00B0F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16.02.04.014</a:t>
          </a:r>
        </a:p>
        <a:p>
          <a:pPr marL="0" lvl="0" indent="0" algn="ctr" defTabSz="711200">
            <a:lnSpc>
              <a:spcPct val="90000"/>
            </a:lnSpc>
            <a:spcBef>
              <a:spcPct val="0"/>
            </a:spcBef>
            <a:spcAft>
              <a:spcPct val="35000"/>
            </a:spcAft>
            <a:buNone/>
          </a:pPr>
          <a:r>
            <a:rPr lang="en-GB" sz="1600" kern="1200" dirty="0" err="1"/>
            <a:t>Shimul</a:t>
          </a:r>
          <a:endParaRPr lang="en-GB" sz="1600" kern="1200" dirty="0"/>
        </a:p>
      </dsp:txBody>
      <dsp:txXfrm rot="5400000">
        <a:off x="2454533" y="2305067"/>
        <a:ext cx="1383841" cy="1383841"/>
      </dsp:txXfrm>
    </dsp:sp>
    <dsp:sp modelId="{D089AE6A-7D0D-4982-92EE-12380BEE1E0E}">
      <dsp:nvSpPr>
        <dsp:cNvPr id="0" name=""/>
        <dsp:cNvSpPr/>
      </dsp:nvSpPr>
      <dsp:spPr>
        <a:xfrm>
          <a:off x="3545721" y="1902372"/>
          <a:ext cx="675701" cy="489007"/>
        </a:xfrm>
        <a:prstGeom prst="circular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4A3423-C16B-4769-A4C8-E67B429B5978}">
      <dsp:nvSpPr>
        <dsp:cNvPr id="0" name=""/>
        <dsp:cNvSpPr/>
      </dsp:nvSpPr>
      <dsp:spPr>
        <a:xfrm rot="10800000">
          <a:off x="3545721" y="2079080"/>
          <a:ext cx="675701" cy="587566"/>
        </a:xfrm>
        <a:prstGeom prst="circular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8/28/2019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8/28/2019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8/28/2019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8/28/2019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8/28/2019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8/28/2019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5.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5.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5F1294B-B091-4BCE-99C3-DFA31DDBEAB9}"/>
              </a:ext>
            </a:extLst>
          </p:cNvPr>
          <p:cNvSpPr>
            <a:spLocks noGrp="1"/>
          </p:cNvSpPr>
          <p:nvPr>
            <p:ph type="subTitle" idx="1"/>
          </p:nvPr>
        </p:nvSpPr>
        <p:spPr>
          <a:xfrm>
            <a:off x="6619461" y="467140"/>
            <a:ext cx="5029200" cy="5864086"/>
          </a:xfrm>
          <a:gradFill>
            <a:gsLst>
              <a:gs pos="86000">
                <a:schemeClr val="bg1">
                  <a:lumMod val="95000"/>
                  <a:lumOff val="5000"/>
                </a:schemeClr>
              </a:gs>
              <a:gs pos="0">
                <a:srgbClr val="0070C0"/>
              </a:gs>
              <a:gs pos="19000">
                <a:srgbClr val="0070C0"/>
              </a:gs>
            </a:gsLst>
            <a:lin ang="3600000" scaled="0"/>
          </a:gradFill>
        </p:spPr>
        <p:txBody>
          <a:bodyPr>
            <a:normAutofit/>
          </a:bodyPr>
          <a:lstStyle/>
          <a:p>
            <a:r>
              <a:rPr lang="en-GB" sz="3200" b="1" dirty="0">
                <a:effectLst/>
              </a:rPr>
              <a:t>Quadcopter</a:t>
            </a:r>
          </a:p>
          <a:p>
            <a:r>
              <a:rPr lang="en-GB" b="1" dirty="0">
                <a:effectLst/>
              </a:rPr>
              <a:t>CSE3216</a:t>
            </a:r>
          </a:p>
          <a:p>
            <a:r>
              <a:rPr lang="en-GB" b="1" dirty="0">
                <a:effectLst/>
              </a:rPr>
              <a:t>Microprocessor Based System Lab</a:t>
            </a:r>
          </a:p>
          <a:p>
            <a:endParaRPr lang="en-GB" b="1" dirty="0">
              <a:effectLst/>
            </a:endParaRPr>
          </a:p>
          <a:p>
            <a:endParaRPr lang="en-GB" b="1" dirty="0">
              <a:effectLst/>
            </a:endParaRPr>
          </a:p>
          <a:p>
            <a:pPr algn="l"/>
            <a:r>
              <a:rPr lang="en-GB" b="1" dirty="0">
                <a:effectLst/>
              </a:rPr>
              <a:t>Name                                     ID</a:t>
            </a:r>
          </a:p>
          <a:p>
            <a:pPr algn="l"/>
            <a:endParaRPr lang="en-GB" b="1" dirty="0">
              <a:effectLst/>
            </a:endParaRPr>
          </a:p>
          <a:p>
            <a:pPr algn="l"/>
            <a:r>
              <a:rPr lang="en-GB" b="1" dirty="0">
                <a:effectLst/>
              </a:rPr>
              <a:t>Mayeesha Humaira              16.02.04.008</a:t>
            </a:r>
          </a:p>
          <a:p>
            <a:pPr algn="l"/>
            <a:r>
              <a:rPr lang="en-GB" b="1" dirty="0" err="1">
                <a:effectLst/>
              </a:rPr>
              <a:t>Rimon</a:t>
            </a:r>
            <a:r>
              <a:rPr lang="en-GB" b="1" dirty="0">
                <a:effectLst/>
              </a:rPr>
              <a:t> Datta                         16.02.04.013</a:t>
            </a:r>
          </a:p>
          <a:p>
            <a:pPr algn="l"/>
            <a:r>
              <a:rPr lang="en-GB" b="1" dirty="0" err="1">
                <a:effectLst/>
              </a:rPr>
              <a:t>Shimul</a:t>
            </a:r>
            <a:r>
              <a:rPr lang="en-GB" b="1" dirty="0">
                <a:effectLst/>
              </a:rPr>
              <a:t> Paul                           16.02.02.014</a:t>
            </a:r>
          </a:p>
          <a:p>
            <a:pPr algn="l"/>
            <a:r>
              <a:rPr lang="en-GB" b="1" dirty="0" err="1">
                <a:effectLst/>
              </a:rPr>
              <a:t>Ashna</a:t>
            </a:r>
            <a:r>
              <a:rPr lang="en-GB" b="1" dirty="0">
                <a:effectLst/>
              </a:rPr>
              <a:t> </a:t>
            </a:r>
            <a:r>
              <a:rPr lang="en-GB" b="1" dirty="0" err="1">
                <a:effectLst/>
              </a:rPr>
              <a:t>Nawar</a:t>
            </a:r>
            <a:r>
              <a:rPr lang="en-GB" b="1" dirty="0">
                <a:effectLst/>
              </a:rPr>
              <a:t> Ahmed           16.02.04.024</a:t>
            </a:r>
          </a:p>
          <a:p>
            <a:endParaRPr lang="en-GB" b="1" dirty="0">
              <a:effectLst/>
            </a:endParaRPr>
          </a:p>
          <a:p>
            <a:endParaRPr lang="en-GB" b="1" dirty="0">
              <a:effectLst/>
            </a:endParaRPr>
          </a:p>
          <a:p>
            <a:endParaRPr lang="en-GB" b="1" dirty="0">
              <a:effectLst/>
            </a:endParaRPr>
          </a:p>
          <a:p>
            <a:endParaRPr lang="en-GB" b="1" dirty="0">
              <a:effectLst/>
            </a:endParaRPr>
          </a:p>
        </p:txBody>
      </p:sp>
      <p:pic>
        <p:nvPicPr>
          <p:cNvPr id="10" name="Picture 9">
            <a:extLst>
              <a:ext uri="{FF2B5EF4-FFF2-40B4-BE49-F238E27FC236}">
                <a16:creationId xmlns:a16="http://schemas.microsoft.com/office/drawing/2014/main" id="{1FC7689F-4CDD-4621-88F8-C5F7818E5C0B}"/>
              </a:ext>
            </a:extLst>
          </p:cNvPr>
          <p:cNvPicPr>
            <a:picLocks noChangeAspect="1"/>
          </p:cNvPicPr>
          <p:nvPr/>
        </p:nvPicPr>
        <p:blipFill>
          <a:blip r:embed="rId2"/>
          <a:stretch>
            <a:fillRect/>
          </a:stretch>
        </p:blipFill>
        <p:spPr>
          <a:xfrm>
            <a:off x="260131" y="467140"/>
            <a:ext cx="6245772" cy="5864086"/>
          </a:xfrm>
          <a:prstGeom prst="rect">
            <a:avLst/>
          </a:prstGeom>
        </p:spPr>
      </p:pic>
    </p:spTree>
    <p:extLst>
      <p:ext uri="{BB962C8B-B14F-4D97-AF65-F5344CB8AC3E}">
        <p14:creationId xmlns:p14="http://schemas.microsoft.com/office/powerpoint/2010/main" val="333044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DEB6-CDDE-4464-8090-D03615EDC782}"/>
              </a:ext>
            </a:extLst>
          </p:cNvPr>
          <p:cNvSpPr>
            <a:spLocks noGrp="1"/>
          </p:cNvSpPr>
          <p:nvPr>
            <p:ph type="title"/>
          </p:nvPr>
        </p:nvSpPr>
        <p:spPr>
          <a:xfrm>
            <a:off x="1295401" y="546539"/>
            <a:ext cx="9590550" cy="798785"/>
          </a:xfrm>
          <a:gradFill>
            <a:gsLst>
              <a:gs pos="86000">
                <a:srgbClr val="0070C0"/>
              </a:gs>
              <a:gs pos="0">
                <a:srgbClr val="0070C0"/>
              </a:gs>
              <a:gs pos="1000">
                <a:schemeClr val="bg1"/>
              </a:gs>
            </a:gsLst>
            <a:lin ang="3600000" scaled="0"/>
          </a:gradFill>
        </p:spPr>
        <p:txBody>
          <a:bodyPr/>
          <a:lstStyle/>
          <a:p>
            <a:pPr algn="l"/>
            <a:r>
              <a:rPr lang="en-GB" dirty="0"/>
              <a:t>Future Goal:</a:t>
            </a:r>
          </a:p>
        </p:txBody>
      </p:sp>
      <p:sp>
        <p:nvSpPr>
          <p:cNvPr id="3" name="Text Placeholder 2">
            <a:extLst>
              <a:ext uri="{FF2B5EF4-FFF2-40B4-BE49-F238E27FC236}">
                <a16:creationId xmlns:a16="http://schemas.microsoft.com/office/drawing/2014/main" id="{FFE56FFC-FC81-4B82-A9F1-08D4A6BB7654}"/>
              </a:ext>
            </a:extLst>
          </p:cNvPr>
          <p:cNvSpPr>
            <a:spLocks noGrp="1"/>
          </p:cNvSpPr>
          <p:nvPr>
            <p:ph type="body" idx="1"/>
          </p:nvPr>
        </p:nvSpPr>
        <p:spPr>
          <a:xfrm>
            <a:off x="1295401" y="1345324"/>
            <a:ext cx="9590550" cy="5055476"/>
          </a:xfrm>
          <a:gradFill>
            <a:gsLst>
              <a:gs pos="82000">
                <a:srgbClr val="0070C0"/>
              </a:gs>
              <a:gs pos="0">
                <a:schemeClr val="bg1">
                  <a:lumMod val="95000"/>
                  <a:lumOff val="5000"/>
                </a:schemeClr>
              </a:gs>
              <a:gs pos="61000">
                <a:srgbClr val="004A82"/>
              </a:gs>
            </a:gsLst>
            <a:lin ang="3600000" scaled="0"/>
          </a:gradFill>
        </p:spPr>
        <p:txBody>
          <a:bodyPr/>
          <a:lstStyle/>
          <a:p>
            <a:pPr marL="342900" indent="-342900" algn="l">
              <a:buFont typeface="Arial" panose="020B0604020202020204" pitchFamily="34" charset="0"/>
              <a:buChar char="•"/>
            </a:pPr>
            <a:r>
              <a:rPr lang="en-GB" dirty="0"/>
              <a:t>Our future goal is to help mankind with this quadcopter</a:t>
            </a:r>
          </a:p>
          <a:p>
            <a:pPr marL="342900" indent="-342900" algn="l">
              <a:buFont typeface="Arial" panose="020B0604020202020204" pitchFamily="34" charset="0"/>
              <a:buChar char="•"/>
            </a:pPr>
            <a:r>
              <a:rPr lang="en-GB" dirty="0"/>
              <a:t>It can be used for reaching medicine to remote or unreachable places</a:t>
            </a:r>
          </a:p>
          <a:p>
            <a:pPr marL="342900" indent="-342900" algn="l">
              <a:buFont typeface="Arial" panose="020B0604020202020204" pitchFamily="34" charset="0"/>
              <a:buChar char="•"/>
            </a:pPr>
            <a:r>
              <a:rPr lang="en-GB" dirty="0"/>
              <a:t>Quadcopter can also be used for aerial photography</a:t>
            </a:r>
          </a:p>
        </p:txBody>
      </p:sp>
    </p:spTree>
    <p:extLst>
      <p:ext uri="{BB962C8B-B14F-4D97-AF65-F5344CB8AC3E}">
        <p14:creationId xmlns:p14="http://schemas.microsoft.com/office/powerpoint/2010/main" val="40768605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670F-B672-44F3-B177-3B34AF96098A}"/>
              </a:ext>
            </a:extLst>
          </p:cNvPr>
          <p:cNvSpPr>
            <a:spLocks noGrp="1"/>
          </p:cNvSpPr>
          <p:nvPr>
            <p:ph type="title"/>
          </p:nvPr>
        </p:nvSpPr>
        <p:spPr>
          <a:xfrm>
            <a:off x="1559507" y="354287"/>
            <a:ext cx="9440847" cy="730760"/>
          </a:xfrm>
        </p:spPr>
        <p:txBody>
          <a:bodyPr/>
          <a:lstStyle/>
          <a:p>
            <a:r>
              <a:rPr lang="en-GB" dirty="0"/>
              <a:t>Contribution of each Member:</a:t>
            </a:r>
          </a:p>
        </p:txBody>
      </p:sp>
      <p:graphicFrame>
        <p:nvGraphicFramePr>
          <p:cNvPr id="4" name="Diagram 3">
            <a:extLst>
              <a:ext uri="{FF2B5EF4-FFF2-40B4-BE49-F238E27FC236}">
                <a16:creationId xmlns:a16="http://schemas.microsoft.com/office/drawing/2014/main" id="{72B44C1D-E964-4BCD-8CFA-1F6735892415}"/>
              </a:ext>
            </a:extLst>
          </p:cNvPr>
          <p:cNvGraphicFramePr/>
          <p:nvPr>
            <p:extLst>
              <p:ext uri="{D42A27DB-BD31-4B8C-83A1-F6EECF244321}">
                <p14:modId xmlns:p14="http://schemas.microsoft.com/office/powerpoint/2010/main" val="1300262068"/>
              </p:ext>
            </p:extLst>
          </p:nvPr>
        </p:nvGraphicFramePr>
        <p:xfrm>
          <a:off x="2212428" y="1376855"/>
          <a:ext cx="7767144" cy="4519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Google Shape;241;p9">
            <a:extLst>
              <a:ext uri="{FF2B5EF4-FFF2-40B4-BE49-F238E27FC236}">
                <a16:creationId xmlns:a16="http://schemas.microsoft.com/office/drawing/2014/main" id="{820F27E9-1D2A-438E-8F6D-4F5D920BCC10}"/>
              </a:ext>
            </a:extLst>
          </p:cNvPr>
          <p:cNvSpPr txBox="1"/>
          <p:nvPr/>
        </p:nvSpPr>
        <p:spPr>
          <a:xfrm>
            <a:off x="449250" y="6188403"/>
            <a:ext cx="11293500" cy="615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dirty="0">
                <a:solidFill>
                  <a:srgbClr val="FFFFFF"/>
                </a:solidFill>
                <a:latin typeface="Lustria"/>
                <a:ea typeface="Lustria"/>
                <a:cs typeface="Lustria"/>
                <a:sym typeface="Lustria"/>
              </a:rPr>
              <a:t>Overall Structure will be made by all four members</a:t>
            </a:r>
            <a:endParaRPr sz="2400" b="0" i="0" u="none" strike="noStrike" cap="none" dirty="0">
              <a:solidFill>
                <a:srgbClr val="FFFFFF"/>
              </a:solidFill>
              <a:latin typeface="Lustria"/>
              <a:ea typeface="Lustria"/>
              <a:cs typeface="Lustria"/>
              <a:sym typeface="Lustria"/>
            </a:endParaRPr>
          </a:p>
        </p:txBody>
      </p:sp>
    </p:spTree>
    <p:extLst>
      <p:ext uri="{BB962C8B-B14F-4D97-AF65-F5344CB8AC3E}">
        <p14:creationId xmlns:p14="http://schemas.microsoft.com/office/powerpoint/2010/main" val="18661405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B74A3423-C16B-4769-A4C8-E67B429B5978}"/>
                                            </p:graphicEl>
                                          </p:spTgt>
                                        </p:tgtEl>
                                        <p:attrNameLst>
                                          <p:attrName>style.visibility</p:attrName>
                                        </p:attrNameLst>
                                      </p:cBhvr>
                                      <p:to>
                                        <p:strVal val="visible"/>
                                      </p:to>
                                    </p:set>
                                    <p:animEffect transition="in" filter="fade">
                                      <p:cBhvr>
                                        <p:cTn id="7" dur="1000"/>
                                        <p:tgtEl>
                                          <p:spTgt spid="4">
                                            <p:graphicEl>
                                              <a:dgm id="{B74A3423-C16B-4769-A4C8-E67B429B5978}"/>
                                            </p:graphicEl>
                                          </p:spTgt>
                                        </p:tgtEl>
                                      </p:cBhvr>
                                    </p:animEffect>
                                    <p:anim calcmode="lin" valueType="num">
                                      <p:cBhvr>
                                        <p:cTn id="8" dur="1000" fill="hold"/>
                                        <p:tgtEl>
                                          <p:spTgt spid="4">
                                            <p:graphicEl>
                                              <a:dgm id="{B74A3423-C16B-4769-A4C8-E67B429B5978}"/>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B74A3423-C16B-4769-A4C8-E67B429B5978}"/>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D089AE6A-7D0D-4982-92EE-12380BEE1E0E}"/>
                                            </p:graphicEl>
                                          </p:spTgt>
                                        </p:tgtEl>
                                        <p:attrNameLst>
                                          <p:attrName>style.visibility</p:attrName>
                                        </p:attrNameLst>
                                      </p:cBhvr>
                                      <p:to>
                                        <p:strVal val="visible"/>
                                      </p:to>
                                    </p:set>
                                    <p:animEffect transition="in" filter="fade">
                                      <p:cBhvr>
                                        <p:cTn id="12" dur="1000"/>
                                        <p:tgtEl>
                                          <p:spTgt spid="4">
                                            <p:graphicEl>
                                              <a:dgm id="{D089AE6A-7D0D-4982-92EE-12380BEE1E0E}"/>
                                            </p:graphicEl>
                                          </p:spTgt>
                                        </p:tgtEl>
                                      </p:cBhvr>
                                    </p:animEffect>
                                    <p:anim calcmode="lin" valueType="num">
                                      <p:cBhvr>
                                        <p:cTn id="13" dur="1000" fill="hold"/>
                                        <p:tgtEl>
                                          <p:spTgt spid="4">
                                            <p:graphicEl>
                                              <a:dgm id="{D089AE6A-7D0D-4982-92EE-12380BEE1E0E}"/>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D089AE6A-7D0D-4982-92EE-12380BEE1E0E}"/>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graphicEl>
                                              <a:dgm id="{3798C2F4-414A-478D-83B8-A49AE8E045AA}"/>
                                            </p:graphicEl>
                                          </p:spTgt>
                                        </p:tgtEl>
                                        <p:attrNameLst>
                                          <p:attrName>style.visibility</p:attrName>
                                        </p:attrNameLst>
                                      </p:cBhvr>
                                      <p:to>
                                        <p:strVal val="visible"/>
                                      </p:to>
                                    </p:set>
                                    <p:animEffect transition="in" filter="fade">
                                      <p:cBhvr>
                                        <p:cTn id="19" dur="1000"/>
                                        <p:tgtEl>
                                          <p:spTgt spid="4">
                                            <p:graphicEl>
                                              <a:dgm id="{3798C2F4-414A-478D-83B8-A49AE8E045AA}"/>
                                            </p:graphicEl>
                                          </p:spTgt>
                                        </p:tgtEl>
                                      </p:cBhvr>
                                    </p:animEffect>
                                    <p:anim calcmode="lin" valueType="num">
                                      <p:cBhvr>
                                        <p:cTn id="20" dur="1000" fill="hold"/>
                                        <p:tgtEl>
                                          <p:spTgt spid="4">
                                            <p:graphicEl>
                                              <a:dgm id="{3798C2F4-414A-478D-83B8-A49AE8E045AA}"/>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3798C2F4-414A-478D-83B8-A49AE8E045AA}"/>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graphicEl>
                                              <a:dgm id="{20252995-9B78-44CD-A52F-E69A801BE48F}"/>
                                            </p:graphicEl>
                                          </p:spTgt>
                                        </p:tgtEl>
                                        <p:attrNameLst>
                                          <p:attrName>style.visibility</p:attrName>
                                        </p:attrNameLst>
                                      </p:cBhvr>
                                      <p:to>
                                        <p:strVal val="visible"/>
                                      </p:to>
                                    </p:set>
                                    <p:animEffect transition="in" filter="fade">
                                      <p:cBhvr>
                                        <p:cTn id="26" dur="1000"/>
                                        <p:tgtEl>
                                          <p:spTgt spid="4">
                                            <p:graphicEl>
                                              <a:dgm id="{20252995-9B78-44CD-A52F-E69A801BE48F}"/>
                                            </p:graphicEl>
                                          </p:spTgt>
                                        </p:tgtEl>
                                      </p:cBhvr>
                                    </p:animEffect>
                                    <p:anim calcmode="lin" valueType="num">
                                      <p:cBhvr>
                                        <p:cTn id="27" dur="1000" fill="hold"/>
                                        <p:tgtEl>
                                          <p:spTgt spid="4">
                                            <p:graphicEl>
                                              <a:dgm id="{20252995-9B78-44CD-A52F-E69A801BE48F}"/>
                                            </p:graphicEl>
                                          </p:spTgt>
                                        </p:tgtEl>
                                        <p:attrNameLst>
                                          <p:attrName>ppt_x</p:attrName>
                                        </p:attrNameLst>
                                      </p:cBhvr>
                                      <p:tavLst>
                                        <p:tav tm="0">
                                          <p:val>
                                            <p:strVal val="#ppt_x"/>
                                          </p:val>
                                        </p:tav>
                                        <p:tav tm="100000">
                                          <p:val>
                                            <p:strVal val="#ppt_x"/>
                                          </p:val>
                                        </p:tav>
                                      </p:tavLst>
                                    </p:anim>
                                    <p:anim calcmode="lin" valueType="num">
                                      <p:cBhvr>
                                        <p:cTn id="28" dur="1000" fill="hold"/>
                                        <p:tgtEl>
                                          <p:spTgt spid="4">
                                            <p:graphicEl>
                                              <a:dgm id="{20252995-9B78-44CD-A52F-E69A801BE48F}"/>
                                            </p:graphic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graphicEl>
                                              <a:dgm id="{77A0F13A-0B3D-4C0A-B808-2D6D86328A99}"/>
                                            </p:graphicEl>
                                          </p:spTgt>
                                        </p:tgtEl>
                                        <p:attrNameLst>
                                          <p:attrName>style.visibility</p:attrName>
                                        </p:attrNameLst>
                                      </p:cBhvr>
                                      <p:to>
                                        <p:strVal val="visible"/>
                                      </p:to>
                                    </p:set>
                                    <p:animEffect transition="in" filter="fade">
                                      <p:cBhvr>
                                        <p:cTn id="33" dur="1000"/>
                                        <p:tgtEl>
                                          <p:spTgt spid="4">
                                            <p:graphicEl>
                                              <a:dgm id="{77A0F13A-0B3D-4C0A-B808-2D6D86328A99}"/>
                                            </p:graphicEl>
                                          </p:spTgt>
                                        </p:tgtEl>
                                      </p:cBhvr>
                                    </p:animEffect>
                                    <p:anim calcmode="lin" valueType="num">
                                      <p:cBhvr>
                                        <p:cTn id="34" dur="1000" fill="hold"/>
                                        <p:tgtEl>
                                          <p:spTgt spid="4">
                                            <p:graphicEl>
                                              <a:dgm id="{77A0F13A-0B3D-4C0A-B808-2D6D86328A99}"/>
                                            </p:graphicEl>
                                          </p:spTgt>
                                        </p:tgtEl>
                                        <p:attrNameLst>
                                          <p:attrName>ppt_x</p:attrName>
                                        </p:attrNameLst>
                                      </p:cBhvr>
                                      <p:tavLst>
                                        <p:tav tm="0">
                                          <p:val>
                                            <p:strVal val="#ppt_x"/>
                                          </p:val>
                                        </p:tav>
                                        <p:tav tm="100000">
                                          <p:val>
                                            <p:strVal val="#ppt_x"/>
                                          </p:val>
                                        </p:tav>
                                      </p:tavLst>
                                    </p:anim>
                                    <p:anim calcmode="lin" valueType="num">
                                      <p:cBhvr>
                                        <p:cTn id="35" dur="1000" fill="hold"/>
                                        <p:tgtEl>
                                          <p:spTgt spid="4">
                                            <p:graphicEl>
                                              <a:dgm id="{77A0F13A-0B3D-4C0A-B808-2D6D86328A99}"/>
                                            </p:graphic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graphicEl>
                                              <a:dgm id="{5C3B5865-7D3E-45A3-8C06-1CF6E8052B2B}"/>
                                            </p:graphicEl>
                                          </p:spTgt>
                                        </p:tgtEl>
                                        <p:attrNameLst>
                                          <p:attrName>style.visibility</p:attrName>
                                        </p:attrNameLst>
                                      </p:cBhvr>
                                      <p:to>
                                        <p:strVal val="visible"/>
                                      </p:to>
                                    </p:set>
                                    <p:animEffect transition="in" filter="fade">
                                      <p:cBhvr>
                                        <p:cTn id="40" dur="1000"/>
                                        <p:tgtEl>
                                          <p:spTgt spid="4">
                                            <p:graphicEl>
                                              <a:dgm id="{5C3B5865-7D3E-45A3-8C06-1CF6E8052B2B}"/>
                                            </p:graphicEl>
                                          </p:spTgt>
                                        </p:tgtEl>
                                      </p:cBhvr>
                                    </p:animEffect>
                                    <p:anim calcmode="lin" valueType="num">
                                      <p:cBhvr>
                                        <p:cTn id="41" dur="1000" fill="hold"/>
                                        <p:tgtEl>
                                          <p:spTgt spid="4">
                                            <p:graphicEl>
                                              <a:dgm id="{5C3B5865-7D3E-45A3-8C06-1CF6E8052B2B}"/>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5C3B5865-7D3E-45A3-8C06-1CF6E8052B2B}"/>
                                            </p:graphic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
                                            <p:graphicEl>
                                              <a:dgm id="{285E30C1-72EC-4891-B56D-CB31A3730EF0}"/>
                                            </p:graphicEl>
                                          </p:spTgt>
                                        </p:tgtEl>
                                        <p:attrNameLst>
                                          <p:attrName>style.visibility</p:attrName>
                                        </p:attrNameLst>
                                      </p:cBhvr>
                                      <p:to>
                                        <p:strVal val="visible"/>
                                      </p:to>
                                    </p:set>
                                    <p:animEffect transition="in" filter="fade">
                                      <p:cBhvr>
                                        <p:cTn id="47" dur="1000"/>
                                        <p:tgtEl>
                                          <p:spTgt spid="4">
                                            <p:graphicEl>
                                              <a:dgm id="{285E30C1-72EC-4891-B56D-CB31A3730EF0}"/>
                                            </p:graphicEl>
                                          </p:spTgt>
                                        </p:tgtEl>
                                      </p:cBhvr>
                                    </p:animEffect>
                                    <p:anim calcmode="lin" valueType="num">
                                      <p:cBhvr>
                                        <p:cTn id="48" dur="1000" fill="hold"/>
                                        <p:tgtEl>
                                          <p:spTgt spid="4">
                                            <p:graphicEl>
                                              <a:dgm id="{285E30C1-72EC-4891-B56D-CB31A3730EF0}"/>
                                            </p:graphicEl>
                                          </p:spTgt>
                                        </p:tgtEl>
                                        <p:attrNameLst>
                                          <p:attrName>ppt_x</p:attrName>
                                        </p:attrNameLst>
                                      </p:cBhvr>
                                      <p:tavLst>
                                        <p:tav tm="0">
                                          <p:val>
                                            <p:strVal val="#ppt_x"/>
                                          </p:val>
                                        </p:tav>
                                        <p:tav tm="100000">
                                          <p:val>
                                            <p:strVal val="#ppt_x"/>
                                          </p:val>
                                        </p:tav>
                                      </p:tavLst>
                                    </p:anim>
                                    <p:anim calcmode="lin" valueType="num">
                                      <p:cBhvr>
                                        <p:cTn id="49" dur="1000" fill="hold"/>
                                        <p:tgtEl>
                                          <p:spTgt spid="4">
                                            <p:graphicEl>
                                              <a:dgm id="{285E30C1-72EC-4891-B56D-CB31A3730EF0}"/>
                                            </p:graphic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graphicEl>
                                              <a:dgm id="{44571437-835E-4ECF-9B54-720B0068D53C}"/>
                                            </p:graphicEl>
                                          </p:spTgt>
                                        </p:tgtEl>
                                        <p:attrNameLst>
                                          <p:attrName>style.visibility</p:attrName>
                                        </p:attrNameLst>
                                      </p:cBhvr>
                                      <p:to>
                                        <p:strVal val="visible"/>
                                      </p:to>
                                    </p:set>
                                    <p:animEffect transition="in" filter="fade">
                                      <p:cBhvr>
                                        <p:cTn id="54" dur="1000"/>
                                        <p:tgtEl>
                                          <p:spTgt spid="4">
                                            <p:graphicEl>
                                              <a:dgm id="{44571437-835E-4ECF-9B54-720B0068D53C}"/>
                                            </p:graphicEl>
                                          </p:spTgt>
                                        </p:tgtEl>
                                      </p:cBhvr>
                                    </p:animEffect>
                                    <p:anim calcmode="lin" valueType="num">
                                      <p:cBhvr>
                                        <p:cTn id="55" dur="1000" fill="hold"/>
                                        <p:tgtEl>
                                          <p:spTgt spid="4">
                                            <p:graphicEl>
                                              <a:dgm id="{44571437-835E-4ECF-9B54-720B0068D53C}"/>
                                            </p:graphicEl>
                                          </p:spTgt>
                                        </p:tgtEl>
                                        <p:attrNameLst>
                                          <p:attrName>ppt_x</p:attrName>
                                        </p:attrNameLst>
                                      </p:cBhvr>
                                      <p:tavLst>
                                        <p:tav tm="0">
                                          <p:val>
                                            <p:strVal val="#ppt_x"/>
                                          </p:val>
                                        </p:tav>
                                        <p:tav tm="100000">
                                          <p:val>
                                            <p:strVal val="#ppt_x"/>
                                          </p:val>
                                        </p:tav>
                                      </p:tavLst>
                                    </p:anim>
                                    <p:anim calcmode="lin" valueType="num">
                                      <p:cBhvr>
                                        <p:cTn id="56" dur="1000" fill="hold"/>
                                        <p:tgtEl>
                                          <p:spTgt spid="4">
                                            <p:graphicEl>
                                              <a:dgm id="{44571437-835E-4ECF-9B54-720B0068D53C}"/>
                                            </p:graphic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
                                            <p:graphicEl>
                                              <a:dgm id="{3BA6DB27-ACD3-4B02-BBF0-33B224D3C81C}"/>
                                            </p:graphicEl>
                                          </p:spTgt>
                                        </p:tgtEl>
                                        <p:attrNameLst>
                                          <p:attrName>style.visibility</p:attrName>
                                        </p:attrNameLst>
                                      </p:cBhvr>
                                      <p:to>
                                        <p:strVal val="visible"/>
                                      </p:to>
                                    </p:set>
                                    <p:animEffect transition="in" filter="fade">
                                      <p:cBhvr>
                                        <p:cTn id="61" dur="1000"/>
                                        <p:tgtEl>
                                          <p:spTgt spid="4">
                                            <p:graphicEl>
                                              <a:dgm id="{3BA6DB27-ACD3-4B02-BBF0-33B224D3C81C}"/>
                                            </p:graphicEl>
                                          </p:spTgt>
                                        </p:tgtEl>
                                      </p:cBhvr>
                                    </p:animEffect>
                                    <p:anim calcmode="lin" valueType="num">
                                      <p:cBhvr>
                                        <p:cTn id="62" dur="1000" fill="hold"/>
                                        <p:tgtEl>
                                          <p:spTgt spid="4">
                                            <p:graphicEl>
                                              <a:dgm id="{3BA6DB27-ACD3-4B02-BBF0-33B224D3C81C}"/>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3BA6DB27-ACD3-4B02-BBF0-33B224D3C81C}"/>
                                            </p:graphic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4">
                                            <p:graphicEl>
                                              <a:dgm id="{47E05D2F-942C-44AF-AFB0-3243504C96F3}"/>
                                            </p:graphicEl>
                                          </p:spTgt>
                                        </p:tgtEl>
                                        <p:attrNameLst>
                                          <p:attrName>style.visibility</p:attrName>
                                        </p:attrNameLst>
                                      </p:cBhvr>
                                      <p:to>
                                        <p:strVal val="visible"/>
                                      </p:to>
                                    </p:set>
                                    <p:animEffect transition="in" filter="fade">
                                      <p:cBhvr>
                                        <p:cTn id="68" dur="1000"/>
                                        <p:tgtEl>
                                          <p:spTgt spid="4">
                                            <p:graphicEl>
                                              <a:dgm id="{47E05D2F-942C-44AF-AFB0-3243504C96F3}"/>
                                            </p:graphicEl>
                                          </p:spTgt>
                                        </p:tgtEl>
                                      </p:cBhvr>
                                    </p:animEffect>
                                    <p:anim calcmode="lin" valueType="num">
                                      <p:cBhvr>
                                        <p:cTn id="69" dur="1000" fill="hold"/>
                                        <p:tgtEl>
                                          <p:spTgt spid="4">
                                            <p:graphicEl>
                                              <a:dgm id="{47E05D2F-942C-44AF-AFB0-3243504C96F3}"/>
                                            </p:graphicEl>
                                          </p:spTgt>
                                        </p:tgtEl>
                                        <p:attrNameLst>
                                          <p:attrName>ppt_x</p:attrName>
                                        </p:attrNameLst>
                                      </p:cBhvr>
                                      <p:tavLst>
                                        <p:tav tm="0">
                                          <p:val>
                                            <p:strVal val="#ppt_x"/>
                                          </p:val>
                                        </p:tav>
                                        <p:tav tm="100000">
                                          <p:val>
                                            <p:strVal val="#ppt_x"/>
                                          </p:val>
                                        </p:tav>
                                      </p:tavLst>
                                    </p:anim>
                                    <p:anim calcmode="lin" valueType="num">
                                      <p:cBhvr>
                                        <p:cTn id="70" dur="1000" fill="hold"/>
                                        <p:tgtEl>
                                          <p:spTgt spid="4">
                                            <p:graphicEl>
                                              <a:dgm id="{47E05D2F-942C-44AF-AFB0-3243504C96F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4241-EC05-4182-85A2-B031DCB2A5E1}"/>
              </a:ext>
            </a:extLst>
          </p:cNvPr>
          <p:cNvSpPr>
            <a:spLocks noGrp="1"/>
          </p:cNvSpPr>
          <p:nvPr>
            <p:ph type="title"/>
          </p:nvPr>
        </p:nvSpPr>
        <p:spPr>
          <a:xfrm>
            <a:off x="1295401" y="878338"/>
            <a:ext cx="9590550" cy="624324"/>
          </a:xfrm>
        </p:spPr>
        <p:txBody>
          <a:bodyPr>
            <a:normAutofit fontScale="90000"/>
          </a:bodyPr>
          <a:lstStyle/>
          <a:p>
            <a:pPr algn="l"/>
            <a:r>
              <a:rPr lang="en-GB" dirty="0"/>
              <a:t>Conclusion</a:t>
            </a:r>
          </a:p>
        </p:txBody>
      </p:sp>
      <p:sp>
        <p:nvSpPr>
          <p:cNvPr id="3" name="Text Placeholder 2">
            <a:extLst>
              <a:ext uri="{FF2B5EF4-FFF2-40B4-BE49-F238E27FC236}">
                <a16:creationId xmlns:a16="http://schemas.microsoft.com/office/drawing/2014/main" id="{188B2D12-FEB3-4055-A368-545DFC5F4100}"/>
              </a:ext>
            </a:extLst>
          </p:cNvPr>
          <p:cNvSpPr>
            <a:spLocks noGrp="1"/>
          </p:cNvSpPr>
          <p:nvPr>
            <p:ph type="body" idx="1"/>
          </p:nvPr>
        </p:nvSpPr>
        <p:spPr>
          <a:xfrm>
            <a:off x="1295401" y="1769164"/>
            <a:ext cx="9590550" cy="4035287"/>
          </a:xfrm>
        </p:spPr>
        <p:txBody>
          <a:bodyPr/>
          <a:lstStyle/>
          <a:p>
            <a:pPr algn="l"/>
            <a:r>
              <a:rPr lang="en-US" dirty="0"/>
              <a:t>Quadcopter will soon be an essential part of our daily life owing to technology advances. Soon more features could be added due to higher processing power available in small form factors such as the Raspberry Pi. More quadcopter development means lower production cost and more reliable hardware due to competitive market.</a:t>
            </a:r>
            <a:endParaRPr lang="en-GB" dirty="0"/>
          </a:p>
        </p:txBody>
      </p:sp>
    </p:spTree>
    <p:extLst>
      <p:ext uri="{BB962C8B-B14F-4D97-AF65-F5344CB8AC3E}">
        <p14:creationId xmlns:p14="http://schemas.microsoft.com/office/powerpoint/2010/main" val="304341597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54;g5e9c2c5f40_0_6">
            <a:extLst>
              <a:ext uri="{FF2B5EF4-FFF2-40B4-BE49-F238E27FC236}">
                <a16:creationId xmlns:a16="http://schemas.microsoft.com/office/drawing/2014/main" id="{BD0D3B4E-0654-44E3-A82A-17D8C9F8A6E6}"/>
              </a:ext>
            </a:extLst>
          </p:cNvPr>
          <p:cNvPicPr preferRelativeResize="0"/>
          <p:nvPr/>
        </p:nvPicPr>
        <p:blipFill rotWithShape="1">
          <a:blip r:embed="rId2">
            <a:alphaModFix/>
          </a:blip>
          <a:srcRect/>
          <a:stretch/>
        </p:blipFill>
        <p:spPr>
          <a:xfrm>
            <a:off x="-5255" y="-1"/>
            <a:ext cx="12192000" cy="6858001"/>
          </a:xfrm>
          <a:prstGeom prst="rect">
            <a:avLst/>
          </a:prstGeom>
          <a:noFill/>
          <a:ln>
            <a:noFill/>
          </a:ln>
        </p:spPr>
      </p:pic>
      <p:sp>
        <p:nvSpPr>
          <p:cNvPr id="3" name="Google Shape;255;g5e9c2c5f40_0_6">
            <a:extLst>
              <a:ext uri="{FF2B5EF4-FFF2-40B4-BE49-F238E27FC236}">
                <a16:creationId xmlns:a16="http://schemas.microsoft.com/office/drawing/2014/main" id="{B41A00AE-B720-406E-B69E-78E977C5CFD3}"/>
              </a:ext>
            </a:extLst>
          </p:cNvPr>
          <p:cNvSpPr txBox="1"/>
          <p:nvPr/>
        </p:nvSpPr>
        <p:spPr>
          <a:xfrm>
            <a:off x="1559100" y="524400"/>
            <a:ext cx="9708600" cy="1140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GB" sz="6000" b="1" u="none" strike="noStrike" cap="none" dirty="0">
                <a:solidFill>
                  <a:srgbClr val="000000"/>
                </a:solidFill>
                <a:latin typeface="Edwardian Script ITC" panose="030303020407070D0804" pitchFamily="66" charset="0"/>
                <a:ea typeface="Caveat"/>
                <a:cs typeface="Caveat"/>
                <a:sym typeface="Caveat"/>
              </a:rPr>
              <a:t>Thank you</a:t>
            </a:r>
            <a:endParaRPr sz="6000" b="1" u="none" strike="noStrike" cap="none" dirty="0">
              <a:solidFill>
                <a:srgbClr val="000000"/>
              </a:solidFill>
              <a:latin typeface="Edwardian Script ITC" panose="030303020407070D0804" pitchFamily="66" charset="0"/>
              <a:ea typeface="Caveat"/>
              <a:cs typeface="Caveat"/>
              <a:sym typeface="Caveat"/>
            </a:endParaRPr>
          </a:p>
        </p:txBody>
      </p:sp>
    </p:spTree>
    <p:extLst>
      <p:ext uri="{BB962C8B-B14F-4D97-AF65-F5344CB8AC3E}">
        <p14:creationId xmlns:p14="http://schemas.microsoft.com/office/powerpoint/2010/main" val="39324585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DEB6-CDDE-4464-8090-D03615EDC782}"/>
              </a:ext>
            </a:extLst>
          </p:cNvPr>
          <p:cNvSpPr>
            <a:spLocks noGrp="1"/>
          </p:cNvSpPr>
          <p:nvPr>
            <p:ph type="title"/>
          </p:nvPr>
        </p:nvSpPr>
        <p:spPr>
          <a:xfrm>
            <a:off x="1295401" y="546539"/>
            <a:ext cx="9590550" cy="798785"/>
          </a:xfrm>
          <a:gradFill>
            <a:gsLst>
              <a:gs pos="86000">
                <a:srgbClr val="0070C0"/>
              </a:gs>
              <a:gs pos="0">
                <a:srgbClr val="0070C0"/>
              </a:gs>
              <a:gs pos="1000">
                <a:schemeClr val="bg1"/>
              </a:gs>
            </a:gsLst>
            <a:lin ang="3600000" scaled="0"/>
          </a:gradFill>
        </p:spPr>
        <p:txBody>
          <a:bodyPr/>
          <a:lstStyle/>
          <a:p>
            <a:pPr algn="l"/>
            <a:r>
              <a:rPr lang="en-GB" dirty="0">
                <a:solidFill>
                  <a:schemeClr val="tx1"/>
                </a:solidFill>
              </a:rPr>
              <a:t>Introduction:</a:t>
            </a:r>
          </a:p>
        </p:txBody>
      </p:sp>
      <p:sp>
        <p:nvSpPr>
          <p:cNvPr id="3" name="Text Placeholder 2">
            <a:extLst>
              <a:ext uri="{FF2B5EF4-FFF2-40B4-BE49-F238E27FC236}">
                <a16:creationId xmlns:a16="http://schemas.microsoft.com/office/drawing/2014/main" id="{FFE56FFC-FC81-4B82-A9F1-08D4A6BB7654}"/>
              </a:ext>
            </a:extLst>
          </p:cNvPr>
          <p:cNvSpPr>
            <a:spLocks noGrp="1"/>
          </p:cNvSpPr>
          <p:nvPr>
            <p:ph type="body" idx="1"/>
          </p:nvPr>
        </p:nvSpPr>
        <p:spPr>
          <a:xfrm>
            <a:off x="1295401" y="1345324"/>
            <a:ext cx="9590550" cy="5055476"/>
          </a:xfrm>
          <a:gradFill>
            <a:gsLst>
              <a:gs pos="82000">
                <a:srgbClr val="0070C0"/>
              </a:gs>
              <a:gs pos="0">
                <a:schemeClr val="bg1">
                  <a:lumMod val="95000"/>
                  <a:lumOff val="5000"/>
                </a:schemeClr>
              </a:gs>
              <a:gs pos="61000">
                <a:srgbClr val="004A82"/>
              </a:gs>
            </a:gsLst>
            <a:lin ang="3600000" scaled="0"/>
          </a:gradFill>
        </p:spPr>
        <p:txBody>
          <a:bodyPr/>
          <a:lstStyle/>
          <a:p>
            <a:pPr marL="342900" indent="-342900" algn="l">
              <a:buFont typeface="Arial" panose="020B0604020202020204" pitchFamily="34" charset="0"/>
              <a:buChar char="•"/>
            </a:pPr>
            <a:r>
              <a:rPr lang="en-GB" dirty="0">
                <a:effectLst/>
              </a:rPr>
              <a:t>A quadcopter, also called a quadrotor helicopter</a:t>
            </a:r>
          </a:p>
          <a:p>
            <a:pPr marL="342900" indent="-342900" algn="l">
              <a:buFont typeface="Arial" panose="020B0604020202020204" pitchFamily="34" charset="0"/>
              <a:buChar char="•"/>
            </a:pPr>
            <a:r>
              <a:rPr lang="en-US" dirty="0">
                <a:effectLst/>
              </a:rPr>
              <a:t>quadrotor is a multirotor helicopter that is lifted and propelled by four motors</a:t>
            </a:r>
          </a:p>
          <a:p>
            <a:pPr marL="342900" indent="-342900" algn="l">
              <a:buFont typeface="Arial" panose="020B0604020202020204" pitchFamily="34" charset="0"/>
              <a:buChar char="•"/>
            </a:pPr>
            <a:r>
              <a:rPr lang="en-US" dirty="0">
                <a:effectLst/>
              </a:rPr>
              <a:t>Our aim for this project is to construct something that will have multipurpose usage as well as be beneficial for mankind</a:t>
            </a:r>
            <a:endParaRPr lang="en-GB" dirty="0">
              <a:effectLst/>
            </a:endParaRPr>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39663101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DEB6-CDDE-4464-8090-D03615EDC782}"/>
              </a:ext>
            </a:extLst>
          </p:cNvPr>
          <p:cNvSpPr>
            <a:spLocks noGrp="1"/>
          </p:cNvSpPr>
          <p:nvPr>
            <p:ph type="title"/>
          </p:nvPr>
        </p:nvSpPr>
        <p:spPr>
          <a:xfrm>
            <a:off x="1295401" y="546539"/>
            <a:ext cx="9590550" cy="798785"/>
          </a:xfrm>
          <a:gradFill>
            <a:gsLst>
              <a:gs pos="86000">
                <a:srgbClr val="0070C0"/>
              </a:gs>
              <a:gs pos="0">
                <a:srgbClr val="0070C0"/>
              </a:gs>
              <a:gs pos="1000">
                <a:schemeClr val="bg1"/>
              </a:gs>
            </a:gsLst>
            <a:lin ang="3600000" scaled="0"/>
          </a:gradFill>
        </p:spPr>
        <p:txBody>
          <a:bodyPr/>
          <a:lstStyle/>
          <a:p>
            <a:pPr algn="l"/>
            <a:r>
              <a:rPr lang="en-GB" dirty="0">
                <a:solidFill>
                  <a:schemeClr val="tx1"/>
                </a:solidFill>
              </a:rPr>
              <a:t>Objective:</a:t>
            </a:r>
          </a:p>
        </p:txBody>
      </p:sp>
      <p:sp>
        <p:nvSpPr>
          <p:cNvPr id="3" name="Text Placeholder 2">
            <a:extLst>
              <a:ext uri="{FF2B5EF4-FFF2-40B4-BE49-F238E27FC236}">
                <a16:creationId xmlns:a16="http://schemas.microsoft.com/office/drawing/2014/main" id="{FFE56FFC-FC81-4B82-A9F1-08D4A6BB7654}"/>
              </a:ext>
            </a:extLst>
          </p:cNvPr>
          <p:cNvSpPr>
            <a:spLocks noGrp="1"/>
          </p:cNvSpPr>
          <p:nvPr>
            <p:ph type="body" idx="1"/>
          </p:nvPr>
        </p:nvSpPr>
        <p:spPr>
          <a:xfrm>
            <a:off x="1295401" y="1345324"/>
            <a:ext cx="9590550" cy="5055476"/>
          </a:xfrm>
          <a:gradFill>
            <a:gsLst>
              <a:gs pos="82000">
                <a:srgbClr val="0070C0"/>
              </a:gs>
              <a:gs pos="0">
                <a:schemeClr val="bg1">
                  <a:lumMod val="95000"/>
                  <a:lumOff val="5000"/>
                </a:schemeClr>
              </a:gs>
              <a:gs pos="61000">
                <a:srgbClr val="004A82"/>
              </a:gs>
            </a:gsLst>
            <a:lin ang="3600000" scaled="0"/>
          </a:gradFill>
        </p:spPr>
        <p:txBody>
          <a:bodyPr/>
          <a:lstStyle/>
          <a:p>
            <a:pPr marL="342900" indent="-342900" algn="l">
              <a:buFont typeface="Arial" panose="020B0604020202020204" pitchFamily="34" charset="0"/>
              <a:buChar char="•"/>
            </a:pPr>
            <a:r>
              <a:rPr lang="en-GB" dirty="0"/>
              <a:t>As the name suggests it will have four propellers that will help it to fly</a:t>
            </a:r>
          </a:p>
          <a:p>
            <a:pPr marL="342900" indent="-342900" algn="l">
              <a:buFont typeface="Arial" panose="020B0604020202020204" pitchFamily="34" charset="0"/>
              <a:buChar char="•"/>
            </a:pPr>
            <a:r>
              <a:rPr lang="en-GB" dirty="0"/>
              <a:t>It will have raspberry pi camera attached to it for live broadcasting</a:t>
            </a:r>
          </a:p>
          <a:p>
            <a:pPr marL="342900" indent="-342900" algn="l">
              <a:buFont typeface="Arial" panose="020B0604020202020204" pitchFamily="34" charset="0"/>
              <a:buChar char="•"/>
            </a:pPr>
            <a:r>
              <a:rPr lang="en-GB" dirty="0"/>
              <a:t>Quadcopter shall contain GPS so that it can be located using mission planner software</a:t>
            </a:r>
          </a:p>
          <a:p>
            <a:pPr marL="342900" indent="-342900" algn="l">
              <a:buFont typeface="Arial" panose="020B0604020202020204" pitchFamily="34" charset="0"/>
              <a:buChar char="•"/>
            </a:pPr>
            <a:r>
              <a:rPr lang="en-GB" dirty="0"/>
              <a:t>It will be able to lift small amount of weight</a:t>
            </a:r>
          </a:p>
        </p:txBody>
      </p:sp>
    </p:spTree>
    <p:extLst>
      <p:ext uri="{BB962C8B-B14F-4D97-AF65-F5344CB8AC3E}">
        <p14:creationId xmlns:p14="http://schemas.microsoft.com/office/powerpoint/2010/main" val="38399320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DEB6-CDDE-4464-8090-D03615EDC782}"/>
              </a:ext>
            </a:extLst>
          </p:cNvPr>
          <p:cNvSpPr>
            <a:spLocks noGrp="1"/>
          </p:cNvSpPr>
          <p:nvPr>
            <p:ph type="title"/>
          </p:nvPr>
        </p:nvSpPr>
        <p:spPr>
          <a:xfrm>
            <a:off x="1295401" y="546539"/>
            <a:ext cx="9590550" cy="798785"/>
          </a:xfrm>
          <a:gradFill>
            <a:gsLst>
              <a:gs pos="86000">
                <a:srgbClr val="0070C0"/>
              </a:gs>
              <a:gs pos="0">
                <a:srgbClr val="0070C0"/>
              </a:gs>
              <a:gs pos="1000">
                <a:schemeClr val="bg1"/>
              </a:gs>
            </a:gsLst>
            <a:lin ang="3600000" scaled="0"/>
          </a:gradFill>
        </p:spPr>
        <p:txBody>
          <a:bodyPr/>
          <a:lstStyle/>
          <a:p>
            <a:pPr algn="l"/>
            <a:r>
              <a:rPr lang="en-GB" dirty="0"/>
              <a:t>Purpose:</a:t>
            </a:r>
          </a:p>
        </p:txBody>
      </p:sp>
      <p:sp>
        <p:nvSpPr>
          <p:cNvPr id="3" name="Text Placeholder 2">
            <a:extLst>
              <a:ext uri="{FF2B5EF4-FFF2-40B4-BE49-F238E27FC236}">
                <a16:creationId xmlns:a16="http://schemas.microsoft.com/office/drawing/2014/main" id="{FFE56FFC-FC81-4B82-A9F1-08D4A6BB7654}"/>
              </a:ext>
            </a:extLst>
          </p:cNvPr>
          <p:cNvSpPr>
            <a:spLocks noGrp="1"/>
          </p:cNvSpPr>
          <p:nvPr>
            <p:ph type="body" idx="1"/>
          </p:nvPr>
        </p:nvSpPr>
        <p:spPr>
          <a:xfrm>
            <a:off x="1295401" y="1345324"/>
            <a:ext cx="9590550" cy="5055476"/>
          </a:xfrm>
          <a:gradFill>
            <a:gsLst>
              <a:gs pos="82000">
                <a:srgbClr val="0070C0"/>
              </a:gs>
              <a:gs pos="0">
                <a:schemeClr val="bg1">
                  <a:lumMod val="95000"/>
                  <a:lumOff val="5000"/>
                </a:schemeClr>
              </a:gs>
              <a:gs pos="61000">
                <a:srgbClr val="004A82"/>
              </a:gs>
            </a:gsLst>
            <a:lin ang="3600000" scaled="0"/>
          </a:gradFill>
        </p:spPr>
        <p:txBody>
          <a:bodyPr/>
          <a:lstStyle/>
          <a:p>
            <a:pPr marL="342900" indent="-342900" algn="l">
              <a:buFont typeface="Arial" panose="020B0604020202020204" pitchFamily="34" charset="0"/>
              <a:buChar char="•"/>
            </a:pPr>
            <a:r>
              <a:rPr lang="en-GB" dirty="0"/>
              <a:t>This quadcopter will be used for security purpose as it can go where humans can’t enter</a:t>
            </a:r>
          </a:p>
          <a:p>
            <a:pPr marL="342900" indent="-342900" algn="l">
              <a:buFont typeface="Arial" panose="020B0604020202020204" pitchFamily="34" charset="0"/>
              <a:buChar char="•"/>
            </a:pPr>
            <a:r>
              <a:rPr lang="en-GB" dirty="0"/>
              <a:t>Users will be able to view unsafe places without even going there</a:t>
            </a:r>
          </a:p>
          <a:p>
            <a:pPr marL="342900" indent="-342900" algn="l">
              <a:buFont typeface="Arial" panose="020B0604020202020204" pitchFamily="34" charset="0"/>
              <a:buChar char="•"/>
            </a:pPr>
            <a:r>
              <a:rPr lang="en-GB" dirty="0">
                <a:effectLst/>
              </a:rPr>
              <a:t>Raspberry pi </a:t>
            </a:r>
            <a:r>
              <a:rPr lang="en-US" dirty="0">
                <a:effectLst/>
              </a:rPr>
              <a:t>camera will provide emergency response teams with an ideal solution for identifying victims who are difficult to spot with the naked eye.</a:t>
            </a:r>
          </a:p>
          <a:p>
            <a:pPr marL="342900" indent="-342900" algn="l">
              <a:buFont typeface="Arial" panose="020B0604020202020204" pitchFamily="34" charset="0"/>
              <a:buChar char="•"/>
            </a:pPr>
            <a:r>
              <a:rPr lang="en-US" dirty="0">
                <a:effectLst/>
              </a:rPr>
              <a:t>In case of natural disaster can carry a small amount of relief at a time to damaged areas</a:t>
            </a:r>
            <a:endParaRPr lang="en-GB" dirty="0"/>
          </a:p>
          <a:p>
            <a:pPr algn="l"/>
            <a:endParaRPr lang="en-GB" dirty="0"/>
          </a:p>
        </p:txBody>
      </p:sp>
    </p:spTree>
    <p:extLst>
      <p:ext uri="{BB962C8B-B14F-4D97-AF65-F5344CB8AC3E}">
        <p14:creationId xmlns:p14="http://schemas.microsoft.com/office/powerpoint/2010/main" val="198275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C3C8-5F4C-4BF3-AC7D-0E1B14D15FEF}"/>
              </a:ext>
            </a:extLst>
          </p:cNvPr>
          <p:cNvSpPr>
            <a:spLocks noGrp="1"/>
          </p:cNvSpPr>
          <p:nvPr>
            <p:ph type="title"/>
          </p:nvPr>
        </p:nvSpPr>
        <p:spPr/>
        <p:txBody>
          <a:bodyPr/>
          <a:lstStyle/>
          <a:p>
            <a:r>
              <a:rPr lang="en-GB" dirty="0">
                <a:solidFill>
                  <a:schemeClr val="tx1"/>
                </a:solidFill>
              </a:rPr>
              <a:t>Equipment:</a:t>
            </a:r>
          </a:p>
        </p:txBody>
      </p:sp>
      <p:sp>
        <p:nvSpPr>
          <p:cNvPr id="3" name="Text Placeholder 2">
            <a:extLst>
              <a:ext uri="{FF2B5EF4-FFF2-40B4-BE49-F238E27FC236}">
                <a16:creationId xmlns:a16="http://schemas.microsoft.com/office/drawing/2014/main" id="{FB599AF2-A7F0-4AAA-9C15-4B932B12855A}"/>
              </a:ext>
            </a:extLst>
          </p:cNvPr>
          <p:cNvSpPr>
            <a:spLocks noGrp="1"/>
          </p:cNvSpPr>
          <p:nvPr>
            <p:ph type="body" idx="1"/>
          </p:nvPr>
        </p:nvSpPr>
        <p:spPr>
          <a:xfrm>
            <a:off x="913795" y="4756132"/>
            <a:ext cx="3300984" cy="576264"/>
          </a:xfrm>
        </p:spPr>
        <p:txBody>
          <a:bodyPr/>
          <a:lstStyle/>
          <a:p>
            <a:r>
              <a:rPr lang="en-GB" dirty="0"/>
              <a:t>S500 Chassis</a:t>
            </a:r>
          </a:p>
        </p:txBody>
      </p:sp>
      <p:sp>
        <p:nvSpPr>
          <p:cNvPr id="5" name="Text Placeholder 4">
            <a:extLst>
              <a:ext uri="{FF2B5EF4-FFF2-40B4-BE49-F238E27FC236}">
                <a16:creationId xmlns:a16="http://schemas.microsoft.com/office/drawing/2014/main" id="{E2F60BD3-FC04-47D0-A668-C40CBFF92D9C}"/>
              </a:ext>
            </a:extLst>
          </p:cNvPr>
          <p:cNvSpPr>
            <a:spLocks noGrp="1"/>
          </p:cNvSpPr>
          <p:nvPr>
            <p:ph type="body" sz="half" idx="18"/>
          </p:nvPr>
        </p:nvSpPr>
        <p:spPr>
          <a:xfrm>
            <a:off x="1018102" y="5332396"/>
            <a:ext cx="3300984" cy="440648"/>
          </a:xfrm>
        </p:spPr>
        <p:txBody>
          <a:bodyPr>
            <a:normAutofit/>
          </a:bodyPr>
          <a:lstStyle/>
          <a:p>
            <a:r>
              <a:rPr lang="en-GB" b="1" dirty="0"/>
              <a:t>Price-2500/-</a:t>
            </a:r>
            <a:endParaRPr lang="en-GB" dirty="0"/>
          </a:p>
        </p:txBody>
      </p:sp>
      <p:sp>
        <p:nvSpPr>
          <p:cNvPr id="6" name="Text Placeholder 5">
            <a:extLst>
              <a:ext uri="{FF2B5EF4-FFF2-40B4-BE49-F238E27FC236}">
                <a16:creationId xmlns:a16="http://schemas.microsoft.com/office/drawing/2014/main" id="{A5130E44-98FB-4E50-B411-935FC5D4955A}"/>
              </a:ext>
            </a:extLst>
          </p:cNvPr>
          <p:cNvSpPr>
            <a:spLocks noGrp="1"/>
          </p:cNvSpPr>
          <p:nvPr>
            <p:ph type="body" sz="quarter" idx="3"/>
          </p:nvPr>
        </p:nvSpPr>
        <p:spPr>
          <a:xfrm>
            <a:off x="4442788" y="4756132"/>
            <a:ext cx="3300984" cy="576264"/>
          </a:xfrm>
        </p:spPr>
        <p:txBody>
          <a:bodyPr/>
          <a:lstStyle/>
          <a:p>
            <a:r>
              <a:rPr lang="en-GB" dirty="0"/>
              <a:t>Controller-FST6</a:t>
            </a:r>
          </a:p>
        </p:txBody>
      </p:sp>
      <p:sp>
        <p:nvSpPr>
          <p:cNvPr id="8" name="Text Placeholder 7">
            <a:extLst>
              <a:ext uri="{FF2B5EF4-FFF2-40B4-BE49-F238E27FC236}">
                <a16:creationId xmlns:a16="http://schemas.microsoft.com/office/drawing/2014/main" id="{6DC58215-F09A-44E6-9F9C-B7407167E95F}"/>
              </a:ext>
            </a:extLst>
          </p:cNvPr>
          <p:cNvSpPr>
            <a:spLocks noGrp="1"/>
          </p:cNvSpPr>
          <p:nvPr>
            <p:ph type="body" sz="half" idx="19"/>
          </p:nvPr>
        </p:nvSpPr>
        <p:spPr>
          <a:xfrm>
            <a:off x="4441435" y="5350550"/>
            <a:ext cx="3300984" cy="440649"/>
          </a:xfrm>
        </p:spPr>
        <p:txBody>
          <a:bodyPr>
            <a:normAutofit/>
          </a:bodyPr>
          <a:lstStyle/>
          <a:p>
            <a:pPr lvl="0">
              <a:spcBef>
                <a:spcPts val="0"/>
              </a:spcBef>
              <a:spcAft>
                <a:spcPts val="0"/>
              </a:spcAft>
              <a:buSzPts val="980"/>
            </a:pPr>
            <a:r>
              <a:rPr lang="en-GB" b="1" dirty="0"/>
              <a:t>Price-4500/-</a:t>
            </a:r>
          </a:p>
        </p:txBody>
      </p:sp>
      <p:sp>
        <p:nvSpPr>
          <p:cNvPr id="9" name="Text Placeholder 8">
            <a:extLst>
              <a:ext uri="{FF2B5EF4-FFF2-40B4-BE49-F238E27FC236}">
                <a16:creationId xmlns:a16="http://schemas.microsoft.com/office/drawing/2014/main" id="{0911FD76-672B-4238-B091-B781A0733A6D}"/>
              </a:ext>
            </a:extLst>
          </p:cNvPr>
          <p:cNvSpPr>
            <a:spLocks noGrp="1"/>
          </p:cNvSpPr>
          <p:nvPr>
            <p:ph type="body" sz="quarter" idx="13"/>
          </p:nvPr>
        </p:nvSpPr>
        <p:spPr>
          <a:xfrm>
            <a:off x="7966697" y="4756132"/>
            <a:ext cx="3300984" cy="576264"/>
          </a:xfrm>
        </p:spPr>
        <p:txBody>
          <a:bodyPr/>
          <a:lstStyle/>
          <a:p>
            <a:r>
              <a:rPr lang="en-GB" dirty="0"/>
              <a:t>Lippo 3300</a:t>
            </a:r>
          </a:p>
        </p:txBody>
      </p:sp>
      <p:pic>
        <p:nvPicPr>
          <p:cNvPr id="30" name="Picture Placeholder 29">
            <a:extLst>
              <a:ext uri="{FF2B5EF4-FFF2-40B4-BE49-F238E27FC236}">
                <a16:creationId xmlns:a16="http://schemas.microsoft.com/office/drawing/2014/main" id="{E23E0FCA-28ED-4630-9E5D-8A1AEE8F939B}"/>
              </a:ext>
            </a:extLst>
          </p:cNvPr>
          <p:cNvPicPr>
            <a:picLocks noGrp="1" noChangeAspect="1"/>
          </p:cNvPicPr>
          <p:nvPr>
            <p:ph type="pic" idx="22"/>
          </p:nvPr>
        </p:nvPicPr>
        <p:blipFill>
          <a:blip r:embed="rId2"/>
          <a:srcRect l="4272" r="4272"/>
          <a:stretch>
            <a:fillRect/>
          </a:stretch>
        </p:blipFill>
        <p:spPr>
          <a:xfrm>
            <a:off x="8075613" y="1935163"/>
            <a:ext cx="3092450" cy="2540000"/>
          </a:xfrm>
        </p:spPr>
      </p:pic>
      <p:sp>
        <p:nvSpPr>
          <p:cNvPr id="11" name="Text Placeholder 10">
            <a:extLst>
              <a:ext uri="{FF2B5EF4-FFF2-40B4-BE49-F238E27FC236}">
                <a16:creationId xmlns:a16="http://schemas.microsoft.com/office/drawing/2014/main" id="{BA3336DA-5D25-423A-BCD8-07E5BE35E924}"/>
              </a:ext>
            </a:extLst>
          </p:cNvPr>
          <p:cNvSpPr>
            <a:spLocks noGrp="1"/>
          </p:cNvSpPr>
          <p:nvPr>
            <p:ph type="body" sz="half" idx="20"/>
          </p:nvPr>
        </p:nvSpPr>
        <p:spPr>
          <a:xfrm>
            <a:off x="7966572" y="5332396"/>
            <a:ext cx="3300984" cy="458803"/>
          </a:xfrm>
        </p:spPr>
        <p:txBody>
          <a:bodyPr>
            <a:normAutofit/>
          </a:bodyPr>
          <a:lstStyle/>
          <a:p>
            <a:pPr lvl="0">
              <a:spcBef>
                <a:spcPts val="0"/>
              </a:spcBef>
              <a:spcAft>
                <a:spcPts val="0"/>
              </a:spcAft>
              <a:buSzPts val="980"/>
            </a:pPr>
            <a:r>
              <a:rPr lang="en-GB" b="1" dirty="0"/>
              <a:t>Price- 3000/-</a:t>
            </a:r>
          </a:p>
        </p:txBody>
      </p:sp>
      <p:pic>
        <p:nvPicPr>
          <p:cNvPr id="23" name="Picture Placeholder 22">
            <a:extLst>
              <a:ext uri="{FF2B5EF4-FFF2-40B4-BE49-F238E27FC236}">
                <a16:creationId xmlns:a16="http://schemas.microsoft.com/office/drawing/2014/main" id="{D9483946-F1C2-45B6-89A5-C1B7D15609FB}"/>
              </a:ext>
            </a:extLst>
          </p:cNvPr>
          <p:cNvPicPr>
            <a:picLocks noGrp="1" noChangeAspect="1"/>
          </p:cNvPicPr>
          <p:nvPr>
            <p:ph type="pic" idx="15"/>
          </p:nvPr>
        </p:nvPicPr>
        <p:blipFill>
          <a:blip r:embed="rId3"/>
          <a:srcRect l="4786" r="4786"/>
          <a:stretch>
            <a:fillRect/>
          </a:stretch>
        </p:blipFill>
        <p:spPr>
          <a:xfrm>
            <a:off x="1017588" y="1938338"/>
            <a:ext cx="3092450" cy="2541587"/>
          </a:xfrm>
        </p:spPr>
      </p:pic>
      <p:pic>
        <p:nvPicPr>
          <p:cNvPr id="28" name="Picture Placeholder 27">
            <a:extLst>
              <a:ext uri="{FF2B5EF4-FFF2-40B4-BE49-F238E27FC236}">
                <a16:creationId xmlns:a16="http://schemas.microsoft.com/office/drawing/2014/main" id="{04E9E9E6-A807-4089-99C2-4F5ED5927CB9}"/>
              </a:ext>
            </a:extLst>
          </p:cNvPr>
          <p:cNvPicPr>
            <a:picLocks noGrp="1" noChangeAspect="1"/>
          </p:cNvPicPr>
          <p:nvPr>
            <p:ph type="pic" idx="21"/>
          </p:nvPr>
        </p:nvPicPr>
        <p:blipFill>
          <a:blip r:embed="rId4"/>
          <a:srcRect l="4701" r="4701"/>
          <a:stretch>
            <a:fillRect/>
          </a:stretch>
        </p:blipFill>
        <p:spPr>
          <a:xfrm>
            <a:off x="4545013" y="1948277"/>
            <a:ext cx="3092450" cy="2536825"/>
          </a:xfrm>
        </p:spPr>
      </p:pic>
    </p:spTree>
    <p:extLst>
      <p:ext uri="{BB962C8B-B14F-4D97-AF65-F5344CB8AC3E}">
        <p14:creationId xmlns:p14="http://schemas.microsoft.com/office/powerpoint/2010/main" val="27708829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1000"/>
                                        <p:tgtEl>
                                          <p:spTgt spid="5">
                                            <p:txEl>
                                              <p:pRg st="0" end="0"/>
                                            </p:txEl>
                                          </p:spTgt>
                                        </p:tgtEl>
                                      </p:cBhvr>
                                    </p:animEffect>
                                    <p:anim calcmode="lin" valueType="num">
                                      <p:cBhvr>
                                        <p:cTn id="1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1000"/>
                                        <p:tgtEl>
                                          <p:spTgt spid="6">
                                            <p:txEl>
                                              <p:pRg st="0" end="0"/>
                                            </p:txEl>
                                          </p:spTgt>
                                        </p:tgtEl>
                                      </p:cBhvr>
                                    </p:animEffect>
                                    <p:anim calcmode="lin" valueType="num">
                                      <p:cBhvr>
                                        <p:cTn id="3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1000"/>
                                        <p:tgtEl>
                                          <p:spTgt spid="8">
                                            <p:txEl>
                                              <p:pRg st="0" end="0"/>
                                            </p:txEl>
                                          </p:spTgt>
                                        </p:tgtEl>
                                      </p:cBhvr>
                                    </p:animEffect>
                                    <p:anim calcmode="lin" valueType="num">
                                      <p:cBhvr>
                                        <p:cTn id="3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Effect transition="in" filter="fade">
                                      <p:cBhvr>
                                        <p:cTn id="49" dur="1000"/>
                                        <p:tgtEl>
                                          <p:spTgt spid="9">
                                            <p:txEl>
                                              <p:pRg st="0" end="0"/>
                                            </p:txEl>
                                          </p:spTgt>
                                        </p:tgtEl>
                                      </p:cBhvr>
                                    </p:animEffect>
                                    <p:anim calcmode="lin" valueType="num">
                                      <p:cBhvr>
                                        <p:cTn id="5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0" end="0"/>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fade">
                                      <p:cBhvr>
                                        <p:cTn id="54" dur="1000"/>
                                        <p:tgtEl>
                                          <p:spTgt spid="11">
                                            <p:txEl>
                                              <p:pRg st="0" end="0"/>
                                            </p:txEl>
                                          </p:spTgt>
                                        </p:tgtEl>
                                      </p:cBhvr>
                                    </p:animEffect>
                                    <p:anim calcmode="lin" valueType="num">
                                      <p:cBhvr>
                                        <p:cTn id="5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P spid="8" grpId="0" build="p"/>
      <p:bldP spid="9" grpId="0" build="p"/>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C3C8-5F4C-4BF3-AC7D-0E1B14D15FEF}"/>
              </a:ext>
            </a:extLst>
          </p:cNvPr>
          <p:cNvSpPr>
            <a:spLocks noGrp="1"/>
          </p:cNvSpPr>
          <p:nvPr>
            <p:ph type="title"/>
          </p:nvPr>
        </p:nvSpPr>
        <p:spPr/>
        <p:txBody>
          <a:bodyPr/>
          <a:lstStyle/>
          <a:p>
            <a:r>
              <a:rPr lang="en-GB" dirty="0">
                <a:solidFill>
                  <a:schemeClr val="tx1"/>
                </a:solidFill>
              </a:rPr>
              <a:t>Equipment:</a:t>
            </a:r>
          </a:p>
        </p:txBody>
      </p:sp>
      <p:sp>
        <p:nvSpPr>
          <p:cNvPr id="3" name="Text Placeholder 2">
            <a:extLst>
              <a:ext uri="{FF2B5EF4-FFF2-40B4-BE49-F238E27FC236}">
                <a16:creationId xmlns:a16="http://schemas.microsoft.com/office/drawing/2014/main" id="{FB599AF2-A7F0-4AAA-9C15-4B932B12855A}"/>
              </a:ext>
            </a:extLst>
          </p:cNvPr>
          <p:cNvSpPr>
            <a:spLocks noGrp="1"/>
          </p:cNvSpPr>
          <p:nvPr>
            <p:ph type="body" idx="1"/>
          </p:nvPr>
        </p:nvSpPr>
        <p:spPr>
          <a:xfrm>
            <a:off x="913795" y="4815837"/>
            <a:ext cx="3300984" cy="487682"/>
          </a:xfrm>
        </p:spPr>
        <p:txBody>
          <a:bodyPr/>
          <a:lstStyle/>
          <a:p>
            <a:r>
              <a:rPr lang="en-GB" dirty="0"/>
              <a:t>Flight Controller-APM2.8</a:t>
            </a:r>
          </a:p>
        </p:txBody>
      </p:sp>
      <p:pic>
        <p:nvPicPr>
          <p:cNvPr id="13" name="Picture Placeholder 12">
            <a:extLst>
              <a:ext uri="{FF2B5EF4-FFF2-40B4-BE49-F238E27FC236}">
                <a16:creationId xmlns:a16="http://schemas.microsoft.com/office/drawing/2014/main" id="{442F07E6-CDD7-4DB5-B35F-8CDBC99BADB8}"/>
              </a:ext>
            </a:extLst>
          </p:cNvPr>
          <p:cNvPicPr>
            <a:picLocks noGrp="1" noChangeAspect="1"/>
          </p:cNvPicPr>
          <p:nvPr>
            <p:ph type="pic" idx="15"/>
          </p:nvPr>
        </p:nvPicPr>
        <p:blipFill>
          <a:blip r:embed="rId2"/>
          <a:srcRect t="8907" b="8907"/>
          <a:stretch>
            <a:fillRect/>
          </a:stretch>
        </p:blipFill>
        <p:spPr>
          <a:xfrm>
            <a:off x="1017588" y="1938338"/>
            <a:ext cx="3092450" cy="2541587"/>
          </a:xfrm>
        </p:spPr>
      </p:pic>
      <p:sp>
        <p:nvSpPr>
          <p:cNvPr id="5" name="Text Placeholder 4">
            <a:extLst>
              <a:ext uri="{FF2B5EF4-FFF2-40B4-BE49-F238E27FC236}">
                <a16:creationId xmlns:a16="http://schemas.microsoft.com/office/drawing/2014/main" id="{E2F60BD3-FC04-47D0-A668-C40CBFF92D9C}"/>
              </a:ext>
            </a:extLst>
          </p:cNvPr>
          <p:cNvSpPr>
            <a:spLocks noGrp="1"/>
          </p:cNvSpPr>
          <p:nvPr>
            <p:ph type="body" sz="half" idx="18"/>
          </p:nvPr>
        </p:nvSpPr>
        <p:spPr>
          <a:xfrm>
            <a:off x="913795" y="5303519"/>
            <a:ext cx="3300984" cy="487681"/>
          </a:xfrm>
        </p:spPr>
        <p:txBody>
          <a:bodyPr/>
          <a:lstStyle/>
          <a:p>
            <a:pPr lvl="0">
              <a:spcBef>
                <a:spcPts val="0"/>
              </a:spcBef>
              <a:spcAft>
                <a:spcPts val="0"/>
              </a:spcAft>
              <a:buSzPts val="980"/>
            </a:pPr>
            <a:r>
              <a:rPr lang="en-GB" b="1" dirty="0"/>
              <a:t>Price- 8000/-</a:t>
            </a:r>
          </a:p>
        </p:txBody>
      </p:sp>
      <p:sp>
        <p:nvSpPr>
          <p:cNvPr id="6" name="Text Placeholder 5">
            <a:extLst>
              <a:ext uri="{FF2B5EF4-FFF2-40B4-BE49-F238E27FC236}">
                <a16:creationId xmlns:a16="http://schemas.microsoft.com/office/drawing/2014/main" id="{A5130E44-98FB-4E50-B411-935FC5D4955A}"/>
              </a:ext>
            </a:extLst>
          </p:cNvPr>
          <p:cNvSpPr>
            <a:spLocks noGrp="1"/>
          </p:cNvSpPr>
          <p:nvPr>
            <p:ph type="body" sz="quarter" idx="3"/>
          </p:nvPr>
        </p:nvSpPr>
        <p:spPr>
          <a:xfrm>
            <a:off x="4442788" y="4815835"/>
            <a:ext cx="3300984" cy="487682"/>
          </a:xfrm>
        </p:spPr>
        <p:txBody>
          <a:bodyPr/>
          <a:lstStyle/>
          <a:p>
            <a:r>
              <a:rPr lang="en-GB" dirty="0"/>
              <a:t>EMAX 30A ESC</a:t>
            </a:r>
          </a:p>
        </p:txBody>
      </p:sp>
      <p:pic>
        <p:nvPicPr>
          <p:cNvPr id="15" name="Picture Placeholder 14">
            <a:extLst>
              <a:ext uri="{FF2B5EF4-FFF2-40B4-BE49-F238E27FC236}">
                <a16:creationId xmlns:a16="http://schemas.microsoft.com/office/drawing/2014/main" id="{103A0A60-0872-4D07-BE05-4E41CCFF24B5}"/>
              </a:ext>
            </a:extLst>
          </p:cNvPr>
          <p:cNvPicPr>
            <a:picLocks noGrp="1" noChangeAspect="1"/>
          </p:cNvPicPr>
          <p:nvPr>
            <p:ph type="pic" idx="21"/>
          </p:nvPr>
        </p:nvPicPr>
        <p:blipFill>
          <a:blip r:embed="rId3"/>
          <a:srcRect t="8907" b="8907"/>
          <a:stretch>
            <a:fillRect/>
          </a:stretch>
        </p:blipFill>
        <p:spPr>
          <a:xfrm>
            <a:off x="4545013" y="1938338"/>
            <a:ext cx="3092450" cy="2541587"/>
          </a:xfrm>
        </p:spPr>
      </p:pic>
      <p:sp>
        <p:nvSpPr>
          <p:cNvPr id="8" name="Text Placeholder 7">
            <a:extLst>
              <a:ext uri="{FF2B5EF4-FFF2-40B4-BE49-F238E27FC236}">
                <a16:creationId xmlns:a16="http://schemas.microsoft.com/office/drawing/2014/main" id="{6DC58215-F09A-44E6-9F9C-B7407167E95F}"/>
              </a:ext>
            </a:extLst>
          </p:cNvPr>
          <p:cNvSpPr>
            <a:spLocks noGrp="1"/>
          </p:cNvSpPr>
          <p:nvPr>
            <p:ph type="body" sz="half" idx="19"/>
          </p:nvPr>
        </p:nvSpPr>
        <p:spPr>
          <a:xfrm>
            <a:off x="4441435" y="5303518"/>
            <a:ext cx="3300984" cy="487682"/>
          </a:xfrm>
        </p:spPr>
        <p:txBody>
          <a:bodyPr/>
          <a:lstStyle/>
          <a:p>
            <a:pPr lvl="0">
              <a:spcBef>
                <a:spcPts val="0"/>
              </a:spcBef>
              <a:spcAft>
                <a:spcPts val="0"/>
              </a:spcAft>
              <a:buSzPts val="980"/>
            </a:pPr>
            <a:r>
              <a:rPr lang="en-GB" b="1" dirty="0"/>
              <a:t>Price- 3200/-</a:t>
            </a:r>
          </a:p>
        </p:txBody>
      </p:sp>
      <p:sp>
        <p:nvSpPr>
          <p:cNvPr id="9" name="Text Placeholder 8">
            <a:extLst>
              <a:ext uri="{FF2B5EF4-FFF2-40B4-BE49-F238E27FC236}">
                <a16:creationId xmlns:a16="http://schemas.microsoft.com/office/drawing/2014/main" id="{0911FD76-672B-4238-B091-B781A0733A6D}"/>
              </a:ext>
            </a:extLst>
          </p:cNvPr>
          <p:cNvSpPr>
            <a:spLocks noGrp="1"/>
          </p:cNvSpPr>
          <p:nvPr>
            <p:ph type="body" sz="quarter" idx="13"/>
          </p:nvPr>
        </p:nvSpPr>
        <p:spPr>
          <a:xfrm>
            <a:off x="7966697" y="4815835"/>
            <a:ext cx="3300984" cy="487682"/>
          </a:xfrm>
        </p:spPr>
        <p:txBody>
          <a:bodyPr/>
          <a:lstStyle/>
          <a:p>
            <a:r>
              <a:rPr lang="en-GB" dirty="0" err="1"/>
              <a:t>Emax</a:t>
            </a:r>
            <a:r>
              <a:rPr lang="en-GB" dirty="0"/>
              <a:t> Brushless motors</a:t>
            </a:r>
          </a:p>
        </p:txBody>
      </p:sp>
      <p:pic>
        <p:nvPicPr>
          <p:cNvPr id="17" name="Picture Placeholder 16">
            <a:extLst>
              <a:ext uri="{FF2B5EF4-FFF2-40B4-BE49-F238E27FC236}">
                <a16:creationId xmlns:a16="http://schemas.microsoft.com/office/drawing/2014/main" id="{DC18BE52-197C-4CA7-8101-D47A9DC8FB84}"/>
              </a:ext>
            </a:extLst>
          </p:cNvPr>
          <p:cNvPicPr>
            <a:picLocks noGrp="1" noChangeAspect="1"/>
          </p:cNvPicPr>
          <p:nvPr>
            <p:ph type="pic" idx="22"/>
          </p:nvPr>
        </p:nvPicPr>
        <p:blipFill>
          <a:blip r:embed="rId4"/>
          <a:srcRect l="4344" r="4344"/>
          <a:stretch>
            <a:fillRect/>
          </a:stretch>
        </p:blipFill>
        <p:spPr>
          <a:xfrm>
            <a:off x="8075613" y="1935163"/>
            <a:ext cx="3092450" cy="2540000"/>
          </a:xfrm>
        </p:spPr>
      </p:pic>
      <p:sp>
        <p:nvSpPr>
          <p:cNvPr id="11" name="Text Placeholder 10">
            <a:extLst>
              <a:ext uri="{FF2B5EF4-FFF2-40B4-BE49-F238E27FC236}">
                <a16:creationId xmlns:a16="http://schemas.microsoft.com/office/drawing/2014/main" id="{BA3336DA-5D25-423A-BCD8-07E5BE35E924}"/>
              </a:ext>
            </a:extLst>
          </p:cNvPr>
          <p:cNvSpPr>
            <a:spLocks noGrp="1"/>
          </p:cNvSpPr>
          <p:nvPr>
            <p:ph type="body" sz="half" idx="20"/>
          </p:nvPr>
        </p:nvSpPr>
        <p:spPr>
          <a:xfrm>
            <a:off x="7966572" y="5303518"/>
            <a:ext cx="3300984" cy="487682"/>
          </a:xfrm>
        </p:spPr>
        <p:txBody>
          <a:bodyPr/>
          <a:lstStyle/>
          <a:p>
            <a:pPr lvl="0">
              <a:spcBef>
                <a:spcPts val="0"/>
              </a:spcBef>
              <a:spcAft>
                <a:spcPts val="0"/>
              </a:spcAft>
              <a:buSzPts val="980"/>
            </a:pPr>
            <a:r>
              <a:rPr lang="en-GB" b="1" dirty="0"/>
              <a:t>Price- 4000/-</a:t>
            </a:r>
          </a:p>
        </p:txBody>
      </p:sp>
    </p:spTree>
    <p:extLst>
      <p:ext uri="{BB962C8B-B14F-4D97-AF65-F5344CB8AC3E}">
        <p14:creationId xmlns:p14="http://schemas.microsoft.com/office/powerpoint/2010/main" val="38717116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1000"/>
                                        <p:tgtEl>
                                          <p:spTgt spid="5">
                                            <p:txEl>
                                              <p:pRg st="0" end="0"/>
                                            </p:txEl>
                                          </p:spTgt>
                                        </p:tgtEl>
                                      </p:cBhvr>
                                    </p:animEffect>
                                    <p:anim calcmode="lin" valueType="num">
                                      <p:cBhvr>
                                        <p:cTn id="1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1000"/>
                                        <p:tgtEl>
                                          <p:spTgt spid="6">
                                            <p:txEl>
                                              <p:pRg st="0" end="0"/>
                                            </p:txEl>
                                          </p:spTgt>
                                        </p:tgtEl>
                                      </p:cBhvr>
                                    </p:animEffect>
                                    <p:anim calcmode="lin" valueType="num">
                                      <p:cBhvr>
                                        <p:cTn id="3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1000"/>
                                        <p:tgtEl>
                                          <p:spTgt spid="8">
                                            <p:txEl>
                                              <p:pRg st="0" end="0"/>
                                            </p:txEl>
                                          </p:spTgt>
                                        </p:tgtEl>
                                      </p:cBhvr>
                                    </p:animEffect>
                                    <p:anim calcmode="lin" valueType="num">
                                      <p:cBhvr>
                                        <p:cTn id="3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Effect transition="in" filter="fade">
                                      <p:cBhvr>
                                        <p:cTn id="49" dur="1000"/>
                                        <p:tgtEl>
                                          <p:spTgt spid="9">
                                            <p:txEl>
                                              <p:pRg st="0" end="0"/>
                                            </p:txEl>
                                          </p:spTgt>
                                        </p:tgtEl>
                                      </p:cBhvr>
                                    </p:animEffect>
                                    <p:anim calcmode="lin" valueType="num">
                                      <p:cBhvr>
                                        <p:cTn id="5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0" end="0"/>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fade">
                                      <p:cBhvr>
                                        <p:cTn id="54" dur="1000"/>
                                        <p:tgtEl>
                                          <p:spTgt spid="11">
                                            <p:txEl>
                                              <p:pRg st="0" end="0"/>
                                            </p:txEl>
                                          </p:spTgt>
                                        </p:tgtEl>
                                      </p:cBhvr>
                                    </p:animEffect>
                                    <p:anim calcmode="lin" valueType="num">
                                      <p:cBhvr>
                                        <p:cTn id="5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P spid="8" grpId="0" build="p"/>
      <p:bldP spid="9" grpId="0" build="p"/>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C3C8-5F4C-4BF3-AC7D-0E1B14D15FEF}"/>
              </a:ext>
            </a:extLst>
          </p:cNvPr>
          <p:cNvSpPr>
            <a:spLocks noGrp="1"/>
          </p:cNvSpPr>
          <p:nvPr>
            <p:ph type="title"/>
          </p:nvPr>
        </p:nvSpPr>
        <p:spPr/>
        <p:txBody>
          <a:bodyPr/>
          <a:lstStyle/>
          <a:p>
            <a:r>
              <a:rPr lang="en-GB" dirty="0">
                <a:solidFill>
                  <a:schemeClr val="tx1"/>
                </a:solidFill>
              </a:rPr>
              <a:t>Equipment:</a:t>
            </a:r>
          </a:p>
        </p:txBody>
      </p:sp>
      <p:sp>
        <p:nvSpPr>
          <p:cNvPr id="3" name="Text Placeholder 2">
            <a:extLst>
              <a:ext uri="{FF2B5EF4-FFF2-40B4-BE49-F238E27FC236}">
                <a16:creationId xmlns:a16="http://schemas.microsoft.com/office/drawing/2014/main" id="{FB599AF2-A7F0-4AAA-9C15-4B932B12855A}"/>
              </a:ext>
            </a:extLst>
          </p:cNvPr>
          <p:cNvSpPr>
            <a:spLocks noGrp="1"/>
          </p:cNvSpPr>
          <p:nvPr>
            <p:ph type="body" idx="1"/>
          </p:nvPr>
        </p:nvSpPr>
        <p:spPr>
          <a:xfrm>
            <a:off x="913795" y="4815837"/>
            <a:ext cx="3300984" cy="487682"/>
          </a:xfrm>
        </p:spPr>
        <p:txBody>
          <a:bodyPr/>
          <a:lstStyle/>
          <a:p>
            <a:r>
              <a:rPr lang="en-GB" dirty="0"/>
              <a:t>Propeller</a:t>
            </a:r>
          </a:p>
        </p:txBody>
      </p:sp>
      <p:sp>
        <p:nvSpPr>
          <p:cNvPr id="5" name="Text Placeholder 4">
            <a:extLst>
              <a:ext uri="{FF2B5EF4-FFF2-40B4-BE49-F238E27FC236}">
                <a16:creationId xmlns:a16="http://schemas.microsoft.com/office/drawing/2014/main" id="{E2F60BD3-FC04-47D0-A668-C40CBFF92D9C}"/>
              </a:ext>
            </a:extLst>
          </p:cNvPr>
          <p:cNvSpPr>
            <a:spLocks noGrp="1"/>
          </p:cNvSpPr>
          <p:nvPr>
            <p:ph type="body" sz="half" idx="18"/>
          </p:nvPr>
        </p:nvSpPr>
        <p:spPr>
          <a:xfrm>
            <a:off x="913795" y="5303519"/>
            <a:ext cx="3300984" cy="487681"/>
          </a:xfrm>
        </p:spPr>
        <p:txBody>
          <a:bodyPr/>
          <a:lstStyle/>
          <a:p>
            <a:pPr lvl="0">
              <a:spcBef>
                <a:spcPts val="0"/>
              </a:spcBef>
              <a:spcAft>
                <a:spcPts val="0"/>
              </a:spcAft>
              <a:buSzPts val="980"/>
            </a:pPr>
            <a:r>
              <a:rPr lang="en-GB" b="1" dirty="0"/>
              <a:t>Price- 400/-</a:t>
            </a:r>
          </a:p>
        </p:txBody>
      </p:sp>
      <p:sp>
        <p:nvSpPr>
          <p:cNvPr id="6" name="Text Placeholder 5">
            <a:extLst>
              <a:ext uri="{FF2B5EF4-FFF2-40B4-BE49-F238E27FC236}">
                <a16:creationId xmlns:a16="http://schemas.microsoft.com/office/drawing/2014/main" id="{A5130E44-98FB-4E50-B411-935FC5D4955A}"/>
              </a:ext>
            </a:extLst>
          </p:cNvPr>
          <p:cNvSpPr>
            <a:spLocks noGrp="1"/>
          </p:cNvSpPr>
          <p:nvPr>
            <p:ph type="body" sz="quarter" idx="3"/>
          </p:nvPr>
        </p:nvSpPr>
        <p:spPr>
          <a:xfrm>
            <a:off x="4442788" y="4815835"/>
            <a:ext cx="3300984" cy="487682"/>
          </a:xfrm>
        </p:spPr>
        <p:txBody>
          <a:bodyPr/>
          <a:lstStyle/>
          <a:p>
            <a:r>
              <a:rPr lang="en-GB" dirty="0"/>
              <a:t>Raspberry Pi 3b+</a:t>
            </a:r>
          </a:p>
        </p:txBody>
      </p:sp>
      <p:sp>
        <p:nvSpPr>
          <p:cNvPr id="8" name="Text Placeholder 7">
            <a:extLst>
              <a:ext uri="{FF2B5EF4-FFF2-40B4-BE49-F238E27FC236}">
                <a16:creationId xmlns:a16="http://schemas.microsoft.com/office/drawing/2014/main" id="{6DC58215-F09A-44E6-9F9C-B7407167E95F}"/>
              </a:ext>
            </a:extLst>
          </p:cNvPr>
          <p:cNvSpPr>
            <a:spLocks noGrp="1"/>
          </p:cNvSpPr>
          <p:nvPr>
            <p:ph type="body" sz="half" idx="19"/>
          </p:nvPr>
        </p:nvSpPr>
        <p:spPr>
          <a:xfrm>
            <a:off x="4441435" y="5303518"/>
            <a:ext cx="3300984" cy="487682"/>
          </a:xfrm>
        </p:spPr>
        <p:txBody>
          <a:bodyPr/>
          <a:lstStyle/>
          <a:p>
            <a:pPr lvl="0">
              <a:spcBef>
                <a:spcPts val="0"/>
              </a:spcBef>
              <a:spcAft>
                <a:spcPts val="0"/>
              </a:spcAft>
              <a:buSzPts val="980"/>
            </a:pPr>
            <a:r>
              <a:rPr lang="en-GB" b="1" dirty="0"/>
              <a:t>Price- 3600/-</a:t>
            </a:r>
          </a:p>
        </p:txBody>
      </p:sp>
      <p:sp>
        <p:nvSpPr>
          <p:cNvPr id="9" name="Text Placeholder 8">
            <a:extLst>
              <a:ext uri="{FF2B5EF4-FFF2-40B4-BE49-F238E27FC236}">
                <a16:creationId xmlns:a16="http://schemas.microsoft.com/office/drawing/2014/main" id="{0911FD76-672B-4238-B091-B781A0733A6D}"/>
              </a:ext>
            </a:extLst>
          </p:cNvPr>
          <p:cNvSpPr>
            <a:spLocks noGrp="1"/>
          </p:cNvSpPr>
          <p:nvPr>
            <p:ph type="body" sz="quarter" idx="13"/>
          </p:nvPr>
        </p:nvSpPr>
        <p:spPr>
          <a:xfrm>
            <a:off x="7966697" y="4815835"/>
            <a:ext cx="3300984" cy="487682"/>
          </a:xfrm>
        </p:spPr>
        <p:txBody>
          <a:bodyPr/>
          <a:lstStyle/>
          <a:p>
            <a:r>
              <a:rPr lang="en-GB" dirty="0"/>
              <a:t>Raspberry Pi Camera</a:t>
            </a:r>
          </a:p>
        </p:txBody>
      </p:sp>
      <p:sp>
        <p:nvSpPr>
          <p:cNvPr id="11" name="Text Placeholder 10">
            <a:extLst>
              <a:ext uri="{FF2B5EF4-FFF2-40B4-BE49-F238E27FC236}">
                <a16:creationId xmlns:a16="http://schemas.microsoft.com/office/drawing/2014/main" id="{BA3336DA-5D25-423A-BCD8-07E5BE35E924}"/>
              </a:ext>
            </a:extLst>
          </p:cNvPr>
          <p:cNvSpPr>
            <a:spLocks noGrp="1"/>
          </p:cNvSpPr>
          <p:nvPr>
            <p:ph type="body" sz="half" idx="20"/>
          </p:nvPr>
        </p:nvSpPr>
        <p:spPr>
          <a:xfrm>
            <a:off x="7966572" y="5303518"/>
            <a:ext cx="3300984" cy="487682"/>
          </a:xfrm>
        </p:spPr>
        <p:txBody>
          <a:bodyPr/>
          <a:lstStyle/>
          <a:p>
            <a:pPr lvl="0">
              <a:spcBef>
                <a:spcPts val="0"/>
              </a:spcBef>
              <a:spcAft>
                <a:spcPts val="0"/>
              </a:spcAft>
              <a:buSzPts val="980"/>
            </a:pPr>
            <a:r>
              <a:rPr lang="en-GB" b="1" dirty="0"/>
              <a:t>Price- 800/-</a:t>
            </a:r>
          </a:p>
        </p:txBody>
      </p:sp>
      <p:pic>
        <p:nvPicPr>
          <p:cNvPr id="10" name="Picture Placeholder 9">
            <a:extLst>
              <a:ext uri="{FF2B5EF4-FFF2-40B4-BE49-F238E27FC236}">
                <a16:creationId xmlns:a16="http://schemas.microsoft.com/office/drawing/2014/main" id="{B8D7747C-D654-48FD-B1C6-C3F7CC5B1F48}"/>
              </a:ext>
            </a:extLst>
          </p:cNvPr>
          <p:cNvPicPr>
            <a:picLocks noGrp="1" noChangeAspect="1"/>
          </p:cNvPicPr>
          <p:nvPr>
            <p:ph type="pic" idx="15"/>
          </p:nvPr>
        </p:nvPicPr>
        <p:blipFill>
          <a:blip r:embed="rId2"/>
          <a:srcRect t="8984" b="8984"/>
          <a:stretch>
            <a:fillRect/>
          </a:stretch>
        </p:blipFill>
        <p:spPr>
          <a:xfrm>
            <a:off x="1017588" y="1938338"/>
            <a:ext cx="3092450" cy="2536825"/>
          </a:xfrm>
        </p:spPr>
      </p:pic>
      <p:pic>
        <p:nvPicPr>
          <p:cNvPr id="16" name="Picture Placeholder 15">
            <a:extLst>
              <a:ext uri="{FF2B5EF4-FFF2-40B4-BE49-F238E27FC236}">
                <a16:creationId xmlns:a16="http://schemas.microsoft.com/office/drawing/2014/main" id="{97BAE978-A031-46A8-AD72-8BEB4ADAD197}"/>
              </a:ext>
            </a:extLst>
          </p:cNvPr>
          <p:cNvPicPr>
            <a:picLocks noGrp="1" noChangeAspect="1"/>
          </p:cNvPicPr>
          <p:nvPr>
            <p:ph type="pic" idx="21"/>
          </p:nvPr>
        </p:nvPicPr>
        <p:blipFill>
          <a:blip r:embed="rId3"/>
          <a:srcRect t="8984" b="8984"/>
          <a:stretch>
            <a:fillRect/>
          </a:stretch>
        </p:blipFill>
        <p:spPr>
          <a:xfrm>
            <a:off x="4545013" y="1938338"/>
            <a:ext cx="3092450" cy="2536825"/>
          </a:xfrm>
        </p:spPr>
      </p:pic>
      <p:pic>
        <p:nvPicPr>
          <p:cNvPr id="20" name="Picture Placeholder 19">
            <a:extLst>
              <a:ext uri="{FF2B5EF4-FFF2-40B4-BE49-F238E27FC236}">
                <a16:creationId xmlns:a16="http://schemas.microsoft.com/office/drawing/2014/main" id="{8C85A4D5-A7EE-4BCD-8BD2-6F942AD7C160}"/>
              </a:ext>
            </a:extLst>
          </p:cNvPr>
          <p:cNvPicPr>
            <a:picLocks noGrp="1" noChangeAspect="1"/>
          </p:cNvPicPr>
          <p:nvPr>
            <p:ph type="pic" idx="22"/>
          </p:nvPr>
        </p:nvPicPr>
        <p:blipFill>
          <a:blip r:embed="rId4"/>
          <a:srcRect t="8984" b="8984"/>
          <a:stretch>
            <a:fillRect/>
          </a:stretch>
        </p:blipFill>
        <p:spPr>
          <a:xfrm>
            <a:off x="8075613" y="1935163"/>
            <a:ext cx="3092450" cy="2536825"/>
          </a:xfrm>
        </p:spPr>
      </p:pic>
    </p:spTree>
    <p:extLst>
      <p:ext uri="{BB962C8B-B14F-4D97-AF65-F5344CB8AC3E}">
        <p14:creationId xmlns:p14="http://schemas.microsoft.com/office/powerpoint/2010/main" val="22856377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1000"/>
                                        <p:tgtEl>
                                          <p:spTgt spid="5">
                                            <p:txEl>
                                              <p:pRg st="0" end="0"/>
                                            </p:txEl>
                                          </p:spTgt>
                                        </p:tgtEl>
                                      </p:cBhvr>
                                    </p:animEffect>
                                    <p:anim calcmode="lin" valueType="num">
                                      <p:cBhvr>
                                        <p:cTn id="1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1000"/>
                                        <p:tgtEl>
                                          <p:spTgt spid="6">
                                            <p:txEl>
                                              <p:pRg st="0" end="0"/>
                                            </p:txEl>
                                          </p:spTgt>
                                        </p:tgtEl>
                                      </p:cBhvr>
                                    </p:animEffect>
                                    <p:anim calcmode="lin" valueType="num">
                                      <p:cBhvr>
                                        <p:cTn id="3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1000"/>
                                        <p:tgtEl>
                                          <p:spTgt spid="8">
                                            <p:txEl>
                                              <p:pRg st="0" end="0"/>
                                            </p:txEl>
                                          </p:spTgt>
                                        </p:tgtEl>
                                      </p:cBhvr>
                                    </p:animEffect>
                                    <p:anim calcmode="lin" valueType="num">
                                      <p:cBhvr>
                                        <p:cTn id="3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Effect transition="in" filter="fade">
                                      <p:cBhvr>
                                        <p:cTn id="49" dur="1000"/>
                                        <p:tgtEl>
                                          <p:spTgt spid="9">
                                            <p:txEl>
                                              <p:pRg st="0" end="0"/>
                                            </p:txEl>
                                          </p:spTgt>
                                        </p:tgtEl>
                                      </p:cBhvr>
                                    </p:animEffect>
                                    <p:anim calcmode="lin" valueType="num">
                                      <p:cBhvr>
                                        <p:cTn id="5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0" end="0"/>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fade">
                                      <p:cBhvr>
                                        <p:cTn id="54" dur="1000"/>
                                        <p:tgtEl>
                                          <p:spTgt spid="11">
                                            <p:txEl>
                                              <p:pRg st="0" end="0"/>
                                            </p:txEl>
                                          </p:spTgt>
                                        </p:tgtEl>
                                      </p:cBhvr>
                                    </p:animEffect>
                                    <p:anim calcmode="lin" valueType="num">
                                      <p:cBhvr>
                                        <p:cTn id="5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P spid="8" grpId="0" build="p"/>
      <p:bldP spid="9" grpId="0" build="p"/>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C3C8-5F4C-4BF3-AC7D-0E1B14D15FEF}"/>
              </a:ext>
            </a:extLst>
          </p:cNvPr>
          <p:cNvSpPr>
            <a:spLocks noGrp="1"/>
          </p:cNvSpPr>
          <p:nvPr>
            <p:ph type="title"/>
          </p:nvPr>
        </p:nvSpPr>
        <p:spPr/>
        <p:txBody>
          <a:bodyPr/>
          <a:lstStyle/>
          <a:p>
            <a:r>
              <a:rPr lang="en-GB" dirty="0">
                <a:solidFill>
                  <a:schemeClr val="tx1"/>
                </a:solidFill>
              </a:rPr>
              <a:t>Equipment:</a:t>
            </a:r>
          </a:p>
        </p:txBody>
      </p:sp>
      <p:sp>
        <p:nvSpPr>
          <p:cNvPr id="3" name="Text Placeholder 2">
            <a:extLst>
              <a:ext uri="{FF2B5EF4-FFF2-40B4-BE49-F238E27FC236}">
                <a16:creationId xmlns:a16="http://schemas.microsoft.com/office/drawing/2014/main" id="{FB599AF2-A7F0-4AAA-9C15-4B932B12855A}"/>
              </a:ext>
            </a:extLst>
          </p:cNvPr>
          <p:cNvSpPr>
            <a:spLocks noGrp="1"/>
          </p:cNvSpPr>
          <p:nvPr>
            <p:ph type="body" idx="1"/>
          </p:nvPr>
        </p:nvSpPr>
        <p:spPr>
          <a:xfrm>
            <a:off x="913795" y="4815837"/>
            <a:ext cx="3300984" cy="487682"/>
          </a:xfrm>
        </p:spPr>
        <p:txBody>
          <a:bodyPr/>
          <a:lstStyle/>
          <a:p>
            <a:r>
              <a:rPr lang="en-GB" dirty="0"/>
              <a:t>HUAWEI modem</a:t>
            </a:r>
          </a:p>
        </p:txBody>
      </p:sp>
      <p:sp>
        <p:nvSpPr>
          <p:cNvPr id="5" name="Text Placeholder 4">
            <a:extLst>
              <a:ext uri="{FF2B5EF4-FFF2-40B4-BE49-F238E27FC236}">
                <a16:creationId xmlns:a16="http://schemas.microsoft.com/office/drawing/2014/main" id="{E2F60BD3-FC04-47D0-A668-C40CBFF92D9C}"/>
              </a:ext>
            </a:extLst>
          </p:cNvPr>
          <p:cNvSpPr>
            <a:spLocks noGrp="1"/>
          </p:cNvSpPr>
          <p:nvPr>
            <p:ph type="body" sz="half" idx="18"/>
          </p:nvPr>
        </p:nvSpPr>
        <p:spPr>
          <a:xfrm>
            <a:off x="913795" y="5303519"/>
            <a:ext cx="3300984" cy="487681"/>
          </a:xfrm>
        </p:spPr>
        <p:txBody>
          <a:bodyPr/>
          <a:lstStyle/>
          <a:p>
            <a:pPr lvl="0">
              <a:spcBef>
                <a:spcPts val="0"/>
              </a:spcBef>
              <a:spcAft>
                <a:spcPts val="0"/>
              </a:spcAft>
              <a:buSzPts val="980"/>
            </a:pPr>
            <a:r>
              <a:rPr lang="en-GB" b="1" dirty="0"/>
              <a:t>Price- 4500/-</a:t>
            </a:r>
          </a:p>
        </p:txBody>
      </p:sp>
      <p:sp>
        <p:nvSpPr>
          <p:cNvPr id="6" name="Text Placeholder 5">
            <a:extLst>
              <a:ext uri="{FF2B5EF4-FFF2-40B4-BE49-F238E27FC236}">
                <a16:creationId xmlns:a16="http://schemas.microsoft.com/office/drawing/2014/main" id="{A5130E44-98FB-4E50-B411-935FC5D4955A}"/>
              </a:ext>
            </a:extLst>
          </p:cNvPr>
          <p:cNvSpPr>
            <a:spLocks noGrp="1"/>
          </p:cNvSpPr>
          <p:nvPr>
            <p:ph type="body" sz="quarter" idx="3"/>
          </p:nvPr>
        </p:nvSpPr>
        <p:spPr>
          <a:xfrm>
            <a:off x="7954131" y="4526414"/>
            <a:ext cx="3300984" cy="651873"/>
          </a:xfrm>
        </p:spPr>
        <p:txBody>
          <a:bodyPr/>
          <a:lstStyle/>
          <a:p>
            <a:r>
              <a:rPr lang="en-GB" dirty="0"/>
              <a:t>GPS Module</a:t>
            </a:r>
          </a:p>
        </p:txBody>
      </p:sp>
      <p:sp>
        <p:nvSpPr>
          <p:cNvPr id="8" name="Text Placeholder 7">
            <a:extLst>
              <a:ext uri="{FF2B5EF4-FFF2-40B4-BE49-F238E27FC236}">
                <a16:creationId xmlns:a16="http://schemas.microsoft.com/office/drawing/2014/main" id="{6DC58215-F09A-44E6-9F9C-B7407167E95F}"/>
              </a:ext>
            </a:extLst>
          </p:cNvPr>
          <p:cNvSpPr>
            <a:spLocks noGrp="1"/>
          </p:cNvSpPr>
          <p:nvPr>
            <p:ph type="body" sz="half" idx="19"/>
          </p:nvPr>
        </p:nvSpPr>
        <p:spPr>
          <a:xfrm>
            <a:off x="7849867" y="5303520"/>
            <a:ext cx="3300984" cy="487680"/>
          </a:xfrm>
        </p:spPr>
        <p:txBody>
          <a:bodyPr>
            <a:normAutofit/>
          </a:bodyPr>
          <a:lstStyle/>
          <a:p>
            <a:r>
              <a:rPr lang="en-GB" b="1" dirty="0"/>
              <a:t>Price- 2000/-</a:t>
            </a:r>
          </a:p>
          <a:p>
            <a:endParaRPr lang="en-GB" dirty="0"/>
          </a:p>
        </p:txBody>
      </p:sp>
      <p:pic>
        <p:nvPicPr>
          <p:cNvPr id="12" name="Picture Placeholder 11">
            <a:extLst>
              <a:ext uri="{FF2B5EF4-FFF2-40B4-BE49-F238E27FC236}">
                <a16:creationId xmlns:a16="http://schemas.microsoft.com/office/drawing/2014/main" id="{E8F647AA-FEDE-4619-8637-2FC92991E6BB}"/>
              </a:ext>
            </a:extLst>
          </p:cNvPr>
          <p:cNvPicPr>
            <a:picLocks noGrp="1" noChangeAspect="1"/>
          </p:cNvPicPr>
          <p:nvPr>
            <p:ph type="pic" idx="15"/>
          </p:nvPr>
        </p:nvPicPr>
        <p:blipFill>
          <a:blip r:embed="rId2"/>
          <a:srcRect t="3554" b="3554"/>
          <a:stretch>
            <a:fillRect/>
          </a:stretch>
        </p:blipFill>
        <p:spPr>
          <a:xfrm>
            <a:off x="913794" y="1819895"/>
            <a:ext cx="3300984" cy="2533650"/>
          </a:xfrm>
        </p:spPr>
      </p:pic>
      <p:pic>
        <p:nvPicPr>
          <p:cNvPr id="15" name="Picture Placeholder 14">
            <a:extLst>
              <a:ext uri="{FF2B5EF4-FFF2-40B4-BE49-F238E27FC236}">
                <a16:creationId xmlns:a16="http://schemas.microsoft.com/office/drawing/2014/main" id="{6001B247-1805-4272-B46F-C72B167DC699}"/>
              </a:ext>
            </a:extLst>
          </p:cNvPr>
          <p:cNvPicPr>
            <a:picLocks noGrp="1" noChangeAspect="1"/>
          </p:cNvPicPr>
          <p:nvPr>
            <p:ph type="pic" idx="21"/>
          </p:nvPr>
        </p:nvPicPr>
        <p:blipFill>
          <a:blip r:embed="rId3"/>
          <a:srcRect t="2144" b="2144"/>
          <a:stretch>
            <a:fillRect/>
          </a:stretch>
        </p:blipFill>
        <p:spPr>
          <a:xfrm>
            <a:off x="7954133" y="1819895"/>
            <a:ext cx="3300983" cy="2533650"/>
          </a:xfrm>
        </p:spPr>
      </p:pic>
    </p:spTree>
    <p:extLst>
      <p:ext uri="{BB962C8B-B14F-4D97-AF65-F5344CB8AC3E}">
        <p14:creationId xmlns:p14="http://schemas.microsoft.com/office/powerpoint/2010/main" val="25336442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1000"/>
                                        <p:tgtEl>
                                          <p:spTgt spid="5">
                                            <p:txEl>
                                              <p:pRg st="0" end="0"/>
                                            </p:txEl>
                                          </p:spTgt>
                                        </p:tgtEl>
                                      </p:cBhvr>
                                    </p:animEffect>
                                    <p:anim calcmode="lin" valueType="num">
                                      <p:cBhvr>
                                        <p:cTn id="1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1000"/>
                                        <p:tgtEl>
                                          <p:spTgt spid="6">
                                            <p:txEl>
                                              <p:pRg st="0" end="0"/>
                                            </p:txEl>
                                          </p:spTgt>
                                        </p:tgtEl>
                                      </p:cBhvr>
                                    </p:animEffect>
                                    <p:anim calcmode="lin" valueType="num">
                                      <p:cBhvr>
                                        <p:cTn id="3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1000"/>
                                        <p:tgtEl>
                                          <p:spTgt spid="8">
                                            <p:txEl>
                                              <p:pRg st="0" end="0"/>
                                            </p:txEl>
                                          </p:spTgt>
                                        </p:tgtEl>
                                      </p:cBhvr>
                                    </p:animEffect>
                                    <p:anim calcmode="lin" valueType="num">
                                      <p:cBhvr>
                                        <p:cTn id="3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DEB6-CDDE-4464-8090-D03615EDC782}"/>
              </a:ext>
            </a:extLst>
          </p:cNvPr>
          <p:cNvSpPr>
            <a:spLocks noGrp="1"/>
          </p:cNvSpPr>
          <p:nvPr>
            <p:ph type="title"/>
          </p:nvPr>
        </p:nvSpPr>
        <p:spPr>
          <a:xfrm>
            <a:off x="1295401" y="546539"/>
            <a:ext cx="9590550" cy="798785"/>
          </a:xfrm>
          <a:gradFill>
            <a:gsLst>
              <a:gs pos="86000">
                <a:srgbClr val="0070C0"/>
              </a:gs>
              <a:gs pos="0">
                <a:srgbClr val="0070C0"/>
              </a:gs>
              <a:gs pos="1000">
                <a:schemeClr val="bg1"/>
              </a:gs>
            </a:gsLst>
            <a:lin ang="3600000" scaled="0"/>
          </a:gradFill>
        </p:spPr>
        <p:txBody>
          <a:bodyPr/>
          <a:lstStyle/>
          <a:p>
            <a:pPr algn="l"/>
            <a:r>
              <a:rPr lang="en-GB" dirty="0"/>
              <a:t>Total Budget:</a:t>
            </a:r>
          </a:p>
        </p:txBody>
      </p:sp>
      <p:sp>
        <p:nvSpPr>
          <p:cNvPr id="3" name="Text Placeholder 2">
            <a:extLst>
              <a:ext uri="{FF2B5EF4-FFF2-40B4-BE49-F238E27FC236}">
                <a16:creationId xmlns:a16="http://schemas.microsoft.com/office/drawing/2014/main" id="{FFE56FFC-FC81-4B82-A9F1-08D4A6BB7654}"/>
              </a:ext>
            </a:extLst>
          </p:cNvPr>
          <p:cNvSpPr>
            <a:spLocks noGrp="1"/>
          </p:cNvSpPr>
          <p:nvPr>
            <p:ph type="body" idx="1"/>
          </p:nvPr>
        </p:nvSpPr>
        <p:spPr>
          <a:xfrm>
            <a:off x="1295401" y="1345324"/>
            <a:ext cx="9590550" cy="5055476"/>
          </a:xfrm>
          <a:gradFill>
            <a:gsLst>
              <a:gs pos="82000">
                <a:srgbClr val="0070C0"/>
              </a:gs>
              <a:gs pos="0">
                <a:schemeClr val="bg1">
                  <a:lumMod val="95000"/>
                  <a:lumOff val="5000"/>
                </a:schemeClr>
              </a:gs>
              <a:gs pos="61000">
                <a:srgbClr val="004A82"/>
              </a:gs>
            </a:gsLst>
            <a:lin ang="3600000" scaled="0"/>
          </a:gradFill>
        </p:spPr>
        <p:txBody>
          <a:bodyPr/>
          <a:lstStyle/>
          <a:p>
            <a:pPr lvl="0" algn="l">
              <a:spcBef>
                <a:spcPts val="0"/>
              </a:spcBef>
              <a:spcAft>
                <a:spcPts val="0"/>
              </a:spcAft>
              <a:buSzPts val="1400"/>
            </a:pPr>
            <a:r>
              <a:rPr lang="en-US" dirty="0"/>
              <a:t>              Main Component Total price = 36500 taka</a:t>
            </a:r>
          </a:p>
          <a:p>
            <a:pPr lvl="0" algn="l">
              <a:spcBef>
                <a:spcPts val="0"/>
              </a:spcBef>
              <a:spcAft>
                <a:spcPts val="0"/>
              </a:spcAft>
              <a:buSzPts val="1400"/>
            </a:pPr>
            <a:r>
              <a:rPr lang="en-US" dirty="0"/>
              <a:t>		Extra component price = 2600 taka</a:t>
            </a:r>
          </a:p>
          <a:p>
            <a:pPr lvl="0" algn="l">
              <a:spcBef>
                <a:spcPts val="0"/>
              </a:spcBef>
              <a:spcAft>
                <a:spcPts val="0"/>
              </a:spcAft>
              <a:buSzPts val="1400"/>
            </a:pPr>
            <a:r>
              <a:rPr lang="en-US" dirty="0"/>
              <a:t>		________________________________________</a:t>
            </a:r>
          </a:p>
          <a:p>
            <a:pPr lvl="0" algn="l">
              <a:spcBef>
                <a:spcPts val="0"/>
              </a:spcBef>
              <a:spcAft>
                <a:spcPts val="0"/>
              </a:spcAft>
              <a:buSzPts val="1400"/>
            </a:pPr>
            <a:endParaRPr lang="en-US" dirty="0"/>
          </a:p>
          <a:p>
            <a:pPr lvl="0" algn="l">
              <a:spcBef>
                <a:spcPts val="0"/>
              </a:spcBef>
              <a:spcAft>
                <a:spcPts val="0"/>
              </a:spcAft>
              <a:buSzPts val="1400"/>
            </a:pPr>
            <a:r>
              <a:rPr lang="en-US" dirty="0"/>
              <a:t>		Total = 39100 taka </a:t>
            </a:r>
          </a:p>
          <a:p>
            <a:pPr algn="l"/>
            <a:endParaRPr lang="en-GB" dirty="0"/>
          </a:p>
        </p:txBody>
      </p:sp>
    </p:spTree>
    <p:extLst>
      <p:ext uri="{BB962C8B-B14F-4D97-AF65-F5344CB8AC3E}">
        <p14:creationId xmlns:p14="http://schemas.microsoft.com/office/powerpoint/2010/main" val="23851415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269</TotalTime>
  <Words>378</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Calisto MT</vt:lpstr>
      <vt:lpstr>Edwardian Script ITC</vt:lpstr>
      <vt:lpstr>Lustria</vt:lpstr>
      <vt:lpstr>Wingdings 2</vt:lpstr>
      <vt:lpstr>Slate</vt:lpstr>
      <vt:lpstr>PowerPoint Presentation</vt:lpstr>
      <vt:lpstr>Introduction:</vt:lpstr>
      <vt:lpstr>Objective:</vt:lpstr>
      <vt:lpstr>Purpose:</vt:lpstr>
      <vt:lpstr>Equipment:</vt:lpstr>
      <vt:lpstr>Equipment:</vt:lpstr>
      <vt:lpstr>Equipment:</vt:lpstr>
      <vt:lpstr>Equipment:</vt:lpstr>
      <vt:lpstr>Total Budget:</vt:lpstr>
      <vt:lpstr>Future Goal:</vt:lpstr>
      <vt:lpstr>Contribution of each Member:</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Mayeesha</dc:creator>
  <cp:lastModifiedBy>Mayeesha</cp:lastModifiedBy>
  <cp:revision>26</cp:revision>
  <dcterms:created xsi:type="dcterms:W3CDTF">2019-08-11T10:28:13Z</dcterms:created>
  <dcterms:modified xsi:type="dcterms:W3CDTF">2019-08-28T14:07:53Z</dcterms:modified>
</cp:coreProperties>
</file>