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9" r:id="rId5"/>
    <p:sldId id="271" r:id="rId6"/>
    <p:sldId id="273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C0BC"/>
    <a:srgbClr val="DA4669"/>
    <a:srgbClr val="257D79"/>
    <a:srgbClr val="F11382"/>
    <a:srgbClr val="D89348"/>
    <a:srgbClr val="DE9C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1D15-8869-451F-9098-59C988903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56121-B522-4577-8BD6-292C139F7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1BAF1-0D96-4F6A-A093-367971791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890F-4538-44D6-850B-0B40BC8A7337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A5CE4-DEA0-44F1-BA5A-CD6162846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97BF6-0F36-40A3-86ED-FC239025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2FC5-72BA-4363-8BCA-247FFDA23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79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0657-9095-4A65-A12F-B2B5A78B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FC18F-C5C1-4C8B-8180-1F6775101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C61C5-6AF0-4DED-903A-80D44D8A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890F-4538-44D6-850B-0B40BC8A7337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CC80A-7060-4679-8CB3-A587D9C5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152A-9D37-40EB-BA2F-63D57F72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2FC5-72BA-4363-8BCA-247FFDA23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34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EB5A22-E85B-4F61-B0BE-F36826500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76580-8D74-424D-BC4D-C35D45BC6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9A476-33C7-432A-AF24-89B6F443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890F-4538-44D6-850B-0B40BC8A7337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AB8F1-1033-4D64-8295-FA90D659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4E0E3-484A-4D17-86BF-10A8F2F17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2FC5-72BA-4363-8BCA-247FFDA23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11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1C44-0881-4530-B922-EF16390F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07646-0B84-4CF6-A674-03AC6E887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432AF-6BB9-45EF-92BC-298680AB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890F-4538-44D6-850B-0B40BC8A7337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520BF-77EC-48B0-ABAF-CCE1F3F1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4EC70-6439-4296-9E38-1500ED1E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2FC5-72BA-4363-8BCA-247FFDA23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23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8676-578A-4CD5-B425-9132A4F5C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2D95B-DCCE-4B4C-9B06-951C93B3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B6E6A-BFCE-4084-84CC-FAF349B2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890F-4538-44D6-850B-0B40BC8A7337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DBD9E-F4E2-4FC2-99BF-A19F535D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5E288-D38B-45FB-A891-F50E9008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2FC5-72BA-4363-8BCA-247FFDA23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62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9821-B549-482D-A650-3ADC2B7F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7AAA-578F-4AE6-991D-4D54576A8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E35D6-43B2-400F-A1C9-E214D83E8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93AE4-03E8-4FEB-B4A9-6E2427C8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890F-4538-44D6-850B-0B40BC8A7337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A66FC-F603-41F8-8A75-1D893351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C532A-934D-4940-BC7F-B5C4A33D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2FC5-72BA-4363-8BCA-247FFDA23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80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085E-6F39-4D6E-83DF-48B76E9E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55B70-EA3C-4A35-9D2F-A40D7F3C8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A41F6-F51B-4C48-B452-81F862194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BB71D-9F24-4DEC-BEF4-680D58BD3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636C9-6A43-498C-9A51-228D4E97F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EA7CA-F793-4819-B1B9-1C03E267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890F-4538-44D6-850B-0B40BC8A7337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D35827-3D83-436C-B1C3-FFE0E73F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E23D7-60C1-47E8-A1F1-2A32BFBA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2FC5-72BA-4363-8BCA-247FFDA23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47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73A9-5DB6-445D-A1F4-7A6E9C51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3D434-AE2E-4218-B95C-6322CC392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890F-4538-44D6-850B-0B40BC8A7337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B627B-6A2B-448D-9E66-28152DB6A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F94EF-731E-47A6-BD3C-CDE465D8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2FC5-72BA-4363-8BCA-247FFDA23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02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36BFE-202A-4F32-8179-365A2C89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890F-4538-44D6-850B-0B40BC8A7337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6C6C2-0C47-41C9-903B-762D2C2E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72654-A7AC-4F48-ABBE-8EC064BE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2FC5-72BA-4363-8BCA-247FFDA23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62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C29E-D4E9-427A-9FDA-08D00B03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7E94E-7068-478C-AB46-4DE763CA6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E68B9-3A7C-414C-9208-A74D409DF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B606D-0037-4FB4-87AB-AA5CDBEC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890F-4538-44D6-850B-0B40BC8A7337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6F67B-0FD2-4970-934D-D144A78F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14259-FC1B-4D94-B8DC-2CF4B93E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2FC5-72BA-4363-8BCA-247FFDA23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21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35AA-921D-473D-8593-D4BCD9CC2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358DDC-4C34-41F9-8116-3FC4C5545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0A8AC-90CB-4486-8B73-0517799D0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891C0-57C9-4815-8536-AA468545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890F-4538-44D6-850B-0B40BC8A7337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13CC0-F35B-4840-BBEF-D4E9E771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E4FA9-37CF-4280-BE93-491034F3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2FC5-72BA-4363-8BCA-247FFDA23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87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769507-3573-415B-91FF-BA76409C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6168B-CBF8-4390-A95B-ADECDA6E0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476AB-29A5-4E68-BA66-94BD75D7A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8890F-4538-44D6-850B-0B40BC8A7337}" type="datetimeFigureOut">
              <a:rPr lang="en-GB" smtClean="0"/>
              <a:t>10/10/2019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0D53F-D840-4879-B962-EF7004041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4666A-0AD2-4133-9354-303D7576C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52FC5-72BA-4363-8BCA-247FFDA23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05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76D282-79A0-4169-BF03-4316D1C83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A8EC3D-07D8-4323-AED9-5A8D185AABD2}"/>
              </a:ext>
            </a:extLst>
          </p:cNvPr>
          <p:cNvSpPr txBox="1"/>
          <p:nvPr/>
        </p:nvSpPr>
        <p:spPr>
          <a:xfrm>
            <a:off x="6858000" y="0"/>
            <a:ext cx="5334000" cy="6858000"/>
          </a:xfrm>
          <a:prstGeom prst="rect">
            <a:avLst/>
          </a:prstGeom>
          <a:gradFill>
            <a:gsLst>
              <a:gs pos="86000">
                <a:schemeClr val="tx1">
                  <a:lumMod val="95000"/>
                  <a:lumOff val="5000"/>
                </a:schemeClr>
              </a:gs>
              <a:gs pos="0">
                <a:srgbClr val="0070C0"/>
              </a:gs>
              <a:gs pos="19000">
                <a:srgbClr val="0070C0"/>
              </a:gs>
            </a:gsLst>
            <a:lin ang="3600000" scaled="0"/>
          </a:gradFill>
        </p:spPr>
        <p:txBody>
          <a:bodyPr wrap="square" rtlCol="0">
            <a:noAutofit/>
          </a:bodyPr>
          <a:lstStyle/>
          <a:p>
            <a:pPr algn="ctr"/>
            <a:endParaRPr lang="en-GB" sz="2800" b="1" dirty="0">
              <a:solidFill>
                <a:schemeClr val="bg1"/>
              </a:solidFill>
              <a:effectLst/>
            </a:endParaRPr>
          </a:p>
          <a:p>
            <a:pPr algn="ctr"/>
            <a:r>
              <a:rPr lang="en-GB" sz="3600" b="1" dirty="0">
                <a:solidFill>
                  <a:schemeClr val="bg1"/>
                </a:solidFill>
                <a:effectLst/>
              </a:rPr>
              <a:t>Quadcopter with</a:t>
            </a:r>
          </a:p>
          <a:p>
            <a:pPr algn="ctr"/>
            <a:r>
              <a:rPr lang="en-GB" sz="3600" b="1" dirty="0">
                <a:solidFill>
                  <a:schemeClr val="bg1"/>
                </a:solidFill>
              </a:rPr>
              <a:t>Li</a:t>
            </a:r>
            <a:r>
              <a:rPr lang="en-US" sz="36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vestreaming</a:t>
            </a:r>
            <a:endParaRPr lang="en-US" sz="36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algn="ctr"/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Weightlifting</a:t>
            </a:r>
            <a:endParaRPr lang="en-GB" sz="3600" b="1" dirty="0"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algn="ctr"/>
            <a:endParaRPr lang="en-GB" sz="2800" b="1" dirty="0">
              <a:solidFill>
                <a:schemeClr val="bg1"/>
              </a:solidFill>
              <a:effectLst/>
            </a:endParaRPr>
          </a:p>
          <a:p>
            <a:pPr algn="ctr"/>
            <a:r>
              <a:rPr lang="en-GB" sz="2800" b="1" dirty="0">
                <a:solidFill>
                  <a:schemeClr val="bg1"/>
                </a:solidFill>
                <a:effectLst/>
              </a:rPr>
              <a:t>CSE3216</a:t>
            </a:r>
            <a:endParaRPr lang="en-GB" sz="2800" b="1" dirty="0">
              <a:solidFill>
                <a:schemeClr val="bg1"/>
              </a:solidFill>
            </a:endParaRPr>
          </a:p>
          <a:p>
            <a:pPr algn="ctr"/>
            <a:r>
              <a:rPr lang="en-GB" sz="2800" b="1" dirty="0">
                <a:solidFill>
                  <a:schemeClr val="bg1"/>
                </a:solidFill>
                <a:effectLst/>
              </a:rPr>
              <a:t>Microprocessor Based System Lab</a:t>
            </a:r>
          </a:p>
          <a:p>
            <a:endParaRPr lang="en-GB" b="1" dirty="0">
              <a:effectLst/>
            </a:endParaRPr>
          </a:p>
          <a:p>
            <a:endParaRPr lang="en-GB" b="1" dirty="0">
              <a:effectLst/>
            </a:endParaRPr>
          </a:p>
          <a:p>
            <a:r>
              <a:rPr lang="en-GB" sz="2400" b="1" dirty="0">
                <a:solidFill>
                  <a:schemeClr val="bg1"/>
                </a:solidFill>
                <a:effectLst/>
              </a:rPr>
              <a:t>Name                                      ID</a:t>
            </a:r>
          </a:p>
          <a:p>
            <a:endParaRPr lang="en-GB" sz="2400" b="1" dirty="0">
              <a:solidFill>
                <a:schemeClr val="bg1"/>
              </a:solidFill>
              <a:effectLst/>
            </a:endParaRPr>
          </a:p>
          <a:p>
            <a:r>
              <a:rPr lang="en-GB" sz="2400" b="1" dirty="0">
                <a:solidFill>
                  <a:schemeClr val="bg1"/>
                </a:solidFill>
                <a:effectLst/>
              </a:rPr>
              <a:t>Mayeesha Humaira             16.02.04.008</a:t>
            </a:r>
          </a:p>
          <a:p>
            <a:r>
              <a:rPr lang="en-GB" sz="2400" b="1" dirty="0" err="1">
                <a:solidFill>
                  <a:schemeClr val="bg1"/>
                </a:solidFill>
                <a:effectLst/>
              </a:rPr>
              <a:t>Rimon</a:t>
            </a:r>
            <a:r>
              <a:rPr lang="en-GB" sz="2400" b="1" dirty="0">
                <a:solidFill>
                  <a:schemeClr val="bg1"/>
                </a:solidFill>
                <a:effectLst/>
              </a:rPr>
              <a:t> Datta                          16.02.04.013</a:t>
            </a:r>
          </a:p>
          <a:p>
            <a:r>
              <a:rPr lang="en-GB" sz="2400" b="1" dirty="0" err="1">
                <a:solidFill>
                  <a:schemeClr val="bg1"/>
                </a:solidFill>
                <a:effectLst/>
              </a:rPr>
              <a:t>Shimul</a:t>
            </a:r>
            <a:r>
              <a:rPr lang="en-GB" sz="2400" b="1" dirty="0">
                <a:solidFill>
                  <a:schemeClr val="bg1"/>
                </a:solidFill>
                <a:effectLst/>
              </a:rPr>
              <a:t> Paul                            16.02.02.014</a:t>
            </a:r>
          </a:p>
          <a:p>
            <a:r>
              <a:rPr lang="en-GB" sz="2400" b="1" dirty="0" err="1">
                <a:solidFill>
                  <a:schemeClr val="bg1"/>
                </a:solidFill>
                <a:effectLst/>
              </a:rPr>
              <a:t>Ashna</a:t>
            </a:r>
            <a:r>
              <a:rPr lang="en-GB" sz="2400" b="1" dirty="0">
                <a:solidFill>
                  <a:schemeClr val="bg1"/>
                </a:solidFill>
                <a:effectLst/>
              </a:rPr>
              <a:t> </a:t>
            </a:r>
            <a:r>
              <a:rPr lang="en-GB" sz="2400" b="1" dirty="0" err="1">
                <a:solidFill>
                  <a:schemeClr val="bg1"/>
                </a:solidFill>
                <a:effectLst/>
              </a:rPr>
              <a:t>Nawar</a:t>
            </a:r>
            <a:r>
              <a:rPr lang="en-GB" sz="2400" b="1" dirty="0">
                <a:solidFill>
                  <a:schemeClr val="bg1"/>
                </a:solidFill>
                <a:effectLst/>
              </a:rPr>
              <a:t> Ahmed           16.02.04.024</a:t>
            </a:r>
          </a:p>
          <a:p>
            <a:endParaRPr lang="en-GB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30691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158168" y="1376855"/>
            <a:ext cx="2892634" cy="2214672"/>
            <a:chOff x="3158168" y="1376855"/>
            <a:chExt cx="2892634" cy="2214672"/>
          </a:xfrm>
        </p:grpSpPr>
        <p:sp>
          <p:nvSpPr>
            <p:cNvPr id="21" name="Freeform 20"/>
            <p:cNvSpPr/>
            <p:nvPr/>
          </p:nvSpPr>
          <p:spPr>
            <a:xfrm>
              <a:off x="3158168" y="1376855"/>
              <a:ext cx="2232751" cy="1446316"/>
            </a:xfrm>
            <a:custGeom>
              <a:avLst/>
              <a:gdLst>
                <a:gd name="connsiteX0" fmla="*/ 0 w 2232751"/>
                <a:gd name="connsiteY0" fmla="*/ 144632 h 1446316"/>
                <a:gd name="connsiteX1" fmla="*/ 144632 w 2232751"/>
                <a:gd name="connsiteY1" fmla="*/ 0 h 1446316"/>
                <a:gd name="connsiteX2" fmla="*/ 2088119 w 2232751"/>
                <a:gd name="connsiteY2" fmla="*/ 0 h 1446316"/>
                <a:gd name="connsiteX3" fmla="*/ 2232751 w 2232751"/>
                <a:gd name="connsiteY3" fmla="*/ 144632 h 1446316"/>
                <a:gd name="connsiteX4" fmla="*/ 2232751 w 2232751"/>
                <a:gd name="connsiteY4" fmla="*/ 1301684 h 1446316"/>
                <a:gd name="connsiteX5" fmla="*/ 2088119 w 2232751"/>
                <a:gd name="connsiteY5" fmla="*/ 1446316 h 1446316"/>
                <a:gd name="connsiteX6" fmla="*/ 144632 w 2232751"/>
                <a:gd name="connsiteY6" fmla="*/ 1446316 h 1446316"/>
                <a:gd name="connsiteX7" fmla="*/ 0 w 2232751"/>
                <a:gd name="connsiteY7" fmla="*/ 1301684 h 1446316"/>
                <a:gd name="connsiteX8" fmla="*/ 0 w 2232751"/>
                <a:gd name="connsiteY8" fmla="*/ 144632 h 1446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2751" h="1446316">
                  <a:moveTo>
                    <a:pt x="0" y="144632"/>
                  </a:moveTo>
                  <a:cubicBezTo>
                    <a:pt x="0" y="64754"/>
                    <a:pt x="64754" y="0"/>
                    <a:pt x="144632" y="0"/>
                  </a:cubicBezTo>
                  <a:lnTo>
                    <a:pt x="2088119" y="0"/>
                  </a:lnTo>
                  <a:cubicBezTo>
                    <a:pt x="2167997" y="0"/>
                    <a:pt x="2232751" y="64754"/>
                    <a:pt x="2232751" y="144632"/>
                  </a:cubicBezTo>
                  <a:lnTo>
                    <a:pt x="2232751" y="1301684"/>
                  </a:lnTo>
                  <a:cubicBezTo>
                    <a:pt x="2232751" y="1381562"/>
                    <a:pt x="2167997" y="1446316"/>
                    <a:pt x="2088119" y="1446316"/>
                  </a:cubicBezTo>
                  <a:lnTo>
                    <a:pt x="144632" y="1446316"/>
                  </a:lnTo>
                  <a:cubicBezTo>
                    <a:pt x="64754" y="1446316"/>
                    <a:pt x="0" y="1381562"/>
                    <a:pt x="0" y="1301684"/>
                  </a:cubicBezTo>
                  <a:lnTo>
                    <a:pt x="0" y="144632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731" tIns="92731" rIns="762556" bIns="454310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chemeClr val="lt1"/>
                </a:buClr>
                <a:buSzPts val="2900"/>
                <a:buFont typeface="Lustria"/>
                <a:buChar char="••"/>
              </a:pPr>
              <a:endParaRPr lang="en-GB" sz="1600" b="1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chemeClr val="lt1"/>
                </a:buClr>
                <a:buSzPts val="2900"/>
                <a:buFont typeface="Lustria"/>
                <a:buChar char="••"/>
              </a:pPr>
              <a:r>
                <a:rPr lang="en-GB" sz="1600" b="1" kern="1200" dirty="0"/>
                <a:t>Arducopter,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chemeClr val="lt1"/>
                </a:buClr>
                <a:buSzPts val="2900"/>
                <a:buFont typeface="Lustria"/>
                <a:buChar char="••"/>
              </a:pPr>
              <a:r>
                <a:rPr lang="en-GB" sz="1600" b="1" kern="1200" dirty="0"/>
                <a:t>Motor,  Esc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chemeClr val="lt1"/>
                </a:buClr>
                <a:buSzPts val="2900"/>
                <a:buFont typeface="Lustria"/>
                <a:buChar char="••"/>
              </a:pPr>
              <a:r>
                <a:rPr lang="en-GB" sz="1600" b="1" kern="1200" dirty="0"/>
                <a:t>Calibration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4093755" y="1634480"/>
              <a:ext cx="1957047" cy="1957047"/>
            </a:xfrm>
            <a:custGeom>
              <a:avLst/>
              <a:gdLst>
                <a:gd name="connsiteX0" fmla="*/ 0 w 1957047"/>
                <a:gd name="connsiteY0" fmla="*/ 1957047 h 1957047"/>
                <a:gd name="connsiteX1" fmla="*/ 1957047 w 1957047"/>
                <a:gd name="connsiteY1" fmla="*/ 0 h 1957047"/>
                <a:gd name="connsiteX2" fmla="*/ 1957047 w 1957047"/>
                <a:gd name="connsiteY2" fmla="*/ 1957047 h 1957047"/>
                <a:gd name="connsiteX3" fmla="*/ 0 w 1957047"/>
                <a:gd name="connsiteY3" fmla="*/ 1957047 h 1957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7047" h="1957047">
                  <a:moveTo>
                    <a:pt x="0" y="1957047"/>
                  </a:moveTo>
                  <a:cubicBezTo>
                    <a:pt x="0" y="876200"/>
                    <a:pt x="876200" y="0"/>
                    <a:pt x="1957047" y="0"/>
                  </a:cubicBezTo>
                  <a:lnTo>
                    <a:pt x="1957047" y="1957047"/>
                  </a:lnTo>
                  <a:lnTo>
                    <a:pt x="0" y="1957047"/>
                  </a:lnTo>
                  <a:close/>
                </a:path>
              </a:pathLst>
            </a:custGeom>
            <a:solidFill>
              <a:srgbClr val="573066"/>
            </a:solidFill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6998" tIns="686998" rIns="113792" bIns="113792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kern="1200" dirty="0"/>
                <a:t>16.02.04.008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kern="1200" dirty="0"/>
                <a:t>Mayeesha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41197" y="1376855"/>
            <a:ext cx="2892633" cy="2214672"/>
            <a:chOff x="6141197" y="1376855"/>
            <a:chExt cx="2892633" cy="2214672"/>
          </a:xfrm>
        </p:grpSpPr>
        <p:sp>
          <p:nvSpPr>
            <p:cNvPr id="20" name="Freeform 19"/>
            <p:cNvSpPr/>
            <p:nvPr/>
          </p:nvSpPr>
          <p:spPr>
            <a:xfrm>
              <a:off x="6801079" y="1376855"/>
              <a:ext cx="2232751" cy="1446316"/>
            </a:xfrm>
            <a:custGeom>
              <a:avLst/>
              <a:gdLst>
                <a:gd name="connsiteX0" fmla="*/ 0 w 2232751"/>
                <a:gd name="connsiteY0" fmla="*/ 144632 h 1446316"/>
                <a:gd name="connsiteX1" fmla="*/ 144632 w 2232751"/>
                <a:gd name="connsiteY1" fmla="*/ 0 h 1446316"/>
                <a:gd name="connsiteX2" fmla="*/ 2088119 w 2232751"/>
                <a:gd name="connsiteY2" fmla="*/ 0 h 1446316"/>
                <a:gd name="connsiteX3" fmla="*/ 2232751 w 2232751"/>
                <a:gd name="connsiteY3" fmla="*/ 144632 h 1446316"/>
                <a:gd name="connsiteX4" fmla="*/ 2232751 w 2232751"/>
                <a:gd name="connsiteY4" fmla="*/ 1301684 h 1446316"/>
                <a:gd name="connsiteX5" fmla="*/ 2088119 w 2232751"/>
                <a:gd name="connsiteY5" fmla="*/ 1446316 h 1446316"/>
                <a:gd name="connsiteX6" fmla="*/ 144632 w 2232751"/>
                <a:gd name="connsiteY6" fmla="*/ 1446316 h 1446316"/>
                <a:gd name="connsiteX7" fmla="*/ 0 w 2232751"/>
                <a:gd name="connsiteY7" fmla="*/ 1301684 h 1446316"/>
                <a:gd name="connsiteX8" fmla="*/ 0 w 2232751"/>
                <a:gd name="connsiteY8" fmla="*/ 144632 h 1446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2751" h="1446316">
                  <a:moveTo>
                    <a:pt x="0" y="144632"/>
                  </a:moveTo>
                  <a:cubicBezTo>
                    <a:pt x="0" y="64754"/>
                    <a:pt x="64754" y="0"/>
                    <a:pt x="144632" y="0"/>
                  </a:cubicBezTo>
                  <a:lnTo>
                    <a:pt x="2088119" y="0"/>
                  </a:lnTo>
                  <a:cubicBezTo>
                    <a:pt x="2167997" y="0"/>
                    <a:pt x="2232751" y="64754"/>
                    <a:pt x="2232751" y="144632"/>
                  </a:cubicBezTo>
                  <a:lnTo>
                    <a:pt x="2232751" y="1301684"/>
                  </a:lnTo>
                  <a:cubicBezTo>
                    <a:pt x="2232751" y="1381562"/>
                    <a:pt x="2167997" y="1446316"/>
                    <a:pt x="2088119" y="1446316"/>
                  </a:cubicBezTo>
                  <a:lnTo>
                    <a:pt x="144632" y="1446316"/>
                  </a:lnTo>
                  <a:cubicBezTo>
                    <a:pt x="64754" y="1446316"/>
                    <a:pt x="0" y="1381562"/>
                    <a:pt x="0" y="1301684"/>
                  </a:cubicBezTo>
                  <a:lnTo>
                    <a:pt x="0" y="144632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556" tIns="92731" rIns="92731" bIns="454310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chemeClr val="lt1"/>
                </a:buClr>
                <a:buSzPts val="2900"/>
                <a:buFont typeface="Lustria"/>
                <a:buChar char="••"/>
              </a:pPr>
              <a:endParaRPr lang="en-GB" sz="1600" b="1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chemeClr val="lt1"/>
                </a:buClr>
                <a:buSzPts val="2900"/>
                <a:buFont typeface="Lustria"/>
                <a:buChar char="••"/>
              </a:pPr>
              <a:r>
                <a:rPr lang="en-GB" sz="1600" b="1" kern="1200" dirty="0"/>
                <a:t>  T</a:t>
              </a:r>
              <a:r>
                <a:rPr lang="en-GB" sz="1600" b="1" i="0" u="none" strike="noStrike" kern="1200" cap="none" dirty="0">
                  <a:solidFill>
                    <a:srgbClr val="000000"/>
                  </a:solidFill>
                </a:rPr>
                <a:t>elemetry</a:t>
              </a:r>
              <a:endParaRPr lang="en-GB" sz="1600" b="1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chemeClr val="lt1"/>
                </a:buClr>
                <a:buSzPts val="2900"/>
                <a:buFont typeface="Lustria"/>
                <a:buChar char="••"/>
              </a:pPr>
              <a:r>
                <a:rPr lang="en-GB" sz="1600" b="1" i="0" u="none" strike="noStrike" kern="1200" cap="none" dirty="0">
                  <a:solidFill>
                    <a:srgbClr val="000000"/>
                  </a:solidFill>
                </a:rPr>
                <a:t>   setup</a:t>
              </a:r>
              <a:endParaRPr lang="en-GB" sz="1600" b="1" kern="1200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6141197" y="1634480"/>
              <a:ext cx="1957047" cy="1957047"/>
            </a:xfrm>
            <a:custGeom>
              <a:avLst/>
              <a:gdLst>
                <a:gd name="connsiteX0" fmla="*/ 0 w 1957047"/>
                <a:gd name="connsiteY0" fmla="*/ 1957047 h 1957047"/>
                <a:gd name="connsiteX1" fmla="*/ 1957047 w 1957047"/>
                <a:gd name="connsiteY1" fmla="*/ 0 h 1957047"/>
                <a:gd name="connsiteX2" fmla="*/ 1957047 w 1957047"/>
                <a:gd name="connsiteY2" fmla="*/ 1957047 h 1957047"/>
                <a:gd name="connsiteX3" fmla="*/ 0 w 1957047"/>
                <a:gd name="connsiteY3" fmla="*/ 1957047 h 1957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7047" h="1957047">
                  <a:moveTo>
                    <a:pt x="0" y="0"/>
                  </a:moveTo>
                  <a:cubicBezTo>
                    <a:pt x="1080847" y="0"/>
                    <a:pt x="1957047" y="876200"/>
                    <a:pt x="1957047" y="1957047"/>
                  </a:cubicBezTo>
                  <a:lnTo>
                    <a:pt x="0" y="1957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86998" rIns="686998" bIns="113792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kern="1200" dirty="0"/>
                <a:t>16.02.04.013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kern="1200" dirty="0" err="1"/>
                <a:t>Rimon</a:t>
              </a:r>
              <a:endParaRPr lang="en-GB" sz="1600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141197" y="3681921"/>
            <a:ext cx="2892633" cy="2214673"/>
            <a:chOff x="6141197" y="3681921"/>
            <a:chExt cx="2892633" cy="2214673"/>
          </a:xfrm>
        </p:grpSpPr>
        <p:sp>
          <p:nvSpPr>
            <p:cNvPr id="18" name="Freeform 17"/>
            <p:cNvSpPr/>
            <p:nvPr/>
          </p:nvSpPr>
          <p:spPr>
            <a:xfrm>
              <a:off x="6801079" y="4450278"/>
              <a:ext cx="2232751" cy="1446316"/>
            </a:xfrm>
            <a:custGeom>
              <a:avLst/>
              <a:gdLst>
                <a:gd name="connsiteX0" fmla="*/ 0 w 2232751"/>
                <a:gd name="connsiteY0" fmla="*/ 144632 h 1446316"/>
                <a:gd name="connsiteX1" fmla="*/ 144632 w 2232751"/>
                <a:gd name="connsiteY1" fmla="*/ 0 h 1446316"/>
                <a:gd name="connsiteX2" fmla="*/ 2088119 w 2232751"/>
                <a:gd name="connsiteY2" fmla="*/ 0 h 1446316"/>
                <a:gd name="connsiteX3" fmla="*/ 2232751 w 2232751"/>
                <a:gd name="connsiteY3" fmla="*/ 144632 h 1446316"/>
                <a:gd name="connsiteX4" fmla="*/ 2232751 w 2232751"/>
                <a:gd name="connsiteY4" fmla="*/ 1301684 h 1446316"/>
                <a:gd name="connsiteX5" fmla="*/ 2088119 w 2232751"/>
                <a:gd name="connsiteY5" fmla="*/ 1446316 h 1446316"/>
                <a:gd name="connsiteX6" fmla="*/ 144632 w 2232751"/>
                <a:gd name="connsiteY6" fmla="*/ 1446316 h 1446316"/>
                <a:gd name="connsiteX7" fmla="*/ 0 w 2232751"/>
                <a:gd name="connsiteY7" fmla="*/ 1301684 h 1446316"/>
                <a:gd name="connsiteX8" fmla="*/ 0 w 2232751"/>
                <a:gd name="connsiteY8" fmla="*/ 144632 h 1446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2751" h="1446316">
                  <a:moveTo>
                    <a:pt x="0" y="144632"/>
                  </a:moveTo>
                  <a:cubicBezTo>
                    <a:pt x="0" y="64754"/>
                    <a:pt x="64754" y="0"/>
                    <a:pt x="144632" y="0"/>
                  </a:cubicBezTo>
                  <a:lnTo>
                    <a:pt x="2088119" y="0"/>
                  </a:lnTo>
                  <a:cubicBezTo>
                    <a:pt x="2167997" y="0"/>
                    <a:pt x="2232751" y="64754"/>
                    <a:pt x="2232751" y="144632"/>
                  </a:cubicBezTo>
                  <a:lnTo>
                    <a:pt x="2232751" y="1301684"/>
                  </a:lnTo>
                  <a:cubicBezTo>
                    <a:pt x="2232751" y="1381562"/>
                    <a:pt x="2167997" y="1446316"/>
                    <a:pt x="2088119" y="1446316"/>
                  </a:cubicBezTo>
                  <a:lnTo>
                    <a:pt x="144632" y="1446316"/>
                  </a:lnTo>
                  <a:cubicBezTo>
                    <a:pt x="64754" y="1446316"/>
                    <a:pt x="0" y="1381562"/>
                    <a:pt x="0" y="1301684"/>
                  </a:cubicBezTo>
                  <a:lnTo>
                    <a:pt x="0" y="144632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556" tIns="454310" rIns="92731" bIns="92731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chemeClr val="lt1"/>
                </a:buClr>
                <a:buSzPts val="2900"/>
                <a:buFont typeface="Lustria"/>
                <a:buChar char="••"/>
              </a:pPr>
              <a:r>
                <a:rPr lang="en-GB" sz="1600" b="1" i="0" u="none" strike="noStrike" kern="1200" cap="none" dirty="0">
                  <a:solidFill>
                    <a:srgbClr val="000000"/>
                  </a:solidFill>
                </a:rPr>
                <a:t>   GPS </a:t>
              </a:r>
              <a:r>
                <a:rPr lang="en-GB" sz="1600" b="1" kern="1200" dirty="0">
                  <a:solidFill>
                    <a:schemeClr val="dk1"/>
                  </a:solidFill>
                </a:rPr>
                <a:t>and Compass </a:t>
              </a:r>
              <a:r>
                <a:rPr lang="en-GB" sz="1600" b="1" i="0" u="none" strike="noStrike" kern="1200" cap="none" dirty="0">
                  <a:solidFill>
                    <a:srgbClr val="000000"/>
                  </a:solidFill>
                </a:rPr>
                <a:t>Calibrating </a:t>
              </a:r>
              <a:endParaRPr lang="en-GB" sz="1600" b="1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6141197" y="3681921"/>
              <a:ext cx="1957047" cy="1957048"/>
            </a:xfrm>
            <a:custGeom>
              <a:avLst/>
              <a:gdLst>
                <a:gd name="connsiteX0" fmla="*/ 0 w 1957047"/>
                <a:gd name="connsiteY0" fmla="*/ 1957047 h 1957047"/>
                <a:gd name="connsiteX1" fmla="*/ 1957047 w 1957047"/>
                <a:gd name="connsiteY1" fmla="*/ 0 h 1957047"/>
                <a:gd name="connsiteX2" fmla="*/ 1957047 w 1957047"/>
                <a:gd name="connsiteY2" fmla="*/ 1957047 h 1957047"/>
                <a:gd name="connsiteX3" fmla="*/ 0 w 1957047"/>
                <a:gd name="connsiteY3" fmla="*/ 1957047 h 1957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7047" h="1957047">
                  <a:moveTo>
                    <a:pt x="1957047" y="0"/>
                  </a:moveTo>
                  <a:cubicBezTo>
                    <a:pt x="1957047" y="1080847"/>
                    <a:pt x="1080847" y="1957047"/>
                    <a:pt x="0" y="1957047"/>
                  </a:cubicBezTo>
                  <a:lnTo>
                    <a:pt x="0" y="0"/>
                  </a:lnTo>
                  <a:lnTo>
                    <a:pt x="1957047" y="0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2" rIns="686998" bIns="686998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kern="1200" dirty="0"/>
                <a:t>16.02.04.024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kern="1200" dirty="0" err="1"/>
                <a:t>Ashna</a:t>
              </a:r>
              <a:endParaRPr lang="en-GB" sz="1600" kern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158168" y="3681922"/>
            <a:ext cx="2892634" cy="2214672"/>
            <a:chOff x="3158168" y="3681922"/>
            <a:chExt cx="2892634" cy="2214672"/>
          </a:xfrm>
        </p:grpSpPr>
        <p:sp>
          <p:nvSpPr>
            <p:cNvPr id="19" name="Freeform 18"/>
            <p:cNvSpPr/>
            <p:nvPr/>
          </p:nvSpPr>
          <p:spPr>
            <a:xfrm>
              <a:off x="3158168" y="4450278"/>
              <a:ext cx="2232751" cy="1446316"/>
            </a:xfrm>
            <a:custGeom>
              <a:avLst/>
              <a:gdLst>
                <a:gd name="connsiteX0" fmla="*/ 0 w 2232751"/>
                <a:gd name="connsiteY0" fmla="*/ 144632 h 1446316"/>
                <a:gd name="connsiteX1" fmla="*/ 144632 w 2232751"/>
                <a:gd name="connsiteY1" fmla="*/ 0 h 1446316"/>
                <a:gd name="connsiteX2" fmla="*/ 2088119 w 2232751"/>
                <a:gd name="connsiteY2" fmla="*/ 0 h 1446316"/>
                <a:gd name="connsiteX3" fmla="*/ 2232751 w 2232751"/>
                <a:gd name="connsiteY3" fmla="*/ 144632 h 1446316"/>
                <a:gd name="connsiteX4" fmla="*/ 2232751 w 2232751"/>
                <a:gd name="connsiteY4" fmla="*/ 1301684 h 1446316"/>
                <a:gd name="connsiteX5" fmla="*/ 2088119 w 2232751"/>
                <a:gd name="connsiteY5" fmla="*/ 1446316 h 1446316"/>
                <a:gd name="connsiteX6" fmla="*/ 144632 w 2232751"/>
                <a:gd name="connsiteY6" fmla="*/ 1446316 h 1446316"/>
                <a:gd name="connsiteX7" fmla="*/ 0 w 2232751"/>
                <a:gd name="connsiteY7" fmla="*/ 1301684 h 1446316"/>
                <a:gd name="connsiteX8" fmla="*/ 0 w 2232751"/>
                <a:gd name="connsiteY8" fmla="*/ 144632 h 1446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2751" h="1446316">
                  <a:moveTo>
                    <a:pt x="0" y="144632"/>
                  </a:moveTo>
                  <a:cubicBezTo>
                    <a:pt x="0" y="64754"/>
                    <a:pt x="64754" y="0"/>
                    <a:pt x="144632" y="0"/>
                  </a:cubicBezTo>
                  <a:lnTo>
                    <a:pt x="2088119" y="0"/>
                  </a:lnTo>
                  <a:cubicBezTo>
                    <a:pt x="2167997" y="0"/>
                    <a:pt x="2232751" y="64754"/>
                    <a:pt x="2232751" y="144632"/>
                  </a:cubicBezTo>
                  <a:lnTo>
                    <a:pt x="2232751" y="1301684"/>
                  </a:lnTo>
                  <a:cubicBezTo>
                    <a:pt x="2232751" y="1381562"/>
                    <a:pt x="2167997" y="1446316"/>
                    <a:pt x="2088119" y="1446316"/>
                  </a:cubicBezTo>
                  <a:lnTo>
                    <a:pt x="144632" y="1446316"/>
                  </a:lnTo>
                  <a:cubicBezTo>
                    <a:pt x="64754" y="1446316"/>
                    <a:pt x="0" y="1381562"/>
                    <a:pt x="0" y="1301684"/>
                  </a:cubicBezTo>
                  <a:lnTo>
                    <a:pt x="0" y="144632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4161" tIns="465740" rIns="773986" bIns="104161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chemeClr val="lt1"/>
                </a:buClr>
                <a:buSzPts val="2900"/>
                <a:buFont typeface="Lustria"/>
                <a:buChar char="••"/>
              </a:pPr>
              <a:r>
                <a:rPr lang="en-GB" sz="1500" b="1" i="0" u="none" strike="noStrike" kern="1200" cap="none" dirty="0">
                  <a:solidFill>
                    <a:srgbClr val="000000"/>
                  </a:solidFill>
                </a:rPr>
                <a:t>Live stream</a:t>
              </a:r>
              <a:endParaRPr lang="en-GB" sz="1500" b="1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chemeClr val="lt1"/>
                </a:buClr>
                <a:buSzPts val="2900"/>
                <a:buFont typeface="Lustria"/>
                <a:buChar char="••"/>
              </a:pPr>
              <a:r>
                <a:rPr lang="en-GB" sz="1500" b="1" kern="1200" dirty="0"/>
                <a:t>w</a:t>
              </a:r>
              <a:r>
                <a:rPr lang="en-GB" sz="1500" b="1" i="0" u="none" strike="noStrike" kern="1200" cap="none" dirty="0">
                  <a:solidFill>
                    <a:srgbClr val="000000"/>
                  </a:solidFill>
                </a:rPr>
                <a:t>ith</a:t>
              </a:r>
              <a:r>
                <a:rPr lang="en-GB" sz="1500" b="1" kern="1200" dirty="0"/>
                <a:t> </a:t>
              </a:r>
              <a:r>
                <a:rPr lang="en-GB" sz="1500" b="1" i="0" u="none" strike="noStrike" kern="1200" cap="none" dirty="0">
                  <a:solidFill>
                    <a:srgbClr val="000000"/>
                  </a:solidFill>
                </a:rPr>
                <a:t>Raspberry</a:t>
              </a:r>
              <a:endParaRPr lang="en-GB" sz="1500" b="1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chemeClr val="lt1"/>
                </a:buClr>
                <a:buSzPts val="2900"/>
                <a:buFont typeface="Lustria"/>
                <a:buChar char="••"/>
              </a:pPr>
              <a:r>
                <a:rPr lang="en-GB" sz="1500" b="1" i="0" u="none" strike="noStrike" kern="1200" cap="none" dirty="0">
                  <a:solidFill>
                    <a:srgbClr val="000000"/>
                  </a:solidFill>
                </a:rPr>
                <a:t>pi camera</a:t>
              </a:r>
              <a:endParaRPr lang="en-GB" sz="1500" b="1" kern="1200" dirty="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4093755" y="3681922"/>
              <a:ext cx="1957047" cy="1957047"/>
            </a:xfrm>
            <a:custGeom>
              <a:avLst/>
              <a:gdLst>
                <a:gd name="connsiteX0" fmla="*/ 0 w 1957047"/>
                <a:gd name="connsiteY0" fmla="*/ 1957047 h 1957047"/>
                <a:gd name="connsiteX1" fmla="*/ 1957047 w 1957047"/>
                <a:gd name="connsiteY1" fmla="*/ 0 h 1957047"/>
                <a:gd name="connsiteX2" fmla="*/ 1957047 w 1957047"/>
                <a:gd name="connsiteY2" fmla="*/ 1957047 h 1957047"/>
                <a:gd name="connsiteX3" fmla="*/ 0 w 1957047"/>
                <a:gd name="connsiteY3" fmla="*/ 1957047 h 1957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7047" h="1957047">
                  <a:moveTo>
                    <a:pt x="1957047" y="1957047"/>
                  </a:moveTo>
                  <a:cubicBezTo>
                    <a:pt x="876200" y="1957047"/>
                    <a:pt x="0" y="1080847"/>
                    <a:pt x="0" y="0"/>
                  </a:cubicBezTo>
                  <a:lnTo>
                    <a:pt x="1957047" y="0"/>
                  </a:lnTo>
                  <a:lnTo>
                    <a:pt x="1957047" y="1957047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6998" tIns="113792" rIns="113792" bIns="686998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kern="1200" dirty="0"/>
                <a:t>16.02.04.014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600" kern="1200" dirty="0" err="1"/>
                <a:t>Shimul</a:t>
              </a:r>
              <a:endParaRPr lang="en-GB" sz="1600" kern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58149" y="3279227"/>
            <a:ext cx="675701" cy="764274"/>
            <a:chOff x="5758149" y="3279227"/>
            <a:chExt cx="675701" cy="764274"/>
          </a:xfrm>
        </p:grpSpPr>
        <p:sp>
          <p:nvSpPr>
            <p:cNvPr id="26" name="Circular Arrow 25"/>
            <p:cNvSpPr/>
            <p:nvPr/>
          </p:nvSpPr>
          <p:spPr>
            <a:xfrm>
              <a:off x="5758149" y="3279227"/>
              <a:ext cx="675701" cy="489007"/>
            </a:xfrm>
            <a:prstGeom prst="circular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Circular Arrow 26"/>
            <p:cNvSpPr/>
            <p:nvPr/>
          </p:nvSpPr>
          <p:spPr>
            <a:xfrm rot="10800000">
              <a:off x="5758149" y="3455935"/>
              <a:ext cx="675701" cy="587566"/>
            </a:xfrm>
            <a:prstGeom prst="circular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D23A61F0-B3FF-4B0E-995C-ABBC05F4F106}"/>
              </a:ext>
            </a:extLst>
          </p:cNvPr>
          <p:cNvSpPr txBox="1">
            <a:spLocks/>
          </p:cNvSpPr>
          <p:nvPr/>
        </p:nvSpPr>
        <p:spPr>
          <a:xfrm>
            <a:off x="1559507" y="354287"/>
            <a:ext cx="9440847" cy="7307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Contribution of each Member:</a:t>
            </a:r>
          </a:p>
        </p:txBody>
      </p:sp>
      <p:sp>
        <p:nvSpPr>
          <p:cNvPr id="4" name="Google Shape;241;p9">
            <a:extLst>
              <a:ext uri="{FF2B5EF4-FFF2-40B4-BE49-F238E27FC236}">
                <a16:creationId xmlns:a16="http://schemas.microsoft.com/office/drawing/2014/main" id="{50C7A8F9-F750-4637-8EE7-4FDEDD0C16FF}"/>
              </a:ext>
            </a:extLst>
          </p:cNvPr>
          <p:cNvSpPr txBox="1"/>
          <p:nvPr/>
        </p:nvSpPr>
        <p:spPr>
          <a:xfrm>
            <a:off x="449250" y="6188403"/>
            <a:ext cx="112935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 dirty="0">
                <a:latin typeface="Lustria"/>
                <a:ea typeface="Lustria"/>
                <a:cs typeface="Lustria"/>
                <a:sym typeface="Lustria"/>
              </a:rPr>
              <a:t>Overall Structure was made by all four members</a:t>
            </a:r>
            <a:endParaRPr sz="2400" b="0" i="0" u="none" strike="noStrike" cap="none" dirty="0">
              <a:latin typeface="Lustria"/>
              <a:ea typeface="Lustria"/>
              <a:cs typeface="Lustria"/>
              <a:sym typeface="Lustria"/>
            </a:endParaRPr>
          </a:p>
        </p:txBody>
      </p:sp>
    </p:spTree>
    <p:extLst>
      <p:ext uri="{BB962C8B-B14F-4D97-AF65-F5344CB8AC3E}">
        <p14:creationId xmlns:p14="http://schemas.microsoft.com/office/powerpoint/2010/main" val="31575141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74FF6C-CF9D-4209-956B-EA01EF552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6291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34551B-333A-4791-93B7-E663BED178C9}"/>
              </a:ext>
            </a:extLst>
          </p:cNvPr>
          <p:cNvSpPr txBox="1"/>
          <p:nvPr/>
        </p:nvSpPr>
        <p:spPr>
          <a:xfrm>
            <a:off x="6862917" y="884902"/>
            <a:ext cx="5329084" cy="5973097"/>
          </a:xfrm>
          <a:prstGeom prst="rect">
            <a:avLst/>
          </a:prstGeom>
          <a:gradFill>
            <a:gsLst>
              <a:gs pos="86000">
                <a:schemeClr val="tx1">
                  <a:lumMod val="95000"/>
                  <a:lumOff val="5000"/>
                </a:schemeClr>
              </a:gs>
              <a:gs pos="0">
                <a:srgbClr val="0070C0"/>
              </a:gs>
              <a:gs pos="15000">
                <a:srgbClr val="0070C0"/>
              </a:gs>
            </a:gsLst>
            <a:lin ang="3600000" scaled="0"/>
          </a:gra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quadcopter will soon be an essential part of our daily life due to technological advances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Soon more features could be added due to higher processing power available in small form factors such as the Raspberry Pi. </a:t>
            </a:r>
          </a:p>
          <a:p>
            <a:br>
              <a:rPr lang="en-US" sz="2400" dirty="0">
                <a:solidFill>
                  <a:schemeClr val="bg1"/>
                </a:solidFill>
              </a:rPr>
            </a:b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C13A2F-7A9C-4F63-A6FB-4B65A0A270A0}"/>
              </a:ext>
            </a:extLst>
          </p:cNvPr>
          <p:cNvSpPr txBox="1"/>
          <p:nvPr/>
        </p:nvSpPr>
        <p:spPr>
          <a:xfrm>
            <a:off x="6862916" y="0"/>
            <a:ext cx="5329084" cy="875071"/>
          </a:xfrm>
          <a:prstGeom prst="rect">
            <a:avLst/>
          </a:prstGeom>
          <a:gradFill>
            <a:gsLst>
              <a:gs pos="88000">
                <a:schemeClr val="tx1">
                  <a:lumMod val="95000"/>
                  <a:lumOff val="5000"/>
                </a:schemeClr>
              </a:gs>
              <a:gs pos="0">
                <a:srgbClr val="0070C0"/>
              </a:gs>
              <a:gs pos="35000">
                <a:srgbClr val="0070C0"/>
              </a:gs>
            </a:gsLst>
            <a:lin ang="3600000" scaled="0"/>
          </a:gradFill>
        </p:spPr>
        <p:txBody>
          <a:bodyPr wrap="square" rtlCol="0"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Conclusion:</a:t>
            </a:r>
          </a:p>
        </p:txBody>
      </p:sp>
    </p:spTree>
    <p:extLst>
      <p:ext uri="{BB962C8B-B14F-4D97-AF65-F5344CB8AC3E}">
        <p14:creationId xmlns:p14="http://schemas.microsoft.com/office/powerpoint/2010/main" val="1287642443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54;g5e9c2c5f40_0_6">
            <a:extLst>
              <a:ext uri="{FF2B5EF4-FFF2-40B4-BE49-F238E27FC236}">
                <a16:creationId xmlns:a16="http://schemas.microsoft.com/office/drawing/2014/main" id="{0DC9E864-6FB2-4B88-B601-F7BBD97A5AC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255" y="-1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55;g5e9c2c5f40_0_6">
            <a:extLst>
              <a:ext uri="{FF2B5EF4-FFF2-40B4-BE49-F238E27FC236}">
                <a16:creationId xmlns:a16="http://schemas.microsoft.com/office/drawing/2014/main" id="{0A7A7A9A-257E-4D34-8B3D-A72C10FE48E8}"/>
              </a:ext>
            </a:extLst>
          </p:cNvPr>
          <p:cNvSpPr txBox="1"/>
          <p:nvPr/>
        </p:nvSpPr>
        <p:spPr>
          <a:xfrm>
            <a:off x="1559100" y="524400"/>
            <a:ext cx="9708600" cy="11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GB" sz="6000" b="1" u="none" strike="noStrike" cap="none" dirty="0">
                <a:solidFill>
                  <a:srgbClr val="000000"/>
                </a:solidFill>
                <a:latin typeface="Edwardian Script ITC" panose="030303020407070D0804" pitchFamily="66" charset="0"/>
                <a:ea typeface="Caveat"/>
                <a:cs typeface="Caveat"/>
                <a:sym typeface="Caveat"/>
              </a:rPr>
              <a:t>Thank you</a:t>
            </a:r>
            <a:endParaRPr sz="6000" b="1" u="none" strike="noStrike" cap="none" dirty="0">
              <a:solidFill>
                <a:srgbClr val="000000"/>
              </a:solidFill>
              <a:latin typeface="Edwardian Script ITC" panose="030303020407070D0804" pitchFamily="66" charset="0"/>
              <a:ea typeface="Caveat"/>
              <a:cs typeface="Caveat"/>
              <a:sym typeface="Caveat"/>
            </a:endParaRPr>
          </a:p>
        </p:txBody>
      </p:sp>
    </p:spTree>
    <p:extLst>
      <p:ext uri="{BB962C8B-B14F-4D97-AF65-F5344CB8AC3E}">
        <p14:creationId xmlns:p14="http://schemas.microsoft.com/office/powerpoint/2010/main" val="270995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74FF6C-CF9D-4209-956B-EA01EF552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6291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34551B-333A-4791-93B7-E663BED178C9}"/>
              </a:ext>
            </a:extLst>
          </p:cNvPr>
          <p:cNvSpPr txBox="1"/>
          <p:nvPr/>
        </p:nvSpPr>
        <p:spPr>
          <a:xfrm>
            <a:off x="6862917" y="884902"/>
            <a:ext cx="5329084" cy="5973097"/>
          </a:xfrm>
          <a:prstGeom prst="rect">
            <a:avLst/>
          </a:prstGeom>
          <a:gradFill>
            <a:gsLst>
              <a:gs pos="86000">
                <a:schemeClr val="tx1">
                  <a:lumMod val="95000"/>
                  <a:lumOff val="5000"/>
                </a:schemeClr>
              </a:gs>
              <a:gs pos="0">
                <a:srgbClr val="0070C0"/>
              </a:gs>
              <a:gs pos="15000">
                <a:srgbClr val="0070C0"/>
              </a:gs>
            </a:gsLst>
            <a:lin ang="3600000" scaled="0"/>
          </a:gra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 quadcopter is a quadrotor helicopter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Our aim for this project was to construct something that has multipurpose usage as well as be beneficial for mankind.</a:t>
            </a:r>
            <a:endParaRPr lang="en-US" sz="2800" b="0" dirty="0">
              <a:solidFill>
                <a:schemeClr val="bg1"/>
              </a:solidFill>
              <a:effectLst/>
            </a:endParaRPr>
          </a:p>
          <a:p>
            <a:br>
              <a:rPr lang="en-US" sz="2800" dirty="0">
                <a:solidFill>
                  <a:schemeClr val="bg1"/>
                </a:solidFill>
              </a:rPr>
            </a:b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C13A2F-7A9C-4F63-A6FB-4B65A0A270A0}"/>
              </a:ext>
            </a:extLst>
          </p:cNvPr>
          <p:cNvSpPr txBox="1"/>
          <p:nvPr/>
        </p:nvSpPr>
        <p:spPr>
          <a:xfrm>
            <a:off x="6862916" y="0"/>
            <a:ext cx="5329084" cy="875071"/>
          </a:xfrm>
          <a:prstGeom prst="rect">
            <a:avLst/>
          </a:prstGeom>
          <a:gradFill>
            <a:gsLst>
              <a:gs pos="88000">
                <a:schemeClr val="tx1">
                  <a:lumMod val="95000"/>
                  <a:lumOff val="5000"/>
                </a:schemeClr>
              </a:gs>
              <a:gs pos="0">
                <a:srgbClr val="0070C0"/>
              </a:gs>
              <a:gs pos="35000">
                <a:srgbClr val="0070C0"/>
              </a:gs>
            </a:gsLst>
            <a:lin ang="3600000" scaled="0"/>
          </a:gradFill>
        </p:spPr>
        <p:txBody>
          <a:bodyPr wrap="square" rtlCol="0"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Introduction:</a:t>
            </a:r>
          </a:p>
        </p:txBody>
      </p:sp>
    </p:spTree>
    <p:extLst>
      <p:ext uri="{BB962C8B-B14F-4D97-AF65-F5344CB8AC3E}">
        <p14:creationId xmlns:p14="http://schemas.microsoft.com/office/powerpoint/2010/main" val="87762968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>
            <a:stCxn id="25" idx="6"/>
          </p:cNvCxnSpPr>
          <p:nvPr/>
        </p:nvCxnSpPr>
        <p:spPr>
          <a:xfrm>
            <a:off x="9729561" y="5211260"/>
            <a:ext cx="2462439" cy="81448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21" idx="7"/>
          </p:cNvCxnSpPr>
          <p:nvPr/>
        </p:nvCxnSpPr>
        <p:spPr>
          <a:xfrm flipH="1">
            <a:off x="7138276" y="5279821"/>
            <a:ext cx="2153076" cy="81288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6" idx="5"/>
          </p:cNvCxnSpPr>
          <p:nvPr/>
        </p:nvCxnSpPr>
        <p:spPr>
          <a:xfrm>
            <a:off x="4724791" y="5293889"/>
            <a:ext cx="2251844" cy="98136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7" idx="6"/>
          </p:cNvCxnSpPr>
          <p:nvPr/>
        </p:nvCxnSpPr>
        <p:spPr>
          <a:xfrm flipH="1">
            <a:off x="2531447" y="5191591"/>
            <a:ext cx="1905287" cy="756747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endCxn id="7" idx="2"/>
          </p:cNvCxnSpPr>
          <p:nvPr/>
        </p:nvCxnSpPr>
        <p:spPr>
          <a:xfrm>
            <a:off x="3" y="5262615"/>
            <a:ext cx="2074239" cy="68572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074239" y="5719735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76200" sx="105000" sy="105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6" name="Oval 15"/>
          <p:cNvSpPr/>
          <p:nvPr/>
        </p:nvSpPr>
        <p:spPr>
          <a:xfrm>
            <a:off x="4334543" y="4903635"/>
            <a:ext cx="457200" cy="4572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76200" sx="105000" sy="105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21" name="Oval 20"/>
          <p:cNvSpPr/>
          <p:nvPr/>
        </p:nvSpPr>
        <p:spPr>
          <a:xfrm>
            <a:off x="6748031" y="6025749"/>
            <a:ext cx="457200" cy="4572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76200" sx="105000" sy="105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25" name="Oval 24"/>
          <p:cNvSpPr/>
          <p:nvPr/>
        </p:nvSpPr>
        <p:spPr>
          <a:xfrm>
            <a:off x="9272361" y="4982660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76200" sx="105000" sy="105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47" name="TextBox 46"/>
          <p:cNvSpPr txBox="1"/>
          <p:nvPr/>
        </p:nvSpPr>
        <p:spPr>
          <a:xfrm>
            <a:off x="2091725" y="5638802"/>
            <a:ext cx="193639" cy="61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1" b="1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 flipH="1">
            <a:off x="4352267" y="4788387"/>
            <a:ext cx="275300" cy="61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1" b="1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66238" y="5889550"/>
            <a:ext cx="190647" cy="61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1" b="1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291352" y="4883817"/>
            <a:ext cx="352289" cy="61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1" b="1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461630" y="381015"/>
            <a:ext cx="51776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O B J E C T I </a:t>
            </a:r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E</a:t>
            </a:r>
          </a:p>
          <a:p>
            <a:pPr algn="ctr"/>
            <a:endParaRPr lang="en-US" sz="3600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797084" y="1385600"/>
            <a:ext cx="208948" cy="218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59" name="Oval 58"/>
          <p:cNvSpPr/>
          <p:nvPr/>
        </p:nvSpPr>
        <p:spPr>
          <a:xfrm>
            <a:off x="5584873" y="1413736"/>
            <a:ext cx="224773" cy="218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0" name="Oval 59"/>
          <p:cNvSpPr/>
          <p:nvPr/>
        </p:nvSpPr>
        <p:spPr>
          <a:xfrm>
            <a:off x="6330462" y="1400610"/>
            <a:ext cx="253217" cy="20310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1" name="Oval 60"/>
          <p:cNvSpPr/>
          <p:nvPr/>
        </p:nvSpPr>
        <p:spPr>
          <a:xfrm>
            <a:off x="7005712" y="1373320"/>
            <a:ext cx="242424" cy="25853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grpSp>
        <p:nvGrpSpPr>
          <p:cNvPr id="14" name="Group 13"/>
          <p:cNvGrpSpPr/>
          <p:nvPr/>
        </p:nvGrpSpPr>
        <p:grpSpPr>
          <a:xfrm>
            <a:off x="783771" y="3905794"/>
            <a:ext cx="3108960" cy="1819756"/>
            <a:chOff x="783771" y="3905794"/>
            <a:chExt cx="3108960" cy="1819756"/>
          </a:xfrm>
        </p:grpSpPr>
        <p:grpSp>
          <p:nvGrpSpPr>
            <p:cNvPr id="37" name="Group 36"/>
            <p:cNvGrpSpPr/>
            <p:nvPr/>
          </p:nvGrpSpPr>
          <p:grpSpPr>
            <a:xfrm>
              <a:off x="783771" y="3905794"/>
              <a:ext cx="3108960" cy="1819756"/>
              <a:chOff x="753470" y="1357998"/>
              <a:chExt cx="2303060" cy="843733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753470" y="1863178"/>
                <a:ext cx="230306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37643" y="1357998"/>
                <a:ext cx="2054383" cy="288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Fly</a:t>
                </a:r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1109695" y="4555643"/>
              <a:ext cx="263130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 the name suggests it has four propellers that help it to fly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16580" y="3116130"/>
            <a:ext cx="2534054" cy="1654268"/>
            <a:chOff x="3416580" y="3116130"/>
            <a:chExt cx="2534054" cy="1654268"/>
          </a:xfrm>
        </p:grpSpPr>
        <p:grpSp>
          <p:nvGrpSpPr>
            <p:cNvPr id="36" name="Group 35"/>
            <p:cNvGrpSpPr/>
            <p:nvPr/>
          </p:nvGrpSpPr>
          <p:grpSpPr>
            <a:xfrm>
              <a:off x="3416580" y="3116130"/>
              <a:ext cx="2303060" cy="1652818"/>
              <a:chOff x="739403" y="823579"/>
              <a:chExt cx="2303060" cy="927989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39403" y="1413015"/>
                <a:ext cx="230306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87403" y="823579"/>
                <a:ext cx="1981199" cy="224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Live Broadcast</a:t>
                </a:r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3652911" y="3570069"/>
              <a:ext cx="229772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 has a raspberry pi camera attached to it for live broadcasting during flight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824025" y="3914917"/>
            <a:ext cx="2588455" cy="1838769"/>
            <a:chOff x="5824025" y="3914917"/>
            <a:chExt cx="2588455" cy="1838769"/>
          </a:xfrm>
        </p:grpSpPr>
        <p:grpSp>
          <p:nvGrpSpPr>
            <p:cNvPr id="40" name="Group 39"/>
            <p:cNvGrpSpPr/>
            <p:nvPr/>
          </p:nvGrpSpPr>
          <p:grpSpPr>
            <a:xfrm>
              <a:off x="5888992" y="3914917"/>
              <a:ext cx="2303060" cy="1838769"/>
              <a:chOff x="753470" y="1287812"/>
              <a:chExt cx="2303060" cy="913921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753470" y="1863180"/>
                <a:ext cx="230306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15538" y="1287812"/>
                <a:ext cx="1981199" cy="198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C000"/>
                    </a:solidFill>
                  </a:rPr>
                  <a:t>GPS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5824025" y="4512605"/>
              <a:ext cx="258845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Our quadcopter contains a GPS so that it can be located using mission planner software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349431" y="3372460"/>
            <a:ext cx="3115738" cy="1452758"/>
            <a:chOff x="8349431" y="3372460"/>
            <a:chExt cx="3115738" cy="1452758"/>
          </a:xfrm>
        </p:grpSpPr>
        <p:grpSp>
          <p:nvGrpSpPr>
            <p:cNvPr id="43" name="Group 42"/>
            <p:cNvGrpSpPr/>
            <p:nvPr/>
          </p:nvGrpSpPr>
          <p:grpSpPr>
            <a:xfrm>
              <a:off x="8349431" y="3372460"/>
              <a:ext cx="2303060" cy="1452758"/>
              <a:chOff x="753470" y="1287812"/>
              <a:chExt cx="2303060" cy="832925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753470" y="1863181"/>
                <a:ext cx="2303060" cy="257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915538" y="1287812"/>
                <a:ext cx="1981199" cy="229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accent3">
                        <a:lumMod val="75000"/>
                      </a:schemeClr>
                    </a:solidFill>
                  </a:rPr>
                  <a:t> Weight Lift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8478939" y="4144667"/>
              <a:ext cx="29862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It is also able to lift a small amount of weight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44023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5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25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25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750"/>
                            </p:stCondLst>
                            <p:childTnLst>
                              <p:par>
                                <p:cTn id="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21" grpId="0" animBg="1"/>
      <p:bldP spid="25" grpId="0" animBg="1"/>
      <p:bldP spid="47" grpId="0"/>
      <p:bldP spid="48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1C5E653-C1BF-452B-8D43-BCC481F5F15E}"/>
              </a:ext>
            </a:extLst>
          </p:cNvPr>
          <p:cNvSpPr/>
          <p:nvPr/>
        </p:nvSpPr>
        <p:spPr>
          <a:xfrm>
            <a:off x="6838336" y="4454013"/>
            <a:ext cx="5009534" cy="80624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2EEA490-A68D-4764-B397-5D3B16306B15}"/>
              </a:ext>
            </a:extLst>
          </p:cNvPr>
          <p:cNvSpPr/>
          <p:nvPr/>
        </p:nvSpPr>
        <p:spPr>
          <a:xfrm>
            <a:off x="7806812" y="2639130"/>
            <a:ext cx="4041059" cy="12003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4A6254D-9D09-42C1-9044-173B6F0C6BFC}"/>
              </a:ext>
            </a:extLst>
          </p:cNvPr>
          <p:cNvSpPr/>
          <p:nvPr/>
        </p:nvSpPr>
        <p:spPr>
          <a:xfrm>
            <a:off x="7649496" y="1408471"/>
            <a:ext cx="4041059" cy="737419"/>
          </a:xfrm>
          <a:prstGeom prst="roundRect">
            <a:avLst/>
          </a:prstGeom>
          <a:solidFill>
            <a:srgbClr val="257D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31F341D-B471-4EAC-AE96-80FCCEF842FB}"/>
              </a:ext>
            </a:extLst>
          </p:cNvPr>
          <p:cNvSpPr/>
          <p:nvPr/>
        </p:nvSpPr>
        <p:spPr>
          <a:xfrm>
            <a:off x="186812" y="2639129"/>
            <a:ext cx="4925962" cy="2385987"/>
          </a:xfrm>
          <a:prstGeom prst="roundRect">
            <a:avLst/>
          </a:prstGeom>
          <a:solidFill>
            <a:srgbClr val="F113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1F66E07-462E-42D5-A1B5-A9D48BEEACB6}"/>
              </a:ext>
            </a:extLst>
          </p:cNvPr>
          <p:cNvSpPr/>
          <p:nvPr/>
        </p:nvSpPr>
        <p:spPr>
          <a:xfrm>
            <a:off x="501445" y="1327356"/>
            <a:ext cx="4611329" cy="1076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09A72A-3CC7-4960-805E-599C40C566F7}"/>
              </a:ext>
            </a:extLst>
          </p:cNvPr>
          <p:cNvSpPr/>
          <p:nvPr/>
        </p:nvSpPr>
        <p:spPr>
          <a:xfrm>
            <a:off x="3952568" y="855406"/>
            <a:ext cx="4611329" cy="44048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66FCE9-B714-4952-9BA6-222838374140}"/>
              </a:ext>
            </a:extLst>
          </p:cNvPr>
          <p:cNvSpPr txBox="1"/>
          <p:nvPr/>
        </p:nvSpPr>
        <p:spPr>
          <a:xfrm>
            <a:off x="5073444" y="2403987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Social Benefits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EB470A-68A6-403F-9C37-5361EF95FDFA}"/>
              </a:ext>
            </a:extLst>
          </p:cNvPr>
          <p:cNvSpPr txBox="1"/>
          <p:nvPr/>
        </p:nvSpPr>
        <p:spPr>
          <a:xfrm>
            <a:off x="501445" y="1327356"/>
            <a:ext cx="3519945" cy="10766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This quadcopter can be used for security purpose as it can go where humans can’t enter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ED905-6AA9-44C3-884A-ED074DD0595A}"/>
              </a:ext>
            </a:extLst>
          </p:cNvPr>
          <p:cNvSpPr txBox="1"/>
          <p:nvPr/>
        </p:nvSpPr>
        <p:spPr>
          <a:xfrm>
            <a:off x="186812" y="2694038"/>
            <a:ext cx="3765756" cy="23310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Raspberry pi camera will provide emergency response teams with an ideal solution for identifying victims in case of natural disasters(such as earthquakes, flood etc.) or accidents(such as-building collapse) who are difficult to spot with the naked eye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B9E4C1-DB82-4F46-9F0A-D2263A088501}"/>
              </a:ext>
            </a:extLst>
          </p:cNvPr>
          <p:cNvSpPr txBox="1"/>
          <p:nvPr/>
        </p:nvSpPr>
        <p:spPr>
          <a:xfrm>
            <a:off x="8298425" y="1408471"/>
            <a:ext cx="3392130" cy="7374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Users will be able to view unsafe places without even going there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27DB2C-AF13-4D52-9DBA-91DB3ED2D593}"/>
              </a:ext>
            </a:extLst>
          </p:cNvPr>
          <p:cNvSpPr txBox="1"/>
          <p:nvPr/>
        </p:nvSpPr>
        <p:spPr>
          <a:xfrm>
            <a:off x="8563897" y="2670752"/>
            <a:ext cx="3283973" cy="1168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In case of natural disaster, it can carry a small amount of relief at a time to damaged areas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B86206-25D3-41EE-A057-A2FDC2990F97}"/>
              </a:ext>
            </a:extLst>
          </p:cNvPr>
          <p:cNvSpPr txBox="1"/>
          <p:nvPr/>
        </p:nvSpPr>
        <p:spPr>
          <a:xfrm>
            <a:off x="8672050" y="4487802"/>
            <a:ext cx="3175819" cy="772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It can be used for aerial photography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8FF510-EE23-46E1-8B56-689045EC54C0}"/>
              </a:ext>
            </a:extLst>
          </p:cNvPr>
          <p:cNvSpPr/>
          <p:nvPr/>
        </p:nvSpPr>
        <p:spPr>
          <a:xfrm>
            <a:off x="5397910" y="3604316"/>
            <a:ext cx="235974" cy="1278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5FEEA4-2CAD-4ED1-A5B9-74E9E3336784}"/>
              </a:ext>
            </a:extLst>
          </p:cNvPr>
          <p:cNvSpPr/>
          <p:nvPr/>
        </p:nvSpPr>
        <p:spPr>
          <a:xfrm>
            <a:off x="5860026" y="3604315"/>
            <a:ext cx="235974" cy="127819"/>
          </a:xfrm>
          <a:prstGeom prst="rect">
            <a:avLst/>
          </a:prstGeom>
          <a:solidFill>
            <a:srgbClr val="257D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CA8FF0-863F-412D-809F-E81940A64037}"/>
              </a:ext>
            </a:extLst>
          </p:cNvPr>
          <p:cNvSpPr/>
          <p:nvPr/>
        </p:nvSpPr>
        <p:spPr>
          <a:xfrm>
            <a:off x="6292644" y="3604315"/>
            <a:ext cx="235974" cy="127819"/>
          </a:xfrm>
          <a:prstGeom prst="rect">
            <a:avLst/>
          </a:prstGeom>
          <a:solidFill>
            <a:srgbClr val="DA46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FE679C-8DFA-4D5C-B854-1D541F9153A0}"/>
              </a:ext>
            </a:extLst>
          </p:cNvPr>
          <p:cNvSpPr/>
          <p:nvPr/>
        </p:nvSpPr>
        <p:spPr>
          <a:xfrm>
            <a:off x="6754760" y="3604315"/>
            <a:ext cx="235974" cy="127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714037-F8F3-4D21-A346-935ABB5CEC62}"/>
              </a:ext>
            </a:extLst>
          </p:cNvPr>
          <p:cNvSpPr/>
          <p:nvPr/>
        </p:nvSpPr>
        <p:spPr>
          <a:xfrm>
            <a:off x="7138220" y="3603069"/>
            <a:ext cx="235974" cy="1278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16924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5091333" cy="6858000"/>
          </a:xfrm>
          <a:custGeom>
            <a:avLst/>
            <a:gdLst>
              <a:gd name="connsiteX0" fmla="*/ 0 w 4191000"/>
              <a:gd name="connsiteY0" fmla="*/ 0 h 6858000"/>
              <a:gd name="connsiteX1" fmla="*/ 4191000 w 4191000"/>
              <a:gd name="connsiteY1" fmla="*/ 0 h 6858000"/>
              <a:gd name="connsiteX2" fmla="*/ 4191000 w 4191000"/>
              <a:gd name="connsiteY2" fmla="*/ 6858000 h 6858000"/>
              <a:gd name="connsiteX3" fmla="*/ 0 w 4191000"/>
              <a:gd name="connsiteY3" fmla="*/ 6858000 h 6858000"/>
              <a:gd name="connsiteX4" fmla="*/ 0 w 4191000"/>
              <a:gd name="connsiteY4" fmla="*/ 0 h 6858000"/>
              <a:gd name="connsiteX0" fmla="*/ 0 w 4895557"/>
              <a:gd name="connsiteY0" fmla="*/ 0 h 6858000"/>
              <a:gd name="connsiteX1" fmla="*/ 4191000 w 4895557"/>
              <a:gd name="connsiteY1" fmla="*/ 0 h 6858000"/>
              <a:gd name="connsiteX2" fmla="*/ 4895557 w 4895557"/>
              <a:gd name="connsiteY2" fmla="*/ 3348111 h 6858000"/>
              <a:gd name="connsiteX3" fmla="*/ 4191000 w 4895557"/>
              <a:gd name="connsiteY3" fmla="*/ 6858000 h 6858000"/>
              <a:gd name="connsiteX4" fmla="*/ 0 w 4895557"/>
              <a:gd name="connsiteY4" fmla="*/ 6858000 h 6858000"/>
              <a:gd name="connsiteX5" fmla="*/ 0 w 4895557"/>
              <a:gd name="connsiteY5" fmla="*/ 0 h 6858000"/>
              <a:gd name="connsiteX0" fmla="*/ 0 w 4895557"/>
              <a:gd name="connsiteY0" fmla="*/ 0 h 6858000"/>
              <a:gd name="connsiteX1" fmla="*/ 4191000 w 4895557"/>
              <a:gd name="connsiteY1" fmla="*/ 0 h 6858000"/>
              <a:gd name="connsiteX2" fmla="*/ 4895557 w 4895557"/>
              <a:gd name="connsiteY2" fmla="*/ 3348111 h 6858000"/>
              <a:gd name="connsiteX3" fmla="*/ 4191000 w 4895557"/>
              <a:gd name="connsiteY3" fmla="*/ 6858000 h 6858000"/>
              <a:gd name="connsiteX4" fmla="*/ 0 w 4895557"/>
              <a:gd name="connsiteY4" fmla="*/ 6858000 h 6858000"/>
              <a:gd name="connsiteX5" fmla="*/ 0 w 4895557"/>
              <a:gd name="connsiteY5" fmla="*/ 0 h 6858000"/>
              <a:gd name="connsiteX0" fmla="*/ 0 w 4895557"/>
              <a:gd name="connsiteY0" fmla="*/ 0 h 6858000"/>
              <a:gd name="connsiteX1" fmla="*/ 4191000 w 4895557"/>
              <a:gd name="connsiteY1" fmla="*/ 0 h 6858000"/>
              <a:gd name="connsiteX2" fmla="*/ 4895557 w 4895557"/>
              <a:gd name="connsiteY2" fmla="*/ 3348111 h 6858000"/>
              <a:gd name="connsiteX3" fmla="*/ 4191000 w 4895557"/>
              <a:gd name="connsiteY3" fmla="*/ 6858000 h 6858000"/>
              <a:gd name="connsiteX4" fmla="*/ 0 w 4895557"/>
              <a:gd name="connsiteY4" fmla="*/ 6858000 h 6858000"/>
              <a:gd name="connsiteX5" fmla="*/ 0 w 4895557"/>
              <a:gd name="connsiteY5" fmla="*/ 0 h 6858000"/>
              <a:gd name="connsiteX0" fmla="*/ 0 w 4219485"/>
              <a:gd name="connsiteY0" fmla="*/ 0 h 6858000"/>
              <a:gd name="connsiteX1" fmla="*/ 4191000 w 4219485"/>
              <a:gd name="connsiteY1" fmla="*/ 0 h 6858000"/>
              <a:gd name="connsiteX2" fmla="*/ 3263705 w 4219485"/>
              <a:gd name="connsiteY2" fmla="*/ 3418450 h 6858000"/>
              <a:gd name="connsiteX3" fmla="*/ 4191000 w 4219485"/>
              <a:gd name="connsiteY3" fmla="*/ 6858000 h 6858000"/>
              <a:gd name="connsiteX4" fmla="*/ 0 w 4219485"/>
              <a:gd name="connsiteY4" fmla="*/ 6858000 h 6858000"/>
              <a:gd name="connsiteX5" fmla="*/ 0 w 4219485"/>
              <a:gd name="connsiteY5" fmla="*/ 0 h 6858000"/>
              <a:gd name="connsiteX0" fmla="*/ 0 w 5091333"/>
              <a:gd name="connsiteY0" fmla="*/ 0 h 6858000"/>
              <a:gd name="connsiteX1" fmla="*/ 5091333 w 5091333"/>
              <a:gd name="connsiteY1" fmla="*/ 0 h 6858000"/>
              <a:gd name="connsiteX2" fmla="*/ 3263705 w 5091333"/>
              <a:gd name="connsiteY2" fmla="*/ 3418450 h 6858000"/>
              <a:gd name="connsiteX3" fmla="*/ 4191000 w 5091333"/>
              <a:gd name="connsiteY3" fmla="*/ 6858000 h 6858000"/>
              <a:gd name="connsiteX4" fmla="*/ 0 w 5091333"/>
              <a:gd name="connsiteY4" fmla="*/ 6858000 h 6858000"/>
              <a:gd name="connsiteX5" fmla="*/ 0 w 5091333"/>
              <a:gd name="connsiteY5" fmla="*/ 0 h 6858000"/>
              <a:gd name="connsiteX0" fmla="*/ 0 w 5091333"/>
              <a:gd name="connsiteY0" fmla="*/ 0 h 6858000"/>
              <a:gd name="connsiteX1" fmla="*/ 5091333 w 5091333"/>
              <a:gd name="connsiteY1" fmla="*/ 0 h 6858000"/>
              <a:gd name="connsiteX2" fmla="*/ 3263705 w 5091333"/>
              <a:gd name="connsiteY2" fmla="*/ 3418450 h 6858000"/>
              <a:gd name="connsiteX3" fmla="*/ 4669301 w 5091333"/>
              <a:gd name="connsiteY3" fmla="*/ 6858000 h 6858000"/>
              <a:gd name="connsiteX4" fmla="*/ 0 w 5091333"/>
              <a:gd name="connsiteY4" fmla="*/ 6858000 h 6858000"/>
              <a:gd name="connsiteX5" fmla="*/ 0 w 5091333"/>
              <a:gd name="connsiteY5" fmla="*/ 0 h 6858000"/>
              <a:gd name="connsiteX0" fmla="*/ 0 w 5091333"/>
              <a:gd name="connsiteY0" fmla="*/ 0 h 6858000"/>
              <a:gd name="connsiteX1" fmla="*/ 5091333 w 5091333"/>
              <a:gd name="connsiteY1" fmla="*/ 0 h 6858000"/>
              <a:gd name="connsiteX2" fmla="*/ 3587262 w 5091333"/>
              <a:gd name="connsiteY2" fmla="*/ 3418450 h 6858000"/>
              <a:gd name="connsiteX3" fmla="*/ 4669301 w 5091333"/>
              <a:gd name="connsiteY3" fmla="*/ 6858000 h 6858000"/>
              <a:gd name="connsiteX4" fmla="*/ 0 w 5091333"/>
              <a:gd name="connsiteY4" fmla="*/ 6858000 h 6858000"/>
              <a:gd name="connsiteX5" fmla="*/ 0 w 5091333"/>
              <a:gd name="connsiteY5" fmla="*/ 0 h 6858000"/>
              <a:gd name="connsiteX0" fmla="*/ 0 w 5091333"/>
              <a:gd name="connsiteY0" fmla="*/ 0 h 6858000"/>
              <a:gd name="connsiteX1" fmla="*/ 5091333 w 5091333"/>
              <a:gd name="connsiteY1" fmla="*/ 0 h 6858000"/>
              <a:gd name="connsiteX2" fmla="*/ 3643533 w 5091333"/>
              <a:gd name="connsiteY2" fmla="*/ 3094893 h 6858000"/>
              <a:gd name="connsiteX3" fmla="*/ 4669301 w 5091333"/>
              <a:gd name="connsiteY3" fmla="*/ 6858000 h 6858000"/>
              <a:gd name="connsiteX4" fmla="*/ 0 w 5091333"/>
              <a:gd name="connsiteY4" fmla="*/ 6858000 h 6858000"/>
              <a:gd name="connsiteX5" fmla="*/ 0 w 509133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1333" h="6858000">
                <a:moveTo>
                  <a:pt x="0" y="0"/>
                </a:moveTo>
                <a:lnTo>
                  <a:pt x="5091333" y="0"/>
                </a:lnTo>
                <a:cubicBezTo>
                  <a:pt x="5091724" y="980049"/>
                  <a:pt x="3516533" y="2142979"/>
                  <a:pt x="3643533" y="3094893"/>
                </a:cubicBezTo>
                <a:cubicBezTo>
                  <a:pt x="3507154" y="4250788"/>
                  <a:pt x="4904153" y="5688037"/>
                  <a:pt x="466930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4572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</a:rPr>
              <a:t>Equipment Details And Price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71" y="2485744"/>
            <a:ext cx="3012982" cy="23910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7" name="Group 26"/>
          <p:cNvGrpSpPr/>
          <p:nvPr/>
        </p:nvGrpSpPr>
        <p:grpSpPr>
          <a:xfrm>
            <a:off x="4934838" y="697256"/>
            <a:ext cx="7024080" cy="668594"/>
            <a:chOff x="3733568" y="625539"/>
            <a:chExt cx="7450626" cy="668594"/>
          </a:xfrm>
        </p:grpSpPr>
        <p:sp>
          <p:nvSpPr>
            <p:cNvPr id="28" name="Rectangle: Rounded Corners 15">
              <a:extLst>
                <a:ext uri="{FF2B5EF4-FFF2-40B4-BE49-F238E27FC236}">
                  <a16:creationId xmlns:a16="http://schemas.microsoft.com/office/drawing/2014/main" id="{2D684EC4-F2F1-4CA6-8499-EAFBA414D5E9}"/>
                </a:ext>
              </a:extLst>
            </p:cNvPr>
            <p:cNvSpPr/>
            <p:nvPr/>
          </p:nvSpPr>
          <p:spPr>
            <a:xfrm>
              <a:off x="3733568" y="625539"/>
              <a:ext cx="850029" cy="668594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C88FD256-C838-4884-A9F7-781C049EC410}"/>
                </a:ext>
              </a:extLst>
            </p:cNvPr>
            <p:cNvSpPr/>
            <p:nvPr/>
          </p:nvSpPr>
          <p:spPr>
            <a:xfrm>
              <a:off x="4158583" y="625539"/>
              <a:ext cx="7025611" cy="668594"/>
            </a:xfrm>
            <a:custGeom>
              <a:avLst/>
              <a:gdLst>
                <a:gd name="connsiteX0" fmla="*/ 57820 w 7025611"/>
                <a:gd name="connsiteY0" fmla="*/ 0 h 668594"/>
                <a:gd name="connsiteX1" fmla="*/ 6914176 w 7025611"/>
                <a:gd name="connsiteY1" fmla="*/ 0 h 668594"/>
                <a:gd name="connsiteX2" fmla="*/ 7025611 w 7025611"/>
                <a:gd name="connsiteY2" fmla="*/ 111435 h 668594"/>
                <a:gd name="connsiteX3" fmla="*/ 7025611 w 7025611"/>
                <a:gd name="connsiteY3" fmla="*/ 557159 h 668594"/>
                <a:gd name="connsiteX4" fmla="*/ 6914176 w 7025611"/>
                <a:gd name="connsiteY4" fmla="*/ 668594 h 668594"/>
                <a:gd name="connsiteX5" fmla="*/ 57820 w 7025611"/>
                <a:gd name="connsiteY5" fmla="*/ 668594 h 668594"/>
                <a:gd name="connsiteX6" fmla="*/ 14445 w 7025611"/>
                <a:gd name="connsiteY6" fmla="*/ 659837 h 668594"/>
                <a:gd name="connsiteX7" fmla="*/ 0 w 7025611"/>
                <a:gd name="connsiteY7" fmla="*/ 650098 h 668594"/>
                <a:gd name="connsiteX8" fmla="*/ 320011 w 7025611"/>
                <a:gd name="connsiteY8" fmla="*/ 334297 h 668594"/>
                <a:gd name="connsiteX9" fmla="*/ 0 w 7025611"/>
                <a:gd name="connsiteY9" fmla="*/ 18496 h 668594"/>
                <a:gd name="connsiteX10" fmla="*/ 14445 w 7025611"/>
                <a:gd name="connsiteY10" fmla="*/ 8757 h 668594"/>
                <a:gd name="connsiteX11" fmla="*/ 57820 w 7025611"/>
                <a:gd name="connsiteY11" fmla="*/ 0 h 66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25611" h="668594">
                  <a:moveTo>
                    <a:pt x="57820" y="0"/>
                  </a:moveTo>
                  <a:lnTo>
                    <a:pt x="6914176" y="0"/>
                  </a:lnTo>
                  <a:cubicBezTo>
                    <a:pt x="6975720" y="0"/>
                    <a:pt x="7025611" y="49891"/>
                    <a:pt x="7025611" y="111435"/>
                  </a:cubicBezTo>
                  <a:lnTo>
                    <a:pt x="7025611" y="557159"/>
                  </a:lnTo>
                  <a:cubicBezTo>
                    <a:pt x="7025611" y="618703"/>
                    <a:pt x="6975720" y="668594"/>
                    <a:pt x="6914176" y="668594"/>
                  </a:cubicBezTo>
                  <a:lnTo>
                    <a:pt x="57820" y="668594"/>
                  </a:lnTo>
                  <a:cubicBezTo>
                    <a:pt x="42434" y="668594"/>
                    <a:pt x="27777" y="665476"/>
                    <a:pt x="14445" y="659837"/>
                  </a:cubicBezTo>
                  <a:lnTo>
                    <a:pt x="0" y="650098"/>
                  </a:lnTo>
                  <a:lnTo>
                    <a:pt x="320011" y="334297"/>
                  </a:lnTo>
                  <a:lnTo>
                    <a:pt x="0" y="18496"/>
                  </a:lnTo>
                  <a:lnTo>
                    <a:pt x="14445" y="8757"/>
                  </a:lnTo>
                  <a:cubicBezTo>
                    <a:pt x="27777" y="3118"/>
                    <a:pt x="42434" y="0"/>
                    <a:pt x="578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844EF94-DF00-40E2-8926-EBE840C71FEE}"/>
                </a:ext>
              </a:extLst>
            </p:cNvPr>
            <p:cNvSpPr txBox="1"/>
            <p:nvPr/>
          </p:nvSpPr>
          <p:spPr>
            <a:xfrm>
              <a:off x="3824965" y="775170"/>
              <a:ext cx="24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BF5AECC-CCE0-40B4-ADD2-01ADCAF66DA3}"/>
              </a:ext>
            </a:extLst>
          </p:cNvPr>
          <p:cNvSpPr txBox="1"/>
          <p:nvPr/>
        </p:nvSpPr>
        <p:spPr>
          <a:xfrm>
            <a:off x="5717746" y="828959"/>
            <a:ext cx="624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Flight Controller APM 2.8                                             Price: 8000/-</a:t>
            </a:r>
            <a:endParaRPr lang="en-GB" dirty="0"/>
          </a:p>
        </p:txBody>
      </p:sp>
      <p:grpSp>
        <p:nvGrpSpPr>
          <p:cNvPr id="35" name="Group 34"/>
          <p:cNvGrpSpPr/>
          <p:nvPr/>
        </p:nvGrpSpPr>
        <p:grpSpPr>
          <a:xfrm>
            <a:off x="4890015" y="1728197"/>
            <a:ext cx="7024080" cy="668594"/>
            <a:chOff x="3733568" y="625539"/>
            <a:chExt cx="7450626" cy="668594"/>
          </a:xfrm>
        </p:grpSpPr>
        <p:sp>
          <p:nvSpPr>
            <p:cNvPr id="36" name="Rectangle: Rounded Corners 15">
              <a:extLst>
                <a:ext uri="{FF2B5EF4-FFF2-40B4-BE49-F238E27FC236}">
                  <a16:creationId xmlns:a16="http://schemas.microsoft.com/office/drawing/2014/main" id="{2D684EC4-F2F1-4CA6-8499-EAFBA414D5E9}"/>
                </a:ext>
              </a:extLst>
            </p:cNvPr>
            <p:cNvSpPr/>
            <p:nvPr/>
          </p:nvSpPr>
          <p:spPr>
            <a:xfrm>
              <a:off x="3733568" y="625539"/>
              <a:ext cx="850029" cy="668594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reeform: Shape 14">
              <a:extLst>
                <a:ext uri="{FF2B5EF4-FFF2-40B4-BE49-F238E27FC236}">
                  <a16:creationId xmlns:a16="http://schemas.microsoft.com/office/drawing/2014/main" id="{C88FD256-C838-4884-A9F7-781C049EC410}"/>
                </a:ext>
              </a:extLst>
            </p:cNvPr>
            <p:cNvSpPr/>
            <p:nvPr/>
          </p:nvSpPr>
          <p:spPr>
            <a:xfrm>
              <a:off x="4158583" y="625539"/>
              <a:ext cx="7025611" cy="668594"/>
            </a:xfrm>
            <a:custGeom>
              <a:avLst/>
              <a:gdLst>
                <a:gd name="connsiteX0" fmla="*/ 57820 w 7025611"/>
                <a:gd name="connsiteY0" fmla="*/ 0 h 668594"/>
                <a:gd name="connsiteX1" fmla="*/ 6914176 w 7025611"/>
                <a:gd name="connsiteY1" fmla="*/ 0 h 668594"/>
                <a:gd name="connsiteX2" fmla="*/ 7025611 w 7025611"/>
                <a:gd name="connsiteY2" fmla="*/ 111435 h 668594"/>
                <a:gd name="connsiteX3" fmla="*/ 7025611 w 7025611"/>
                <a:gd name="connsiteY3" fmla="*/ 557159 h 668594"/>
                <a:gd name="connsiteX4" fmla="*/ 6914176 w 7025611"/>
                <a:gd name="connsiteY4" fmla="*/ 668594 h 668594"/>
                <a:gd name="connsiteX5" fmla="*/ 57820 w 7025611"/>
                <a:gd name="connsiteY5" fmla="*/ 668594 h 668594"/>
                <a:gd name="connsiteX6" fmla="*/ 14445 w 7025611"/>
                <a:gd name="connsiteY6" fmla="*/ 659837 h 668594"/>
                <a:gd name="connsiteX7" fmla="*/ 0 w 7025611"/>
                <a:gd name="connsiteY7" fmla="*/ 650098 h 668594"/>
                <a:gd name="connsiteX8" fmla="*/ 320011 w 7025611"/>
                <a:gd name="connsiteY8" fmla="*/ 334297 h 668594"/>
                <a:gd name="connsiteX9" fmla="*/ 0 w 7025611"/>
                <a:gd name="connsiteY9" fmla="*/ 18496 h 668594"/>
                <a:gd name="connsiteX10" fmla="*/ 14445 w 7025611"/>
                <a:gd name="connsiteY10" fmla="*/ 8757 h 668594"/>
                <a:gd name="connsiteX11" fmla="*/ 57820 w 7025611"/>
                <a:gd name="connsiteY11" fmla="*/ 0 h 66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25611" h="668594">
                  <a:moveTo>
                    <a:pt x="57820" y="0"/>
                  </a:moveTo>
                  <a:lnTo>
                    <a:pt x="6914176" y="0"/>
                  </a:lnTo>
                  <a:cubicBezTo>
                    <a:pt x="6975720" y="0"/>
                    <a:pt x="7025611" y="49891"/>
                    <a:pt x="7025611" y="111435"/>
                  </a:cubicBezTo>
                  <a:lnTo>
                    <a:pt x="7025611" y="557159"/>
                  </a:lnTo>
                  <a:cubicBezTo>
                    <a:pt x="7025611" y="618703"/>
                    <a:pt x="6975720" y="668594"/>
                    <a:pt x="6914176" y="668594"/>
                  </a:cubicBezTo>
                  <a:lnTo>
                    <a:pt x="57820" y="668594"/>
                  </a:lnTo>
                  <a:cubicBezTo>
                    <a:pt x="42434" y="668594"/>
                    <a:pt x="27777" y="665476"/>
                    <a:pt x="14445" y="659837"/>
                  </a:cubicBezTo>
                  <a:lnTo>
                    <a:pt x="0" y="650098"/>
                  </a:lnTo>
                  <a:lnTo>
                    <a:pt x="320011" y="334297"/>
                  </a:lnTo>
                  <a:lnTo>
                    <a:pt x="0" y="18496"/>
                  </a:lnTo>
                  <a:lnTo>
                    <a:pt x="14445" y="8757"/>
                  </a:lnTo>
                  <a:cubicBezTo>
                    <a:pt x="27777" y="3118"/>
                    <a:pt x="42434" y="0"/>
                    <a:pt x="578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844EF94-DF00-40E2-8926-EBE840C71FEE}"/>
                </a:ext>
              </a:extLst>
            </p:cNvPr>
            <p:cNvSpPr txBox="1"/>
            <p:nvPr/>
          </p:nvSpPr>
          <p:spPr>
            <a:xfrm>
              <a:off x="3824965" y="775170"/>
              <a:ext cx="24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0E04242-04D7-43F4-A04F-E87BF8F4946F}"/>
              </a:ext>
            </a:extLst>
          </p:cNvPr>
          <p:cNvSpPr txBox="1"/>
          <p:nvPr/>
        </p:nvSpPr>
        <p:spPr>
          <a:xfrm>
            <a:off x="5641432" y="1894430"/>
            <a:ext cx="635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S500 chassis                                                                      price: 2500/-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4863120" y="2741209"/>
            <a:ext cx="7024080" cy="668594"/>
            <a:chOff x="3733568" y="625539"/>
            <a:chExt cx="7450626" cy="668594"/>
          </a:xfrm>
        </p:grpSpPr>
        <p:sp>
          <p:nvSpPr>
            <p:cNvPr id="41" name="Rectangle: Rounded Corners 15">
              <a:extLst>
                <a:ext uri="{FF2B5EF4-FFF2-40B4-BE49-F238E27FC236}">
                  <a16:creationId xmlns:a16="http://schemas.microsoft.com/office/drawing/2014/main" id="{2D684EC4-F2F1-4CA6-8499-EAFBA414D5E9}"/>
                </a:ext>
              </a:extLst>
            </p:cNvPr>
            <p:cNvSpPr/>
            <p:nvPr/>
          </p:nvSpPr>
          <p:spPr>
            <a:xfrm>
              <a:off x="3733568" y="625539"/>
              <a:ext cx="850029" cy="668594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Freeform: Shape 14">
              <a:extLst>
                <a:ext uri="{FF2B5EF4-FFF2-40B4-BE49-F238E27FC236}">
                  <a16:creationId xmlns:a16="http://schemas.microsoft.com/office/drawing/2014/main" id="{C88FD256-C838-4884-A9F7-781C049EC410}"/>
                </a:ext>
              </a:extLst>
            </p:cNvPr>
            <p:cNvSpPr/>
            <p:nvPr/>
          </p:nvSpPr>
          <p:spPr>
            <a:xfrm>
              <a:off x="4158583" y="625539"/>
              <a:ext cx="7025611" cy="668594"/>
            </a:xfrm>
            <a:custGeom>
              <a:avLst/>
              <a:gdLst>
                <a:gd name="connsiteX0" fmla="*/ 57820 w 7025611"/>
                <a:gd name="connsiteY0" fmla="*/ 0 h 668594"/>
                <a:gd name="connsiteX1" fmla="*/ 6914176 w 7025611"/>
                <a:gd name="connsiteY1" fmla="*/ 0 h 668594"/>
                <a:gd name="connsiteX2" fmla="*/ 7025611 w 7025611"/>
                <a:gd name="connsiteY2" fmla="*/ 111435 h 668594"/>
                <a:gd name="connsiteX3" fmla="*/ 7025611 w 7025611"/>
                <a:gd name="connsiteY3" fmla="*/ 557159 h 668594"/>
                <a:gd name="connsiteX4" fmla="*/ 6914176 w 7025611"/>
                <a:gd name="connsiteY4" fmla="*/ 668594 h 668594"/>
                <a:gd name="connsiteX5" fmla="*/ 57820 w 7025611"/>
                <a:gd name="connsiteY5" fmla="*/ 668594 h 668594"/>
                <a:gd name="connsiteX6" fmla="*/ 14445 w 7025611"/>
                <a:gd name="connsiteY6" fmla="*/ 659837 h 668594"/>
                <a:gd name="connsiteX7" fmla="*/ 0 w 7025611"/>
                <a:gd name="connsiteY7" fmla="*/ 650098 h 668594"/>
                <a:gd name="connsiteX8" fmla="*/ 320011 w 7025611"/>
                <a:gd name="connsiteY8" fmla="*/ 334297 h 668594"/>
                <a:gd name="connsiteX9" fmla="*/ 0 w 7025611"/>
                <a:gd name="connsiteY9" fmla="*/ 18496 h 668594"/>
                <a:gd name="connsiteX10" fmla="*/ 14445 w 7025611"/>
                <a:gd name="connsiteY10" fmla="*/ 8757 h 668594"/>
                <a:gd name="connsiteX11" fmla="*/ 57820 w 7025611"/>
                <a:gd name="connsiteY11" fmla="*/ 0 h 66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25611" h="668594">
                  <a:moveTo>
                    <a:pt x="57820" y="0"/>
                  </a:moveTo>
                  <a:lnTo>
                    <a:pt x="6914176" y="0"/>
                  </a:lnTo>
                  <a:cubicBezTo>
                    <a:pt x="6975720" y="0"/>
                    <a:pt x="7025611" y="49891"/>
                    <a:pt x="7025611" y="111435"/>
                  </a:cubicBezTo>
                  <a:lnTo>
                    <a:pt x="7025611" y="557159"/>
                  </a:lnTo>
                  <a:cubicBezTo>
                    <a:pt x="7025611" y="618703"/>
                    <a:pt x="6975720" y="668594"/>
                    <a:pt x="6914176" y="668594"/>
                  </a:cubicBezTo>
                  <a:lnTo>
                    <a:pt x="57820" y="668594"/>
                  </a:lnTo>
                  <a:cubicBezTo>
                    <a:pt x="42434" y="668594"/>
                    <a:pt x="27777" y="665476"/>
                    <a:pt x="14445" y="659837"/>
                  </a:cubicBezTo>
                  <a:lnTo>
                    <a:pt x="0" y="650098"/>
                  </a:lnTo>
                  <a:lnTo>
                    <a:pt x="320011" y="334297"/>
                  </a:lnTo>
                  <a:lnTo>
                    <a:pt x="0" y="18496"/>
                  </a:lnTo>
                  <a:lnTo>
                    <a:pt x="14445" y="8757"/>
                  </a:lnTo>
                  <a:cubicBezTo>
                    <a:pt x="27777" y="3118"/>
                    <a:pt x="42434" y="0"/>
                    <a:pt x="578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844EF94-DF00-40E2-8926-EBE840C71FEE}"/>
                </a:ext>
              </a:extLst>
            </p:cNvPr>
            <p:cNvSpPr txBox="1"/>
            <p:nvPr/>
          </p:nvSpPr>
          <p:spPr>
            <a:xfrm>
              <a:off x="3824965" y="775170"/>
              <a:ext cx="24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836225" y="3754221"/>
            <a:ext cx="7024080" cy="668594"/>
            <a:chOff x="3733568" y="625539"/>
            <a:chExt cx="7450626" cy="668594"/>
          </a:xfrm>
        </p:grpSpPr>
        <p:sp>
          <p:nvSpPr>
            <p:cNvPr id="45" name="Rectangle: Rounded Corners 15">
              <a:extLst>
                <a:ext uri="{FF2B5EF4-FFF2-40B4-BE49-F238E27FC236}">
                  <a16:creationId xmlns:a16="http://schemas.microsoft.com/office/drawing/2014/main" id="{2D684EC4-F2F1-4CA6-8499-EAFBA414D5E9}"/>
                </a:ext>
              </a:extLst>
            </p:cNvPr>
            <p:cNvSpPr/>
            <p:nvPr/>
          </p:nvSpPr>
          <p:spPr>
            <a:xfrm>
              <a:off x="3733568" y="625539"/>
              <a:ext cx="850029" cy="668594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Freeform: Shape 14">
              <a:extLst>
                <a:ext uri="{FF2B5EF4-FFF2-40B4-BE49-F238E27FC236}">
                  <a16:creationId xmlns:a16="http://schemas.microsoft.com/office/drawing/2014/main" id="{C88FD256-C838-4884-A9F7-781C049EC410}"/>
                </a:ext>
              </a:extLst>
            </p:cNvPr>
            <p:cNvSpPr/>
            <p:nvPr/>
          </p:nvSpPr>
          <p:spPr>
            <a:xfrm>
              <a:off x="4158583" y="625539"/>
              <a:ext cx="7025611" cy="668594"/>
            </a:xfrm>
            <a:custGeom>
              <a:avLst/>
              <a:gdLst>
                <a:gd name="connsiteX0" fmla="*/ 57820 w 7025611"/>
                <a:gd name="connsiteY0" fmla="*/ 0 h 668594"/>
                <a:gd name="connsiteX1" fmla="*/ 6914176 w 7025611"/>
                <a:gd name="connsiteY1" fmla="*/ 0 h 668594"/>
                <a:gd name="connsiteX2" fmla="*/ 7025611 w 7025611"/>
                <a:gd name="connsiteY2" fmla="*/ 111435 h 668594"/>
                <a:gd name="connsiteX3" fmla="*/ 7025611 w 7025611"/>
                <a:gd name="connsiteY3" fmla="*/ 557159 h 668594"/>
                <a:gd name="connsiteX4" fmla="*/ 6914176 w 7025611"/>
                <a:gd name="connsiteY4" fmla="*/ 668594 h 668594"/>
                <a:gd name="connsiteX5" fmla="*/ 57820 w 7025611"/>
                <a:gd name="connsiteY5" fmla="*/ 668594 h 668594"/>
                <a:gd name="connsiteX6" fmla="*/ 14445 w 7025611"/>
                <a:gd name="connsiteY6" fmla="*/ 659837 h 668594"/>
                <a:gd name="connsiteX7" fmla="*/ 0 w 7025611"/>
                <a:gd name="connsiteY7" fmla="*/ 650098 h 668594"/>
                <a:gd name="connsiteX8" fmla="*/ 320011 w 7025611"/>
                <a:gd name="connsiteY8" fmla="*/ 334297 h 668594"/>
                <a:gd name="connsiteX9" fmla="*/ 0 w 7025611"/>
                <a:gd name="connsiteY9" fmla="*/ 18496 h 668594"/>
                <a:gd name="connsiteX10" fmla="*/ 14445 w 7025611"/>
                <a:gd name="connsiteY10" fmla="*/ 8757 h 668594"/>
                <a:gd name="connsiteX11" fmla="*/ 57820 w 7025611"/>
                <a:gd name="connsiteY11" fmla="*/ 0 h 66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25611" h="668594">
                  <a:moveTo>
                    <a:pt x="57820" y="0"/>
                  </a:moveTo>
                  <a:lnTo>
                    <a:pt x="6914176" y="0"/>
                  </a:lnTo>
                  <a:cubicBezTo>
                    <a:pt x="6975720" y="0"/>
                    <a:pt x="7025611" y="49891"/>
                    <a:pt x="7025611" y="111435"/>
                  </a:cubicBezTo>
                  <a:lnTo>
                    <a:pt x="7025611" y="557159"/>
                  </a:lnTo>
                  <a:cubicBezTo>
                    <a:pt x="7025611" y="618703"/>
                    <a:pt x="6975720" y="668594"/>
                    <a:pt x="6914176" y="668594"/>
                  </a:cubicBezTo>
                  <a:lnTo>
                    <a:pt x="57820" y="668594"/>
                  </a:lnTo>
                  <a:cubicBezTo>
                    <a:pt x="42434" y="668594"/>
                    <a:pt x="27777" y="665476"/>
                    <a:pt x="14445" y="659837"/>
                  </a:cubicBezTo>
                  <a:lnTo>
                    <a:pt x="0" y="650098"/>
                  </a:lnTo>
                  <a:lnTo>
                    <a:pt x="320011" y="334297"/>
                  </a:lnTo>
                  <a:lnTo>
                    <a:pt x="0" y="18496"/>
                  </a:lnTo>
                  <a:lnTo>
                    <a:pt x="14445" y="8757"/>
                  </a:lnTo>
                  <a:cubicBezTo>
                    <a:pt x="27777" y="3118"/>
                    <a:pt x="42434" y="0"/>
                    <a:pt x="578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844EF94-DF00-40E2-8926-EBE840C71FEE}"/>
                </a:ext>
              </a:extLst>
            </p:cNvPr>
            <p:cNvSpPr txBox="1"/>
            <p:nvPr/>
          </p:nvSpPr>
          <p:spPr>
            <a:xfrm>
              <a:off x="3824965" y="775170"/>
              <a:ext cx="24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45189" y="4821022"/>
            <a:ext cx="7024080" cy="668594"/>
            <a:chOff x="3733568" y="625539"/>
            <a:chExt cx="7450626" cy="668594"/>
          </a:xfrm>
        </p:grpSpPr>
        <p:sp>
          <p:nvSpPr>
            <p:cNvPr id="49" name="Rectangle: Rounded Corners 15">
              <a:extLst>
                <a:ext uri="{FF2B5EF4-FFF2-40B4-BE49-F238E27FC236}">
                  <a16:creationId xmlns:a16="http://schemas.microsoft.com/office/drawing/2014/main" id="{2D684EC4-F2F1-4CA6-8499-EAFBA414D5E9}"/>
                </a:ext>
              </a:extLst>
            </p:cNvPr>
            <p:cNvSpPr/>
            <p:nvPr/>
          </p:nvSpPr>
          <p:spPr>
            <a:xfrm>
              <a:off x="3733568" y="625539"/>
              <a:ext cx="850029" cy="668594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Freeform: Shape 14">
              <a:extLst>
                <a:ext uri="{FF2B5EF4-FFF2-40B4-BE49-F238E27FC236}">
                  <a16:creationId xmlns:a16="http://schemas.microsoft.com/office/drawing/2014/main" id="{C88FD256-C838-4884-A9F7-781C049EC410}"/>
                </a:ext>
              </a:extLst>
            </p:cNvPr>
            <p:cNvSpPr/>
            <p:nvPr/>
          </p:nvSpPr>
          <p:spPr>
            <a:xfrm>
              <a:off x="4158583" y="625539"/>
              <a:ext cx="7025611" cy="668594"/>
            </a:xfrm>
            <a:custGeom>
              <a:avLst/>
              <a:gdLst>
                <a:gd name="connsiteX0" fmla="*/ 57820 w 7025611"/>
                <a:gd name="connsiteY0" fmla="*/ 0 h 668594"/>
                <a:gd name="connsiteX1" fmla="*/ 6914176 w 7025611"/>
                <a:gd name="connsiteY1" fmla="*/ 0 h 668594"/>
                <a:gd name="connsiteX2" fmla="*/ 7025611 w 7025611"/>
                <a:gd name="connsiteY2" fmla="*/ 111435 h 668594"/>
                <a:gd name="connsiteX3" fmla="*/ 7025611 w 7025611"/>
                <a:gd name="connsiteY3" fmla="*/ 557159 h 668594"/>
                <a:gd name="connsiteX4" fmla="*/ 6914176 w 7025611"/>
                <a:gd name="connsiteY4" fmla="*/ 668594 h 668594"/>
                <a:gd name="connsiteX5" fmla="*/ 57820 w 7025611"/>
                <a:gd name="connsiteY5" fmla="*/ 668594 h 668594"/>
                <a:gd name="connsiteX6" fmla="*/ 14445 w 7025611"/>
                <a:gd name="connsiteY6" fmla="*/ 659837 h 668594"/>
                <a:gd name="connsiteX7" fmla="*/ 0 w 7025611"/>
                <a:gd name="connsiteY7" fmla="*/ 650098 h 668594"/>
                <a:gd name="connsiteX8" fmla="*/ 320011 w 7025611"/>
                <a:gd name="connsiteY8" fmla="*/ 334297 h 668594"/>
                <a:gd name="connsiteX9" fmla="*/ 0 w 7025611"/>
                <a:gd name="connsiteY9" fmla="*/ 18496 h 668594"/>
                <a:gd name="connsiteX10" fmla="*/ 14445 w 7025611"/>
                <a:gd name="connsiteY10" fmla="*/ 8757 h 668594"/>
                <a:gd name="connsiteX11" fmla="*/ 57820 w 7025611"/>
                <a:gd name="connsiteY11" fmla="*/ 0 h 66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25611" h="668594">
                  <a:moveTo>
                    <a:pt x="57820" y="0"/>
                  </a:moveTo>
                  <a:lnTo>
                    <a:pt x="6914176" y="0"/>
                  </a:lnTo>
                  <a:cubicBezTo>
                    <a:pt x="6975720" y="0"/>
                    <a:pt x="7025611" y="49891"/>
                    <a:pt x="7025611" y="111435"/>
                  </a:cubicBezTo>
                  <a:lnTo>
                    <a:pt x="7025611" y="557159"/>
                  </a:lnTo>
                  <a:cubicBezTo>
                    <a:pt x="7025611" y="618703"/>
                    <a:pt x="6975720" y="668594"/>
                    <a:pt x="6914176" y="668594"/>
                  </a:cubicBezTo>
                  <a:lnTo>
                    <a:pt x="57820" y="668594"/>
                  </a:lnTo>
                  <a:cubicBezTo>
                    <a:pt x="42434" y="668594"/>
                    <a:pt x="27777" y="665476"/>
                    <a:pt x="14445" y="659837"/>
                  </a:cubicBezTo>
                  <a:lnTo>
                    <a:pt x="0" y="650098"/>
                  </a:lnTo>
                  <a:lnTo>
                    <a:pt x="320011" y="334297"/>
                  </a:lnTo>
                  <a:lnTo>
                    <a:pt x="0" y="18496"/>
                  </a:lnTo>
                  <a:lnTo>
                    <a:pt x="14445" y="8757"/>
                  </a:lnTo>
                  <a:cubicBezTo>
                    <a:pt x="27777" y="3118"/>
                    <a:pt x="42434" y="0"/>
                    <a:pt x="578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844EF94-DF00-40E2-8926-EBE840C71FEE}"/>
                </a:ext>
              </a:extLst>
            </p:cNvPr>
            <p:cNvSpPr txBox="1"/>
            <p:nvPr/>
          </p:nvSpPr>
          <p:spPr>
            <a:xfrm>
              <a:off x="3824965" y="775170"/>
              <a:ext cx="24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EEB1548-219F-44D4-AEFC-BE14766CD1A7}"/>
              </a:ext>
            </a:extLst>
          </p:cNvPr>
          <p:cNvSpPr txBox="1"/>
          <p:nvPr/>
        </p:nvSpPr>
        <p:spPr>
          <a:xfrm>
            <a:off x="5623503" y="2914600"/>
            <a:ext cx="635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Controller FS-16X                                                          price: 4500/-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4CDF94-69E7-4E2F-93D1-08195C6D8A15}"/>
              </a:ext>
            </a:extLst>
          </p:cNvPr>
          <p:cNvSpPr txBox="1"/>
          <p:nvPr/>
        </p:nvSpPr>
        <p:spPr>
          <a:xfrm>
            <a:off x="5628099" y="3893284"/>
            <a:ext cx="632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GB" dirty="0"/>
              <a:t>EMAX Brushless Motor (4 P)                                         price: 4000/-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DBF235-F799-4689-B12D-926D82FEA08D}"/>
              </a:ext>
            </a:extLst>
          </p:cNvPr>
          <p:cNvSpPr txBox="1"/>
          <p:nvPr/>
        </p:nvSpPr>
        <p:spPr>
          <a:xfrm>
            <a:off x="5619729" y="4944736"/>
            <a:ext cx="618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dirty="0"/>
              <a:t>EMAX 30A ESC (4 P)                                                    price: 3200/-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4818295" y="5887822"/>
            <a:ext cx="7024080" cy="668594"/>
            <a:chOff x="3733568" y="625539"/>
            <a:chExt cx="7450626" cy="668594"/>
          </a:xfrm>
        </p:grpSpPr>
        <p:sp>
          <p:nvSpPr>
            <p:cNvPr id="56" name="Rectangle: Rounded Corners 15">
              <a:extLst>
                <a:ext uri="{FF2B5EF4-FFF2-40B4-BE49-F238E27FC236}">
                  <a16:creationId xmlns:a16="http://schemas.microsoft.com/office/drawing/2014/main" id="{2D684EC4-F2F1-4CA6-8499-EAFBA414D5E9}"/>
                </a:ext>
              </a:extLst>
            </p:cNvPr>
            <p:cNvSpPr/>
            <p:nvPr/>
          </p:nvSpPr>
          <p:spPr>
            <a:xfrm>
              <a:off x="3733568" y="625539"/>
              <a:ext cx="850029" cy="668594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Freeform: Shape 14">
              <a:extLst>
                <a:ext uri="{FF2B5EF4-FFF2-40B4-BE49-F238E27FC236}">
                  <a16:creationId xmlns:a16="http://schemas.microsoft.com/office/drawing/2014/main" id="{C88FD256-C838-4884-A9F7-781C049EC410}"/>
                </a:ext>
              </a:extLst>
            </p:cNvPr>
            <p:cNvSpPr/>
            <p:nvPr/>
          </p:nvSpPr>
          <p:spPr>
            <a:xfrm>
              <a:off x="4158583" y="625539"/>
              <a:ext cx="7025611" cy="668594"/>
            </a:xfrm>
            <a:custGeom>
              <a:avLst/>
              <a:gdLst>
                <a:gd name="connsiteX0" fmla="*/ 57820 w 7025611"/>
                <a:gd name="connsiteY0" fmla="*/ 0 h 668594"/>
                <a:gd name="connsiteX1" fmla="*/ 6914176 w 7025611"/>
                <a:gd name="connsiteY1" fmla="*/ 0 h 668594"/>
                <a:gd name="connsiteX2" fmla="*/ 7025611 w 7025611"/>
                <a:gd name="connsiteY2" fmla="*/ 111435 h 668594"/>
                <a:gd name="connsiteX3" fmla="*/ 7025611 w 7025611"/>
                <a:gd name="connsiteY3" fmla="*/ 557159 h 668594"/>
                <a:gd name="connsiteX4" fmla="*/ 6914176 w 7025611"/>
                <a:gd name="connsiteY4" fmla="*/ 668594 h 668594"/>
                <a:gd name="connsiteX5" fmla="*/ 57820 w 7025611"/>
                <a:gd name="connsiteY5" fmla="*/ 668594 h 668594"/>
                <a:gd name="connsiteX6" fmla="*/ 14445 w 7025611"/>
                <a:gd name="connsiteY6" fmla="*/ 659837 h 668594"/>
                <a:gd name="connsiteX7" fmla="*/ 0 w 7025611"/>
                <a:gd name="connsiteY7" fmla="*/ 650098 h 668594"/>
                <a:gd name="connsiteX8" fmla="*/ 320011 w 7025611"/>
                <a:gd name="connsiteY8" fmla="*/ 334297 h 668594"/>
                <a:gd name="connsiteX9" fmla="*/ 0 w 7025611"/>
                <a:gd name="connsiteY9" fmla="*/ 18496 h 668594"/>
                <a:gd name="connsiteX10" fmla="*/ 14445 w 7025611"/>
                <a:gd name="connsiteY10" fmla="*/ 8757 h 668594"/>
                <a:gd name="connsiteX11" fmla="*/ 57820 w 7025611"/>
                <a:gd name="connsiteY11" fmla="*/ 0 h 66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25611" h="668594">
                  <a:moveTo>
                    <a:pt x="57820" y="0"/>
                  </a:moveTo>
                  <a:lnTo>
                    <a:pt x="6914176" y="0"/>
                  </a:lnTo>
                  <a:cubicBezTo>
                    <a:pt x="6975720" y="0"/>
                    <a:pt x="7025611" y="49891"/>
                    <a:pt x="7025611" y="111435"/>
                  </a:cubicBezTo>
                  <a:lnTo>
                    <a:pt x="7025611" y="557159"/>
                  </a:lnTo>
                  <a:cubicBezTo>
                    <a:pt x="7025611" y="618703"/>
                    <a:pt x="6975720" y="668594"/>
                    <a:pt x="6914176" y="668594"/>
                  </a:cubicBezTo>
                  <a:lnTo>
                    <a:pt x="57820" y="668594"/>
                  </a:lnTo>
                  <a:cubicBezTo>
                    <a:pt x="42434" y="668594"/>
                    <a:pt x="27777" y="665476"/>
                    <a:pt x="14445" y="659837"/>
                  </a:cubicBezTo>
                  <a:lnTo>
                    <a:pt x="0" y="650098"/>
                  </a:lnTo>
                  <a:lnTo>
                    <a:pt x="320011" y="334297"/>
                  </a:lnTo>
                  <a:lnTo>
                    <a:pt x="0" y="18496"/>
                  </a:lnTo>
                  <a:lnTo>
                    <a:pt x="14445" y="8757"/>
                  </a:lnTo>
                  <a:cubicBezTo>
                    <a:pt x="27777" y="3118"/>
                    <a:pt x="42434" y="0"/>
                    <a:pt x="578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844EF94-DF00-40E2-8926-EBE840C71FEE}"/>
                </a:ext>
              </a:extLst>
            </p:cNvPr>
            <p:cNvSpPr txBox="1"/>
            <p:nvPr/>
          </p:nvSpPr>
          <p:spPr>
            <a:xfrm>
              <a:off x="3824965" y="775170"/>
              <a:ext cx="24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2BF5AECC-CCE0-40B4-ADD2-01ADCAF66DA3}"/>
              </a:ext>
            </a:extLst>
          </p:cNvPr>
          <p:cNvSpPr txBox="1"/>
          <p:nvPr/>
        </p:nvSpPr>
        <p:spPr>
          <a:xfrm>
            <a:off x="5592241" y="6046417"/>
            <a:ext cx="624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Propeller (2 pair)             </a:t>
            </a:r>
            <a:r>
              <a:rPr lang="en-US" dirty="0"/>
              <a:t>                                              Price: 400/-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7815180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5091333" cy="6858000"/>
          </a:xfrm>
          <a:custGeom>
            <a:avLst/>
            <a:gdLst>
              <a:gd name="connsiteX0" fmla="*/ 0 w 4191000"/>
              <a:gd name="connsiteY0" fmla="*/ 0 h 6858000"/>
              <a:gd name="connsiteX1" fmla="*/ 4191000 w 4191000"/>
              <a:gd name="connsiteY1" fmla="*/ 0 h 6858000"/>
              <a:gd name="connsiteX2" fmla="*/ 4191000 w 4191000"/>
              <a:gd name="connsiteY2" fmla="*/ 6858000 h 6858000"/>
              <a:gd name="connsiteX3" fmla="*/ 0 w 4191000"/>
              <a:gd name="connsiteY3" fmla="*/ 6858000 h 6858000"/>
              <a:gd name="connsiteX4" fmla="*/ 0 w 4191000"/>
              <a:gd name="connsiteY4" fmla="*/ 0 h 6858000"/>
              <a:gd name="connsiteX0" fmla="*/ 0 w 4895557"/>
              <a:gd name="connsiteY0" fmla="*/ 0 h 6858000"/>
              <a:gd name="connsiteX1" fmla="*/ 4191000 w 4895557"/>
              <a:gd name="connsiteY1" fmla="*/ 0 h 6858000"/>
              <a:gd name="connsiteX2" fmla="*/ 4895557 w 4895557"/>
              <a:gd name="connsiteY2" fmla="*/ 3348111 h 6858000"/>
              <a:gd name="connsiteX3" fmla="*/ 4191000 w 4895557"/>
              <a:gd name="connsiteY3" fmla="*/ 6858000 h 6858000"/>
              <a:gd name="connsiteX4" fmla="*/ 0 w 4895557"/>
              <a:gd name="connsiteY4" fmla="*/ 6858000 h 6858000"/>
              <a:gd name="connsiteX5" fmla="*/ 0 w 4895557"/>
              <a:gd name="connsiteY5" fmla="*/ 0 h 6858000"/>
              <a:gd name="connsiteX0" fmla="*/ 0 w 4895557"/>
              <a:gd name="connsiteY0" fmla="*/ 0 h 6858000"/>
              <a:gd name="connsiteX1" fmla="*/ 4191000 w 4895557"/>
              <a:gd name="connsiteY1" fmla="*/ 0 h 6858000"/>
              <a:gd name="connsiteX2" fmla="*/ 4895557 w 4895557"/>
              <a:gd name="connsiteY2" fmla="*/ 3348111 h 6858000"/>
              <a:gd name="connsiteX3" fmla="*/ 4191000 w 4895557"/>
              <a:gd name="connsiteY3" fmla="*/ 6858000 h 6858000"/>
              <a:gd name="connsiteX4" fmla="*/ 0 w 4895557"/>
              <a:gd name="connsiteY4" fmla="*/ 6858000 h 6858000"/>
              <a:gd name="connsiteX5" fmla="*/ 0 w 4895557"/>
              <a:gd name="connsiteY5" fmla="*/ 0 h 6858000"/>
              <a:gd name="connsiteX0" fmla="*/ 0 w 4895557"/>
              <a:gd name="connsiteY0" fmla="*/ 0 h 6858000"/>
              <a:gd name="connsiteX1" fmla="*/ 4191000 w 4895557"/>
              <a:gd name="connsiteY1" fmla="*/ 0 h 6858000"/>
              <a:gd name="connsiteX2" fmla="*/ 4895557 w 4895557"/>
              <a:gd name="connsiteY2" fmla="*/ 3348111 h 6858000"/>
              <a:gd name="connsiteX3" fmla="*/ 4191000 w 4895557"/>
              <a:gd name="connsiteY3" fmla="*/ 6858000 h 6858000"/>
              <a:gd name="connsiteX4" fmla="*/ 0 w 4895557"/>
              <a:gd name="connsiteY4" fmla="*/ 6858000 h 6858000"/>
              <a:gd name="connsiteX5" fmla="*/ 0 w 4895557"/>
              <a:gd name="connsiteY5" fmla="*/ 0 h 6858000"/>
              <a:gd name="connsiteX0" fmla="*/ 0 w 4219485"/>
              <a:gd name="connsiteY0" fmla="*/ 0 h 6858000"/>
              <a:gd name="connsiteX1" fmla="*/ 4191000 w 4219485"/>
              <a:gd name="connsiteY1" fmla="*/ 0 h 6858000"/>
              <a:gd name="connsiteX2" fmla="*/ 3263705 w 4219485"/>
              <a:gd name="connsiteY2" fmla="*/ 3418450 h 6858000"/>
              <a:gd name="connsiteX3" fmla="*/ 4191000 w 4219485"/>
              <a:gd name="connsiteY3" fmla="*/ 6858000 h 6858000"/>
              <a:gd name="connsiteX4" fmla="*/ 0 w 4219485"/>
              <a:gd name="connsiteY4" fmla="*/ 6858000 h 6858000"/>
              <a:gd name="connsiteX5" fmla="*/ 0 w 4219485"/>
              <a:gd name="connsiteY5" fmla="*/ 0 h 6858000"/>
              <a:gd name="connsiteX0" fmla="*/ 0 w 5091333"/>
              <a:gd name="connsiteY0" fmla="*/ 0 h 6858000"/>
              <a:gd name="connsiteX1" fmla="*/ 5091333 w 5091333"/>
              <a:gd name="connsiteY1" fmla="*/ 0 h 6858000"/>
              <a:gd name="connsiteX2" fmla="*/ 3263705 w 5091333"/>
              <a:gd name="connsiteY2" fmla="*/ 3418450 h 6858000"/>
              <a:gd name="connsiteX3" fmla="*/ 4191000 w 5091333"/>
              <a:gd name="connsiteY3" fmla="*/ 6858000 h 6858000"/>
              <a:gd name="connsiteX4" fmla="*/ 0 w 5091333"/>
              <a:gd name="connsiteY4" fmla="*/ 6858000 h 6858000"/>
              <a:gd name="connsiteX5" fmla="*/ 0 w 5091333"/>
              <a:gd name="connsiteY5" fmla="*/ 0 h 6858000"/>
              <a:gd name="connsiteX0" fmla="*/ 0 w 5091333"/>
              <a:gd name="connsiteY0" fmla="*/ 0 h 6858000"/>
              <a:gd name="connsiteX1" fmla="*/ 5091333 w 5091333"/>
              <a:gd name="connsiteY1" fmla="*/ 0 h 6858000"/>
              <a:gd name="connsiteX2" fmla="*/ 3263705 w 5091333"/>
              <a:gd name="connsiteY2" fmla="*/ 3418450 h 6858000"/>
              <a:gd name="connsiteX3" fmla="*/ 4669301 w 5091333"/>
              <a:gd name="connsiteY3" fmla="*/ 6858000 h 6858000"/>
              <a:gd name="connsiteX4" fmla="*/ 0 w 5091333"/>
              <a:gd name="connsiteY4" fmla="*/ 6858000 h 6858000"/>
              <a:gd name="connsiteX5" fmla="*/ 0 w 5091333"/>
              <a:gd name="connsiteY5" fmla="*/ 0 h 6858000"/>
              <a:gd name="connsiteX0" fmla="*/ 0 w 5091333"/>
              <a:gd name="connsiteY0" fmla="*/ 0 h 6858000"/>
              <a:gd name="connsiteX1" fmla="*/ 5091333 w 5091333"/>
              <a:gd name="connsiteY1" fmla="*/ 0 h 6858000"/>
              <a:gd name="connsiteX2" fmla="*/ 3587262 w 5091333"/>
              <a:gd name="connsiteY2" fmla="*/ 3418450 h 6858000"/>
              <a:gd name="connsiteX3" fmla="*/ 4669301 w 5091333"/>
              <a:gd name="connsiteY3" fmla="*/ 6858000 h 6858000"/>
              <a:gd name="connsiteX4" fmla="*/ 0 w 5091333"/>
              <a:gd name="connsiteY4" fmla="*/ 6858000 h 6858000"/>
              <a:gd name="connsiteX5" fmla="*/ 0 w 5091333"/>
              <a:gd name="connsiteY5" fmla="*/ 0 h 6858000"/>
              <a:gd name="connsiteX0" fmla="*/ 0 w 5091333"/>
              <a:gd name="connsiteY0" fmla="*/ 0 h 6858000"/>
              <a:gd name="connsiteX1" fmla="*/ 5091333 w 5091333"/>
              <a:gd name="connsiteY1" fmla="*/ 0 h 6858000"/>
              <a:gd name="connsiteX2" fmla="*/ 3643533 w 5091333"/>
              <a:gd name="connsiteY2" fmla="*/ 3094893 h 6858000"/>
              <a:gd name="connsiteX3" fmla="*/ 4669301 w 5091333"/>
              <a:gd name="connsiteY3" fmla="*/ 6858000 h 6858000"/>
              <a:gd name="connsiteX4" fmla="*/ 0 w 5091333"/>
              <a:gd name="connsiteY4" fmla="*/ 6858000 h 6858000"/>
              <a:gd name="connsiteX5" fmla="*/ 0 w 509133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1333" h="6858000">
                <a:moveTo>
                  <a:pt x="0" y="0"/>
                </a:moveTo>
                <a:lnTo>
                  <a:pt x="5091333" y="0"/>
                </a:lnTo>
                <a:cubicBezTo>
                  <a:pt x="5091724" y="980049"/>
                  <a:pt x="3516533" y="2142979"/>
                  <a:pt x="3643533" y="3094893"/>
                </a:cubicBezTo>
                <a:cubicBezTo>
                  <a:pt x="3507154" y="4250788"/>
                  <a:pt x="4904153" y="5688037"/>
                  <a:pt x="466930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4572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</a:rPr>
              <a:t>Equipment Details And Price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71" y="2485744"/>
            <a:ext cx="3012982" cy="23910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7" name="Group 26"/>
          <p:cNvGrpSpPr/>
          <p:nvPr/>
        </p:nvGrpSpPr>
        <p:grpSpPr>
          <a:xfrm>
            <a:off x="4934838" y="697256"/>
            <a:ext cx="7024080" cy="668594"/>
            <a:chOff x="3733568" y="625539"/>
            <a:chExt cx="7450626" cy="668594"/>
          </a:xfrm>
        </p:grpSpPr>
        <p:sp>
          <p:nvSpPr>
            <p:cNvPr id="28" name="Rectangle: Rounded Corners 15">
              <a:extLst>
                <a:ext uri="{FF2B5EF4-FFF2-40B4-BE49-F238E27FC236}">
                  <a16:creationId xmlns:a16="http://schemas.microsoft.com/office/drawing/2014/main" id="{2D684EC4-F2F1-4CA6-8499-EAFBA414D5E9}"/>
                </a:ext>
              </a:extLst>
            </p:cNvPr>
            <p:cNvSpPr/>
            <p:nvPr/>
          </p:nvSpPr>
          <p:spPr>
            <a:xfrm>
              <a:off x="3733568" y="625539"/>
              <a:ext cx="850029" cy="668594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C88FD256-C838-4884-A9F7-781C049EC410}"/>
                </a:ext>
              </a:extLst>
            </p:cNvPr>
            <p:cNvSpPr/>
            <p:nvPr/>
          </p:nvSpPr>
          <p:spPr>
            <a:xfrm>
              <a:off x="4158583" y="625539"/>
              <a:ext cx="7025611" cy="668594"/>
            </a:xfrm>
            <a:custGeom>
              <a:avLst/>
              <a:gdLst>
                <a:gd name="connsiteX0" fmla="*/ 57820 w 7025611"/>
                <a:gd name="connsiteY0" fmla="*/ 0 h 668594"/>
                <a:gd name="connsiteX1" fmla="*/ 6914176 w 7025611"/>
                <a:gd name="connsiteY1" fmla="*/ 0 h 668594"/>
                <a:gd name="connsiteX2" fmla="*/ 7025611 w 7025611"/>
                <a:gd name="connsiteY2" fmla="*/ 111435 h 668594"/>
                <a:gd name="connsiteX3" fmla="*/ 7025611 w 7025611"/>
                <a:gd name="connsiteY3" fmla="*/ 557159 h 668594"/>
                <a:gd name="connsiteX4" fmla="*/ 6914176 w 7025611"/>
                <a:gd name="connsiteY4" fmla="*/ 668594 h 668594"/>
                <a:gd name="connsiteX5" fmla="*/ 57820 w 7025611"/>
                <a:gd name="connsiteY5" fmla="*/ 668594 h 668594"/>
                <a:gd name="connsiteX6" fmla="*/ 14445 w 7025611"/>
                <a:gd name="connsiteY6" fmla="*/ 659837 h 668594"/>
                <a:gd name="connsiteX7" fmla="*/ 0 w 7025611"/>
                <a:gd name="connsiteY7" fmla="*/ 650098 h 668594"/>
                <a:gd name="connsiteX8" fmla="*/ 320011 w 7025611"/>
                <a:gd name="connsiteY8" fmla="*/ 334297 h 668594"/>
                <a:gd name="connsiteX9" fmla="*/ 0 w 7025611"/>
                <a:gd name="connsiteY9" fmla="*/ 18496 h 668594"/>
                <a:gd name="connsiteX10" fmla="*/ 14445 w 7025611"/>
                <a:gd name="connsiteY10" fmla="*/ 8757 h 668594"/>
                <a:gd name="connsiteX11" fmla="*/ 57820 w 7025611"/>
                <a:gd name="connsiteY11" fmla="*/ 0 h 66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25611" h="668594">
                  <a:moveTo>
                    <a:pt x="57820" y="0"/>
                  </a:moveTo>
                  <a:lnTo>
                    <a:pt x="6914176" y="0"/>
                  </a:lnTo>
                  <a:cubicBezTo>
                    <a:pt x="6975720" y="0"/>
                    <a:pt x="7025611" y="49891"/>
                    <a:pt x="7025611" y="111435"/>
                  </a:cubicBezTo>
                  <a:lnTo>
                    <a:pt x="7025611" y="557159"/>
                  </a:lnTo>
                  <a:cubicBezTo>
                    <a:pt x="7025611" y="618703"/>
                    <a:pt x="6975720" y="668594"/>
                    <a:pt x="6914176" y="668594"/>
                  </a:cubicBezTo>
                  <a:lnTo>
                    <a:pt x="57820" y="668594"/>
                  </a:lnTo>
                  <a:cubicBezTo>
                    <a:pt x="42434" y="668594"/>
                    <a:pt x="27777" y="665476"/>
                    <a:pt x="14445" y="659837"/>
                  </a:cubicBezTo>
                  <a:lnTo>
                    <a:pt x="0" y="650098"/>
                  </a:lnTo>
                  <a:lnTo>
                    <a:pt x="320011" y="334297"/>
                  </a:lnTo>
                  <a:lnTo>
                    <a:pt x="0" y="18496"/>
                  </a:lnTo>
                  <a:lnTo>
                    <a:pt x="14445" y="8757"/>
                  </a:lnTo>
                  <a:cubicBezTo>
                    <a:pt x="27777" y="3118"/>
                    <a:pt x="42434" y="0"/>
                    <a:pt x="578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844EF94-DF00-40E2-8926-EBE840C71FEE}"/>
                </a:ext>
              </a:extLst>
            </p:cNvPr>
            <p:cNvSpPr txBox="1"/>
            <p:nvPr/>
          </p:nvSpPr>
          <p:spPr>
            <a:xfrm>
              <a:off x="3824965" y="775170"/>
              <a:ext cx="24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890015" y="1728197"/>
            <a:ext cx="7024080" cy="668594"/>
            <a:chOff x="3733568" y="625539"/>
            <a:chExt cx="7450626" cy="668594"/>
          </a:xfrm>
        </p:grpSpPr>
        <p:sp>
          <p:nvSpPr>
            <p:cNvPr id="36" name="Rectangle: Rounded Corners 15">
              <a:extLst>
                <a:ext uri="{FF2B5EF4-FFF2-40B4-BE49-F238E27FC236}">
                  <a16:creationId xmlns:a16="http://schemas.microsoft.com/office/drawing/2014/main" id="{2D684EC4-F2F1-4CA6-8499-EAFBA414D5E9}"/>
                </a:ext>
              </a:extLst>
            </p:cNvPr>
            <p:cNvSpPr/>
            <p:nvPr/>
          </p:nvSpPr>
          <p:spPr>
            <a:xfrm>
              <a:off x="3733568" y="625539"/>
              <a:ext cx="850029" cy="668594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reeform: Shape 14">
              <a:extLst>
                <a:ext uri="{FF2B5EF4-FFF2-40B4-BE49-F238E27FC236}">
                  <a16:creationId xmlns:a16="http://schemas.microsoft.com/office/drawing/2014/main" id="{C88FD256-C838-4884-A9F7-781C049EC410}"/>
                </a:ext>
              </a:extLst>
            </p:cNvPr>
            <p:cNvSpPr/>
            <p:nvPr/>
          </p:nvSpPr>
          <p:spPr>
            <a:xfrm>
              <a:off x="4158583" y="625539"/>
              <a:ext cx="7025611" cy="668594"/>
            </a:xfrm>
            <a:custGeom>
              <a:avLst/>
              <a:gdLst>
                <a:gd name="connsiteX0" fmla="*/ 57820 w 7025611"/>
                <a:gd name="connsiteY0" fmla="*/ 0 h 668594"/>
                <a:gd name="connsiteX1" fmla="*/ 6914176 w 7025611"/>
                <a:gd name="connsiteY1" fmla="*/ 0 h 668594"/>
                <a:gd name="connsiteX2" fmla="*/ 7025611 w 7025611"/>
                <a:gd name="connsiteY2" fmla="*/ 111435 h 668594"/>
                <a:gd name="connsiteX3" fmla="*/ 7025611 w 7025611"/>
                <a:gd name="connsiteY3" fmla="*/ 557159 h 668594"/>
                <a:gd name="connsiteX4" fmla="*/ 6914176 w 7025611"/>
                <a:gd name="connsiteY4" fmla="*/ 668594 h 668594"/>
                <a:gd name="connsiteX5" fmla="*/ 57820 w 7025611"/>
                <a:gd name="connsiteY5" fmla="*/ 668594 h 668594"/>
                <a:gd name="connsiteX6" fmla="*/ 14445 w 7025611"/>
                <a:gd name="connsiteY6" fmla="*/ 659837 h 668594"/>
                <a:gd name="connsiteX7" fmla="*/ 0 w 7025611"/>
                <a:gd name="connsiteY7" fmla="*/ 650098 h 668594"/>
                <a:gd name="connsiteX8" fmla="*/ 320011 w 7025611"/>
                <a:gd name="connsiteY8" fmla="*/ 334297 h 668594"/>
                <a:gd name="connsiteX9" fmla="*/ 0 w 7025611"/>
                <a:gd name="connsiteY9" fmla="*/ 18496 h 668594"/>
                <a:gd name="connsiteX10" fmla="*/ 14445 w 7025611"/>
                <a:gd name="connsiteY10" fmla="*/ 8757 h 668594"/>
                <a:gd name="connsiteX11" fmla="*/ 57820 w 7025611"/>
                <a:gd name="connsiteY11" fmla="*/ 0 h 66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25611" h="668594">
                  <a:moveTo>
                    <a:pt x="57820" y="0"/>
                  </a:moveTo>
                  <a:lnTo>
                    <a:pt x="6914176" y="0"/>
                  </a:lnTo>
                  <a:cubicBezTo>
                    <a:pt x="6975720" y="0"/>
                    <a:pt x="7025611" y="49891"/>
                    <a:pt x="7025611" y="111435"/>
                  </a:cubicBezTo>
                  <a:lnTo>
                    <a:pt x="7025611" y="557159"/>
                  </a:lnTo>
                  <a:cubicBezTo>
                    <a:pt x="7025611" y="618703"/>
                    <a:pt x="6975720" y="668594"/>
                    <a:pt x="6914176" y="668594"/>
                  </a:cubicBezTo>
                  <a:lnTo>
                    <a:pt x="57820" y="668594"/>
                  </a:lnTo>
                  <a:cubicBezTo>
                    <a:pt x="42434" y="668594"/>
                    <a:pt x="27777" y="665476"/>
                    <a:pt x="14445" y="659837"/>
                  </a:cubicBezTo>
                  <a:lnTo>
                    <a:pt x="0" y="650098"/>
                  </a:lnTo>
                  <a:lnTo>
                    <a:pt x="320011" y="334297"/>
                  </a:lnTo>
                  <a:lnTo>
                    <a:pt x="0" y="18496"/>
                  </a:lnTo>
                  <a:lnTo>
                    <a:pt x="14445" y="8757"/>
                  </a:lnTo>
                  <a:cubicBezTo>
                    <a:pt x="27777" y="3118"/>
                    <a:pt x="42434" y="0"/>
                    <a:pt x="578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844EF94-DF00-40E2-8926-EBE840C71FEE}"/>
                </a:ext>
              </a:extLst>
            </p:cNvPr>
            <p:cNvSpPr txBox="1"/>
            <p:nvPr/>
          </p:nvSpPr>
          <p:spPr>
            <a:xfrm>
              <a:off x="3824965" y="775170"/>
              <a:ext cx="24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863120" y="2741209"/>
            <a:ext cx="7024080" cy="668594"/>
            <a:chOff x="3733568" y="625539"/>
            <a:chExt cx="7450626" cy="668594"/>
          </a:xfrm>
        </p:grpSpPr>
        <p:sp>
          <p:nvSpPr>
            <p:cNvPr id="41" name="Rectangle: Rounded Corners 15">
              <a:extLst>
                <a:ext uri="{FF2B5EF4-FFF2-40B4-BE49-F238E27FC236}">
                  <a16:creationId xmlns:a16="http://schemas.microsoft.com/office/drawing/2014/main" id="{2D684EC4-F2F1-4CA6-8499-EAFBA414D5E9}"/>
                </a:ext>
              </a:extLst>
            </p:cNvPr>
            <p:cNvSpPr/>
            <p:nvPr/>
          </p:nvSpPr>
          <p:spPr>
            <a:xfrm>
              <a:off x="3733568" y="625539"/>
              <a:ext cx="850029" cy="668594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Freeform: Shape 14">
              <a:extLst>
                <a:ext uri="{FF2B5EF4-FFF2-40B4-BE49-F238E27FC236}">
                  <a16:creationId xmlns:a16="http://schemas.microsoft.com/office/drawing/2014/main" id="{C88FD256-C838-4884-A9F7-781C049EC410}"/>
                </a:ext>
              </a:extLst>
            </p:cNvPr>
            <p:cNvSpPr/>
            <p:nvPr/>
          </p:nvSpPr>
          <p:spPr>
            <a:xfrm>
              <a:off x="4158583" y="625539"/>
              <a:ext cx="7025611" cy="668594"/>
            </a:xfrm>
            <a:custGeom>
              <a:avLst/>
              <a:gdLst>
                <a:gd name="connsiteX0" fmla="*/ 57820 w 7025611"/>
                <a:gd name="connsiteY0" fmla="*/ 0 h 668594"/>
                <a:gd name="connsiteX1" fmla="*/ 6914176 w 7025611"/>
                <a:gd name="connsiteY1" fmla="*/ 0 h 668594"/>
                <a:gd name="connsiteX2" fmla="*/ 7025611 w 7025611"/>
                <a:gd name="connsiteY2" fmla="*/ 111435 h 668594"/>
                <a:gd name="connsiteX3" fmla="*/ 7025611 w 7025611"/>
                <a:gd name="connsiteY3" fmla="*/ 557159 h 668594"/>
                <a:gd name="connsiteX4" fmla="*/ 6914176 w 7025611"/>
                <a:gd name="connsiteY4" fmla="*/ 668594 h 668594"/>
                <a:gd name="connsiteX5" fmla="*/ 57820 w 7025611"/>
                <a:gd name="connsiteY5" fmla="*/ 668594 h 668594"/>
                <a:gd name="connsiteX6" fmla="*/ 14445 w 7025611"/>
                <a:gd name="connsiteY6" fmla="*/ 659837 h 668594"/>
                <a:gd name="connsiteX7" fmla="*/ 0 w 7025611"/>
                <a:gd name="connsiteY7" fmla="*/ 650098 h 668594"/>
                <a:gd name="connsiteX8" fmla="*/ 320011 w 7025611"/>
                <a:gd name="connsiteY8" fmla="*/ 334297 h 668594"/>
                <a:gd name="connsiteX9" fmla="*/ 0 w 7025611"/>
                <a:gd name="connsiteY9" fmla="*/ 18496 h 668594"/>
                <a:gd name="connsiteX10" fmla="*/ 14445 w 7025611"/>
                <a:gd name="connsiteY10" fmla="*/ 8757 h 668594"/>
                <a:gd name="connsiteX11" fmla="*/ 57820 w 7025611"/>
                <a:gd name="connsiteY11" fmla="*/ 0 h 66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25611" h="668594">
                  <a:moveTo>
                    <a:pt x="57820" y="0"/>
                  </a:moveTo>
                  <a:lnTo>
                    <a:pt x="6914176" y="0"/>
                  </a:lnTo>
                  <a:cubicBezTo>
                    <a:pt x="6975720" y="0"/>
                    <a:pt x="7025611" y="49891"/>
                    <a:pt x="7025611" y="111435"/>
                  </a:cubicBezTo>
                  <a:lnTo>
                    <a:pt x="7025611" y="557159"/>
                  </a:lnTo>
                  <a:cubicBezTo>
                    <a:pt x="7025611" y="618703"/>
                    <a:pt x="6975720" y="668594"/>
                    <a:pt x="6914176" y="668594"/>
                  </a:cubicBezTo>
                  <a:lnTo>
                    <a:pt x="57820" y="668594"/>
                  </a:lnTo>
                  <a:cubicBezTo>
                    <a:pt x="42434" y="668594"/>
                    <a:pt x="27777" y="665476"/>
                    <a:pt x="14445" y="659837"/>
                  </a:cubicBezTo>
                  <a:lnTo>
                    <a:pt x="0" y="650098"/>
                  </a:lnTo>
                  <a:lnTo>
                    <a:pt x="320011" y="334297"/>
                  </a:lnTo>
                  <a:lnTo>
                    <a:pt x="0" y="18496"/>
                  </a:lnTo>
                  <a:lnTo>
                    <a:pt x="14445" y="8757"/>
                  </a:lnTo>
                  <a:cubicBezTo>
                    <a:pt x="27777" y="3118"/>
                    <a:pt x="42434" y="0"/>
                    <a:pt x="578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844EF94-DF00-40E2-8926-EBE840C71FEE}"/>
                </a:ext>
              </a:extLst>
            </p:cNvPr>
            <p:cNvSpPr txBox="1"/>
            <p:nvPr/>
          </p:nvSpPr>
          <p:spPr>
            <a:xfrm>
              <a:off x="3824965" y="775170"/>
              <a:ext cx="24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9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836225" y="3754221"/>
            <a:ext cx="7024080" cy="668594"/>
            <a:chOff x="3733568" y="625539"/>
            <a:chExt cx="7450626" cy="668594"/>
          </a:xfrm>
        </p:grpSpPr>
        <p:sp>
          <p:nvSpPr>
            <p:cNvPr id="45" name="Rectangle: Rounded Corners 15">
              <a:extLst>
                <a:ext uri="{FF2B5EF4-FFF2-40B4-BE49-F238E27FC236}">
                  <a16:creationId xmlns:a16="http://schemas.microsoft.com/office/drawing/2014/main" id="{2D684EC4-F2F1-4CA6-8499-EAFBA414D5E9}"/>
                </a:ext>
              </a:extLst>
            </p:cNvPr>
            <p:cNvSpPr/>
            <p:nvPr/>
          </p:nvSpPr>
          <p:spPr>
            <a:xfrm>
              <a:off x="3733568" y="625539"/>
              <a:ext cx="850029" cy="668594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Freeform: Shape 14">
              <a:extLst>
                <a:ext uri="{FF2B5EF4-FFF2-40B4-BE49-F238E27FC236}">
                  <a16:creationId xmlns:a16="http://schemas.microsoft.com/office/drawing/2014/main" id="{C88FD256-C838-4884-A9F7-781C049EC410}"/>
                </a:ext>
              </a:extLst>
            </p:cNvPr>
            <p:cNvSpPr/>
            <p:nvPr/>
          </p:nvSpPr>
          <p:spPr>
            <a:xfrm>
              <a:off x="4158583" y="625539"/>
              <a:ext cx="7025611" cy="668594"/>
            </a:xfrm>
            <a:custGeom>
              <a:avLst/>
              <a:gdLst>
                <a:gd name="connsiteX0" fmla="*/ 57820 w 7025611"/>
                <a:gd name="connsiteY0" fmla="*/ 0 h 668594"/>
                <a:gd name="connsiteX1" fmla="*/ 6914176 w 7025611"/>
                <a:gd name="connsiteY1" fmla="*/ 0 h 668594"/>
                <a:gd name="connsiteX2" fmla="*/ 7025611 w 7025611"/>
                <a:gd name="connsiteY2" fmla="*/ 111435 h 668594"/>
                <a:gd name="connsiteX3" fmla="*/ 7025611 w 7025611"/>
                <a:gd name="connsiteY3" fmla="*/ 557159 h 668594"/>
                <a:gd name="connsiteX4" fmla="*/ 6914176 w 7025611"/>
                <a:gd name="connsiteY4" fmla="*/ 668594 h 668594"/>
                <a:gd name="connsiteX5" fmla="*/ 57820 w 7025611"/>
                <a:gd name="connsiteY5" fmla="*/ 668594 h 668594"/>
                <a:gd name="connsiteX6" fmla="*/ 14445 w 7025611"/>
                <a:gd name="connsiteY6" fmla="*/ 659837 h 668594"/>
                <a:gd name="connsiteX7" fmla="*/ 0 w 7025611"/>
                <a:gd name="connsiteY7" fmla="*/ 650098 h 668594"/>
                <a:gd name="connsiteX8" fmla="*/ 320011 w 7025611"/>
                <a:gd name="connsiteY8" fmla="*/ 334297 h 668594"/>
                <a:gd name="connsiteX9" fmla="*/ 0 w 7025611"/>
                <a:gd name="connsiteY9" fmla="*/ 18496 h 668594"/>
                <a:gd name="connsiteX10" fmla="*/ 14445 w 7025611"/>
                <a:gd name="connsiteY10" fmla="*/ 8757 h 668594"/>
                <a:gd name="connsiteX11" fmla="*/ 57820 w 7025611"/>
                <a:gd name="connsiteY11" fmla="*/ 0 h 66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25611" h="668594">
                  <a:moveTo>
                    <a:pt x="57820" y="0"/>
                  </a:moveTo>
                  <a:lnTo>
                    <a:pt x="6914176" y="0"/>
                  </a:lnTo>
                  <a:cubicBezTo>
                    <a:pt x="6975720" y="0"/>
                    <a:pt x="7025611" y="49891"/>
                    <a:pt x="7025611" y="111435"/>
                  </a:cubicBezTo>
                  <a:lnTo>
                    <a:pt x="7025611" y="557159"/>
                  </a:lnTo>
                  <a:cubicBezTo>
                    <a:pt x="7025611" y="618703"/>
                    <a:pt x="6975720" y="668594"/>
                    <a:pt x="6914176" y="668594"/>
                  </a:cubicBezTo>
                  <a:lnTo>
                    <a:pt x="57820" y="668594"/>
                  </a:lnTo>
                  <a:cubicBezTo>
                    <a:pt x="42434" y="668594"/>
                    <a:pt x="27777" y="665476"/>
                    <a:pt x="14445" y="659837"/>
                  </a:cubicBezTo>
                  <a:lnTo>
                    <a:pt x="0" y="650098"/>
                  </a:lnTo>
                  <a:lnTo>
                    <a:pt x="320011" y="334297"/>
                  </a:lnTo>
                  <a:lnTo>
                    <a:pt x="0" y="18496"/>
                  </a:lnTo>
                  <a:lnTo>
                    <a:pt x="14445" y="8757"/>
                  </a:lnTo>
                  <a:cubicBezTo>
                    <a:pt x="27777" y="3118"/>
                    <a:pt x="42434" y="0"/>
                    <a:pt x="578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844EF94-DF00-40E2-8926-EBE840C71FEE}"/>
                </a:ext>
              </a:extLst>
            </p:cNvPr>
            <p:cNvSpPr txBox="1"/>
            <p:nvPr/>
          </p:nvSpPr>
          <p:spPr>
            <a:xfrm>
              <a:off x="3824965" y="775170"/>
              <a:ext cx="503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45189" y="4821022"/>
            <a:ext cx="7024080" cy="668594"/>
            <a:chOff x="3733568" y="625539"/>
            <a:chExt cx="7450626" cy="668594"/>
          </a:xfrm>
        </p:grpSpPr>
        <p:sp>
          <p:nvSpPr>
            <p:cNvPr id="49" name="Rectangle: Rounded Corners 15">
              <a:extLst>
                <a:ext uri="{FF2B5EF4-FFF2-40B4-BE49-F238E27FC236}">
                  <a16:creationId xmlns:a16="http://schemas.microsoft.com/office/drawing/2014/main" id="{2D684EC4-F2F1-4CA6-8499-EAFBA414D5E9}"/>
                </a:ext>
              </a:extLst>
            </p:cNvPr>
            <p:cNvSpPr/>
            <p:nvPr/>
          </p:nvSpPr>
          <p:spPr>
            <a:xfrm>
              <a:off x="3733568" y="625539"/>
              <a:ext cx="850029" cy="668594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Freeform: Shape 14">
              <a:extLst>
                <a:ext uri="{FF2B5EF4-FFF2-40B4-BE49-F238E27FC236}">
                  <a16:creationId xmlns:a16="http://schemas.microsoft.com/office/drawing/2014/main" id="{C88FD256-C838-4884-A9F7-781C049EC410}"/>
                </a:ext>
              </a:extLst>
            </p:cNvPr>
            <p:cNvSpPr/>
            <p:nvPr/>
          </p:nvSpPr>
          <p:spPr>
            <a:xfrm>
              <a:off x="4158583" y="625539"/>
              <a:ext cx="7025611" cy="668594"/>
            </a:xfrm>
            <a:custGeom>
              <a:avLst/>
              <a:gdLst>
                <a:gd name="connsiteX0" fmla="*/ 57820 w 7025611"/>
                <a:gd name="connsiteY0" fmla="*/ 0 h 668594"/>
                <a:gd name="connsiteX1" fmla="*/ 6914176 w 7025611"/>
                <a:gd name="connsiteY1" fmla="*/ 0 h 668594"/>
                <a:gd name="connsiteX2" fmla="*/ 7025611 w 7025611"/>
                <a:gd name="connsiteY2" fmla="*/ 111435 h 668594"/>
                <a:gd name="connsiteX3" fmla="*/ 7025611 w 7025611"/>
                <a:gd name="connsiteY3" fmla="*/ 557159 h 668594"/>
                <a:gd name="connsiteX4" fmla="*/ 6914176 w 7025611"/>
                <a:gd name="connsiteY4" fmla="*/ 668594 h 668594"/>
                <a:gd name="connsiteX5" fmla="*/ 57820 w 7025611"/>
                <a:gd name="connsiteY5" fmla="*/ 668594 h 668594"/>
                <a:gd name="connsiteX6" fmla="*/ 14445 w 7025611"/>
                <a:gd name="connsiteY6" fmla="*/ 659837 h 668594"/>
                <a:gd name="connsiteX7" fmla="*/ 0 w 7025611"/>
                <a:gd name="connsiteY7" fmla="*/ 650098 h 668594"/>
                <a:gd name="connsiteX8" fmla="*/ 320011 w 7025611"/>
                <a:gd name="connsiteY8" fmla="*/ 334297 h 668594"/>
                <a:gd name="connsiteX9" fmla="*/ 0 w 7025611"/>
                <a:gd name="connsiteY9" fmla="*/ 18496 h 668594"/>
                <a:gd name="connsiteX10" fmla="*/ 14445 w 7025611"/>
                <a:gd name="connsiteY10" fmla="*/ 8757 h 668594"/>
                <a:gd name="connsiteX11" fmla="*/ 57820 w 7025611"/>
                <a:gd name="connsiteY11" fmla="*/ 0 h 66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25611" h="668594">
                  <a:moveTo>
                    <a:pt x="57820" y="0"/>
                  </a:moveTo>
                  <a:lnTo>
                    <a:pt x="6914176" y="0"/>
                  </a:lnTo>
                  <a:cubicBezTo>
                    <a:pt x="6975720" y="0"/>
                    <a:pt x="7025611" y="49891"/>
                    <a:pt x="7025611" y="111435"/>
                  </a:cubicBezTo>
                  <a:lnTo>
                    <a:pt x="7025611" y="557159"/>
                  </a:lnTo>
                  <a:cubicBezTo>
                    <a:pt x="7025611" y="618703"/>
                    <a:pt x="6975720" y="668594"/>
                    <a:pt x="6914176" y="668594"/>
                  </a:cubicBezTo>
                  <a:lnTo>
                    <a:pt x="57820" y="668594"/>
                  </a:lnTo>
                  <a:cubicBezTo>
                    <a:pt x="42434" y="668594"/>
                    <a:pt x="27777" y="665476"/>
                    <a:pt x="14445" y="659837"/>
                  </a:cubicBezTo>
                  <a:lnTo>
                    <a:pt x="0" y="650098"/>
                  </a:lnTo>
                  <a:lnTo>
                    <a:pt x="320011" y="334297"/>
                  </a:lnTo>
                  <a:lnTo>
                    <a:pt x="0" y="18496"/>
                  </a:lnTo>
                  <a:lnTo>
                    <a:pt x="14445" y="8757"/>
                  </a:lnTo>
                  <a:cubicBezTo>
                    <a:pt x="27777" y="3118"/>
                    <a:pt x="42434" y="0"/>
                    <a:pt x="578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844EF94-DF00-40E2-8926-EBE840C71FEE}"/>
                </a:ext>
              </a:extLst>
            </p:cNvPr>
            <p:cNvSpPr txBox="1"/>
            <p:nvPr/>
          </p:nvSpPr>
          <p:spPr>
            <a:xfrm>
              <a:off x="3824965" y="775170"/>
              <a:ext cx="512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11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818295" y="5887822"/>
            <a:ext cx="7024080" cy="668594"/>
            <a:chOff x="3733568" y="625539"/>
            <a:chExt cx="7450626" cy="668594"/>
          </a:xfrm>
        </p:grpSpPr>
        <p:sp>
          <p:nvSpPr>
            <p:cNvPr id="56" name="Rectangle: Rounded Corners 15">
              <a:extLst>
                <a:ext uri="{FF2B5EF4-FFF2-40B4-BE49-F238E27FC236}">
                  <a16:creationId xmlns:a16="http://schemas.microsoft.com/office/drawing/2014/main" id="{2D684EC4-F2F1-4CA6-8499-EAFBA414D5E9}"/>
                </a:ext>
              </a:extLst>
            </p:cNvPr>
            <p:cNvSpPr/>
            <p:nvPr/>
          </p:nvSpPr>
          <p:spPr>
            <a:xfrm>
              <a:off x="3733568" y="625539"/>
              <a:ext cx="850029" cy="668594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Freeform: Shape 14">
              <a:extLst>
                <a:ext uri="{FF2B5EF4-FFF2-40B4-BE49-F238E27FC236}">
                  <a16:creationId xmlns:a16="http://schemas.microsoft.com/office/drawing/2014/main" id="{C88FD256-C838-4884-A9F7-781C049EC410}"/>
                </a:ext>
              </a:extLst>
            </p:cNvPr>
            <p:cNvSpPr/>
            <p:nvPr/>
          </p:nvSpPr>
          <p:spPr>
            <a:xfrm>
              <a:off x="4158583" y="625539"/>
              <a:ext cx="7025611" cy="668594"/>
            </a:xfrm>
            <a:custGeom>
              <a:avLst/>
              <a:gdLst>
                <a:gd name="connsiteX0" fmla="*/ 57820 w 7025611"/>
                <a:gd name="connsiteY0" fmla="*/ 0 h 668594"/>
                <a:gd name="connsiteX1" fmla="*/ 6914176 w 7025611"/>
                <a:gd name="connsiteY1" fmla="*/ 0 h 668594"/>
                <a:gd name="connsiteX2" fmla="*/ 7025611 w 7025611"/>
                <a:gd name="connsiteY2" fmla="*/ 111435 h 668594"/>
                <a:gd name="connsiteX3" fmla="*/ 7025611 w 7025611"/>
                <a:gd name="connsiteY3" fmla="*/ 557159 h 668594"/>
                <a:gd name="connsiteX4" fmla="*/ 6914176 w 7025611"/>
                <a:gd name="connsiteY4" fmla="*/ 668594 h 668594"/>
                <a:gd name="connsiteX5" fmla="*/ 57820 w 7025611"/>
                <a:gd name="connsiteY5" fmla="*/ 668594 h 668594"/>
                <a:gd name="connsiteX6" fmla="*/ 14445 w 7025611"/>
                <a:gd name="connsiteY6" fmla="*/ 659837 h 668594"/>
                <a:gd name="connsiteX7" fmla="*/ 0 w 7025611"/>
                <a:gd name="connsiteY7" fmla="*/ 650098 h 668594"/>
                <a:gd name="connsiteX8" fmla="*/ 320011 w 7025611"/>
                <a:gd name="connsiteY8" fmla="*/ 334297 h 668594"/>
                <a:gd name="connsiteX9" fmla="*/ 0 w 7025611"/>
                <a:gd name="connsiteY9" fmla="*/ 18496 h 668594"/>
                <a:gd name="connsiteX10" fmla="*/ 14445 w 7025611"/>
                <a:gd name="connsiteY10" fmla="*/ 8757 h 668594"/>
                <a:gd name="connsiteX11" fmla="*/ 57820 w 7025611"/>
                <a:gd name="connsiteY11" fmla="*/ 0 h 66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25611" h="668594">
                  <a:moveTo>
                    <a:pt x="57820" y="0"/>
                  </a:moveTo>
                  <a:lnTo>
                    <a:pt x="6914176" y="0"/>
                  </a:lnTo>
                  <a:cubicBezTo>
                    <a:pt x="6975720" y="0"/>
                    <a:pt x="7025611" y="49891"/>
                    <a:pt x="7025611" y="111435"/>
                  </a:cubicBezTo>
                  <a:lnTo>
                    <a:pt x="7025611" y="557159"/>
                  </a:lnTo>
                  <a:cubicBezTo>
                    <a:pt x="7025611" y="618703"/>
                    <a:pt x="6975720" y="668594"/>
                    <a:pt x="6914176" y="668594"/>
                  </a:cubicBezTo>
                  <a:lnTo>
                    <a:pt x="57820" y="668594"/>
                  </a:lnTo>
                  <a:cubicBezTo>
                    <a:pt x="42434" y="668594"/>
                    <a:pt x="27777" y="665476"/>
                    <a:pt x="14445" y="659837"/>
                  </a:cubicBezTo>
                  <a:lnTo>
                    <a:pt x="0" y="650098"/>
                  </a:lnTo>
                  <a:lnTo>
                    <a:pt x="320011" y="334297"/>
                  </a:lnTo>
                  <a:lnTo>
                    <a:pt x="0" y="18496"/>
                  </a:lnTo>
                  <a:lnTo>
                    <a:pt x="14445" y="8757"/>
                  </a:lnTo>
                  <a:cubicBezTo>
                    <a:pt x="27777" y="3118"/>
                    <a:pt x="42434" y="0"/>
                    <a:pt x="578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844EF94-DF00-40E2-8926-EBE840C71FEE}"/>
                </a:ext>
              </a:extLst>
            </p:cNvPr>
            <p:cNvSpPr txBox="1"/>
            <p:nvPr/>
          </p:nvSpPr>
          <p:spPr>
            <a:xfrm>
              <a:off x="3824965" y="775170"/>
              <a:ext cx="503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12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0E04242-04D7-43F4-A04F-E87BF8F4946F}"/>
              </a:ext>
            </a:extLst>
          </p:cNvPr>
          <p:cNvSpPr txBox="1"/>
          <p:nvPr/>
        </p:nvSpPr>
        <p:spPr>
          <a:xfrm>
            <a:off x="5695221" y="908312"/>
            <a:ext cx="635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Raspberry Pi 3B+                                                            price: 3600/-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EB1548-219F-44D4-AEFC-BE14766CD1A7}"/>
              </a:ext>
            </a:extLst>
          </p:cNvPr>
          <p:cNvSpPr txBox="1"/>
          <p:nvPr/>
        </p:nvSpPr>
        <p:spPr>
          <a:xfrm>
            <a:off x="5641432" y="1874694"/>
            <a:ext cx="635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Raspberry Pi Camera                                                         price: 800/-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4CDF94-69E7-4E2F-93D1-08195C6D8A15}"/>
              </a:ext>
            </a:extLst>
          </p:cNvPr>
          <p:cNvSpPr txBox="1"/>
          <p:nvPr/>
        </p:nvSpPr>
        <p:spPr>
          <a:xfrm>
            <a:off x="5628099" y="2889238"/>
            <a:ext cx="632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GB" dirty="0"/>
              <a:t>Huawei Modem                                                              price: 4500/-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4DBF235-F799-4689-B12D-926D82FEA08D}"/>
              </a:ext>
            </a:extLst>
          </p:cNvPr>
          <p:cNvSpPr txBox="1"/>
          <p:nvPr/>
        </p:nvSpPr>
        <p:spPr>
          <a:xfrm>
            <a:off x="5601800" y="3940690"/>
            <a:ext cx="618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GB" dirty="0"/>
              <a:t>Lippo</a:t>
            </a:r>
            <a:r>
              <a:rPr lang="pt-BR" dirty="0"/>
              <a:t>                                                                              price: 3000/-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E04242-04D7-43F4-A04F-E87BF8F4946F}"/>
              </a:ext>
            </a:extLst>
          </p:cNvPr>
          <p:cNvSpPr txBox="1"/>
          <p:nvPr/>
        </p:nvSpPr>
        <p:spPr>
          <a:xfrm>
            <a:off x="5569715" y="4978288"/>
            <a:ext cx="635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GPS Module                                                                      price: 2000/-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EEB1548-219F-44D4-AEFC-BE14766CD1A7}"/>
              </a:ext>
            </a:extLst>
          </p:cNvPr>
          <p:cNvSpPr txBox="1"/>
          <p:nvPr/>
        </p:nvSpPr>
        <p:spPr>
          <a:xfrm>
            <a:off x="5533856" y="6055309"/>
            <a:ext cx="635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Other Components                                                         price: 2600/-</a:t>
            </a:r>
          </a:p>
        </p:txBody>
      </p:sp>
    </p:spTree>
    <p:extLst>
      <p:ext uri="{BB962C8B-B14F-4D97-AF65-F5344CB8AC3E}">
        <p14:creationId xmlns:p14="http://schemas.microsoft.com/office/powerpoint/2010/main" val="1036579306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F56BA0-CAD7-475E-B882-54908415E4DB}"/>
              </a:ext>
            </a:extLst>
          </p:cNvPr>
          <p:cNvSpPr txBox="1"/>
          <p:nvPr/>
        </p:nvSpPr>
        <p:spPr>
          <a:xfrm>
            <a:off x="4827639" y="353961"/>
            <a:ext cx="2841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Procedure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8850AA-8FC0-4273-AE17-92634F01CEBA}"/>
              </a:ext>
            </a:extLst>
          </p:cNvPr>
          <p:cNvSpPr/>
          <p:nvPr/>
        </p:nvSpPr>
        <p:spPr>
          <a:xfrm>
            <a:off x="6440131" y="1045327"/>
            <a:ext cx="235974" cy="1278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2EC89A-9BAE-4E87-8DA9-3E37EFBABB45}"/>
              </a:ext>
            </a:extLst>
          </p:cNvPr>
          <p:cNvSpPr/>
          <p:nvPr/>
        </p:nvSpPr>
        <p:spPr>
          <a:xfrm>
            <a:off x="5515896" y="1045325"/>
            <a:ext cx="235974" cy="127819"/>
          </a:xfrm>
          <a:prstGeom prst="rect">
            <a:avLst/>
          </a:prstGeom>
          <a:solidFill>
            <a:srgbClr val="257D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E73AF7-C4BE-4E21-9ECE-3D5F86008121}"/>
              </a:ext>
            </a:extLst>
          </p:cNvPr>
          <p:cNvSpPr/>
          <p:nvPr/>
        </p:nvSpPr>
        <p:spPr>
          <a:xfrm>
            <a:off x="5987848" y="1045326"/>
            <a:ext cx="235974" cy="127819"/>
          </a:xfrm>
          <a:prstGeom prst="rect">
            <a:avLst/>
          </a:prstGeom>
          <a:solidFill>
            <a:srgbClr val="DA46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F6130D-1314-4919-9BFE-39ADAA6CAFBE}"/>
              </a:ext>
            </a:extLst>
          </p:cNvPr>
          <p:cNvSpPr/>
          <p:nvPr/>
        </p:nvSpPr>
        <p:spPr>
          <a:xfrm>
            <a:off x="5053779" y="1045325"/>
            <a:ext cx="235974" cy="127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C145F-BD13-46C9-B750-7920EB541929}"/>
              </a:ext>
            </a:extLst>
          </p:cNvPr>
          <p:cNvSpPr/>
          <p:nvPr/>
        </p:nvSpPr>
        <p:spPr>
          <a:xfrm>
            <a:off x="7266043" y="1045325"/>
            <a:ext cx="235974" cy="1278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EEA66E-5AE8-42CA-85BB-5384A6BCCAF1}"/>
              </a:ext>
            </a:extLst>
          </p:cNvPr>
          <p:cNvSpPr/>
          <p:nvPr/>
        </p:nvSpPr>
        <p:spPr>
          <a:xfrm>
            <a:off x="6853087" y="1045325"/>
            <a:ext cx="235974" cy="1278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BC3341-848B-40EC-85A9-02E6FDCEF7BB}"/>
              </a:ext>
            </a:extLst>
          </p:cNvPr>
          <p:cNvSpPr/>
          <p:nvPr/>
        </p:nvSpPr>
        <p:spPr>
          <a:xfrm>
            <a:off x="629263" y="1268360"/>
            <a:ext cx="2251587" cy="2308122"/>
          </a:xfrm>
          <a:prstGeom prst="roundRect">
            <a:avLst/>
          </a:prstGeom>
          <a:solidFill>
            <a:srgbClr val="F113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80686A-581B-4348-B4D5-FF13F127071C}"/>
              </a:ext>
            </a:extLst>
          </p:cNvPr>
          <p:cNvSpPr/>
          <p:nvPr/>
        </p:nvSpPr>
        <p:spPr>
          <a:xfrm>
            <a:off x="629264" y="2422422"/>
            <a:ext cx="2251587" cy="4001729"/>
          </a:xfrm>
          <a:custGeom>
            <a:avLst/>
            <a:gdLst>
              <a:gd name="connsiteX0" fmla="*/ 0 w 2251587"/>
              <a:gd name="connsiteY0" fmla="*/ 0 h 4001729"/>
              <a:gd name="connsiteX1" fmla="*/ 509800 w 2251587"/>
              <a:gd name="connsiteY1" fmla="*/ 0 h 4001729"/>
              <a:gd name="connsiteX2" fmla="*/ 506360 w 2251587"/>
              <a:gd name="connsiteY2" fmla="*/ 34411 h 4001729"/>
              <a:gd name="connsiteX3" fmla="*/ 1096296 w 2251587"/>
              <a:gd name="connsiteY3" fmla="*/ 629263 h 4001729"/>
              <a:gd name="connsiteX4" fmla="*/ 1686232 w 2251587"/>
              <a:gd name="connsiteY4" fmla="*/ 34411 h 4001729"/>
              <a:gd name="connsiteX5" fmla="*/ 1682792 w 2251587"/>
              <a:gd name="connsiteY5" fmla="*/ 0 h 4001729"/>
              <a:gd name="connsiteX6" fmla="*/ 2251587 w 2251587"/>
              <a:gd name="connsiteY6" fmla="*/ 0 h 4001729"/>
              <a:gd name="connsiteX7" fmla="*/ 2251587 w 2251587"/>
              <a:gd name="connsiteY7" fmla="*/ 4001729 h 4001729"/>
              <a:gd name="connsiteX8" fmla="*/ 0 w 2251587"/>
              <a:gd name="connsiteY8" fmla="*/ 4001729 h 4001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587" h="4001729">
                <a:moveTo>
                  <a:pt x="0" y="0"/>
                </a:moveTo>
                <a:lnTo>
                  <a:pt x="509800" y="0"/>
                </a:lnTo>
                <a:lnTo>
                  <a:pt x="506360" y="34411"/>
                </a:lnTo>
                <a:cubicBezTo>
                  <a:pt x="506360" y="362939"/>
                  <a:pt x="770483" y="629263"/>
                  <a:pt x="1096296" y="629263"/>
                </a:cubicBezTo>
                <a:cubicBezTo>
                  <a:pt x="1422109" y="629263"/>
                  <a:pt x="1686232" y="362939"/>
                  <a:pt x="1686232" y="34411"/>
                </a:cubicBezTo>
                <a:lnTo>
                  <a:pt x="1682792" y="0"/>
                </a:lnTo>
                <a:lnTo>
                  <a:pt x="2251587" y="0"/>
                </a:lnTo>
                <a:lnTo>
                  <a:pt x="2251587" y="4001729"/>
                </a:lnTo>
                <a:lnTo>
                  <a:pt x="0" y="40017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7000" sy="107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 the name suggests it has four propellers that help it to fly. </a:t>
            </a:r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CDEC22A-0F3C-4936-AE74-4F0E6D2A333E}"/>
              </a:ext>
            </a:extLst>
          </p:cNvPr>
          <p:cNvSpPr/>
          <p:nvPr/>
        </p:nvSpPr>
        <p:spPr>
          <a:xfrm>
            <a:off x="3456036" y="1268360"/>
            <a:ext cx="2251587" cy="2308122"/>
          </a:xfrm>
          <a:prstGeom prst="roundRect">
            <a:avLst/>
          </a:prstGeom>
          <a:solidFill>
            <a:srgbClr val="257D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F951511-F9C1-4B51-8EB4-F870F9B3C8F3}"/>
              </a:ext>
            </a:extLst>
          </p:cNvPr>
          <p:cNvSpPr/>
          <p:nvPr/>
        </p:nvSpPr>
        <p:spPr>
          <a:xfrm>
            <a:off x="3456037" y="2422423"/>
            <a:ext cx="2251587" cy="4001729"/>
          </a:xfrm>
          <a:custGeom>
            <a:avLst/>
            <a:gdLst>
              <a:gd name="connsiteX0" fmla="*/ 0 w 2251587"/>
              <a:gd name="connsiteY0" fmla="*/ 0 h 4001729"/>
              <a:gd name="connsiteX1" fmla="*/ 509800 w 2251587"/>
              <a:gd name="connsiteY1" fmla="*/ 0 h 4001729"/>
              <a:gd name="connsiteX2" fmla="*/ 506360 w 2251587"/>
              <a:gd name="connsiteY2" fmla="*/ 34411 h 4001729"/>
              <a:gd name="connsiteX3" fmla="*/ 1096296 w 2251587"/>
              <a:gd name="connsiteY3" fmla="*/ 629263 h 4001729"/>
              <a:gd name="connsiteX4" fmla="*/ 1686232 w 2251587"/>
              <a:gd name="connsiteY4" fmla="*/ 34411 h 4001729"/>
              <a:gd name="connsiteX5" fmla="*/ 1682792 w 2251587"/>
              <a:gd name="connsiteY5" fmla="*/ 0 h 4001729"/>
              <a:gd name="connsiteX6" fmla="*/ 2251587 w 2251587"/>
              <a:gd name="connsiteY6" fmla="*/ 0 h 4001729"/>
              <a:gd name="connsiteX7" fmla="*/ 2251587 w 2251587"/>
              <a:gd name="connsiteY7" fmla="*/ 4001729 h 4001729"/>
              <a:gd name="connsiteX8" fmla="*/ 0 w 2251587"/>
              <a:gd name="connsiteY8" fmla="*/ 4001729 h 4001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587" h="4001729">
                <a:moveTo>
                  <a:pt x="0" y="0"/>
                </a:moveTo>
                <a:lnTo>
                  <a:pt x="509800" y="0"/>
                </a:lnTo>
                <a:lnTo>
                  <a:pt x="506360" y="34411"/>
                </a:lnTo>
                <a:cubicBezTo>
                  <a:pt x="506360" y="362939"/>
                  <a:pt x="770483" y="629263"/>
                  <a:pt x="1096296" y="629263"/>
                </a:cubicBezTo>
                <a:cubicBezTo>
                  <a:pt x="1422109" y="629263"/>
                  <a:pt x="1686232" y="362939"/>
                  <a:pt x="1686232" y="34411"/>
                </a:cubicBezTo>
                <a:lnTo>
                  <a:pt x="1682792" y="0"/>
                </a:lnTo>
                <a:lnTo>
                  <a:pt x="2251587" y="0"/>
                </a:lnTo>
                <a:lnTo>
                  <a:pt x="2251587" y="4001729"/>
                </a:lnTo>
                <a:lnTo>
                  <a:pt x="0" y="40017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7000" sy="107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2650A0-A754-46C1-AAA7-4CB90B2490FF}"/>
              </a:ext>
            </a:extLst>
          </p:cNvPr>
          <p:cNvSpPr/>
          <p:nvPr/>
        </p:nvSpPr>
        <p:spPr>
          <a:xfrm>
            <a:off x="6349173" y="1347959"/>
            <a:ext cx="2251587" cy="230812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1F871FD-4E31-4EE4-B5F7-F46D82C1235A}"/>
              </a:ext>
            </a:extLst>
          </p:cNvPr>
          <p:cNvSpPr/>
          <p:nvPr/>
        </p:nvSpPr>
        <p:spPr>
          <a:xfrm>
            <a:off x="6346716" y="2422423"/>
            <a:ext cx="2251587" cy="4001729"/>
          </a:xfrm>
          <a:custGeom>
            <a:avLst/>
            <a:gdLst>
              <a:gd name="connsiteX0" fmla="*/ 0 w 2251587"/>
              <a:gd name="connsiteY0" fmla="*/ 0 h 4001729"/>
              <a:gd name="connsiteX1" fmla="*/ 509800 w 2251587"/>
              <a:gd name="connsiteY1" fmla="*/ 0 h 4001729"/>
              <a:gd name="connsiteX2" fmla="*/ 506360 w 2251587"/>
              <a:gd name="connsiteY2" fmla="*/ 34411 h 4001729"/>
              <a:gd name="connsiteX3" fmla="*/ 1096296 w 2251587"/>
              <a:gd name="connsiteY3" fmla="*/ 629263 h 4001729"/>
              <a:gd name="connsiteX4" fmla="*/ 1686232 w 2251587"/>
              <a:gd name="connsiteY4" fmla="*/ 34411 h 4001729"/>
              <a:gd name="connsiteX5" fmla="*/ 1682792 w 2251587"/>
              <a:gd name="connsiteY5" fmla="*/ 0 h 4001729"/>
              <a:gd name="connsiteX6" fmla="*/ 2251587 w 2251587"/>
              <a:gd name="connsiteY6" fmla="*/ 0 h 4001729"/>
              <a:gd name="connsiteX7" fmla="*/ 2251587 w 2251587"/>
              <a:gd name="connsiteY7" fmla="*/ 4001729 h 4001729"/>
              <a:gd name="connsiteX8" fmla="*/ 0 w 2251587"/>
              <a:gd name="connsiteY8" fmla="*/ 4001729 h 4001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587" h="4001729">
                <a:moveTo>
                  <a:pt x="0" y="0"/>
                </a:moveTo>
                <a:lnTo>
                  <a:pt x="509800" y="0"/>
                </a:lnTo>
                <a:lnTo>
                  <a:pt x="506360" y="34411"/>
                </a:lnTo>
                <a:cubicBezTo>
                  <a:pt x="506360" y="362939"/>
                  <a:pt x="770483" y="629263"/>
                  <a:pt x="1096296" y="629263"/>
                </a:cubicBezTo>
                <a:cubicBezTo>
                  <a:pt x="1422109" y="629263"/>
                  <a:pt x="1686232" y="362939"/>
                  <a:pt x="1686232" y="34411"/>
                </a:cubicBezTo>
                <a:lnTo>
                  <a:pt x="1682792" y="0"/>
                </a:lnTo>
                <a:lnTo>
                  <a:pt x="2251587" y="0"/>
                </a:lnTo>
                <a:lnTo>
                  <a:pt x="2251587" y="4001729"/>
                </a:lnTo>
                <a:lnTo>
                  <a:pt x="0" y="40017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7000" sy="107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4B4D98-43A7-46B5-8845-205B979C2030}"/>
              </a:ext>
            </a:extLst>
          </p:cNvPr>
          <p:cNvSpPr txBox="1"/>
          <p:nvPr/>
        </p:nvSpPr>
        <p:spPr>
          <a:xfrm>
            <a:off x="6346716" y="3126659"/>
            <a:ext cx="2251588" cy="32974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600" b="1" dirty="0"/>
              <a:t>ASSEMBLING THE MOTORS: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our motors already came with mountings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put each motor in its appropriate place and fixed it to the frame using the provided screws and an appropriate screwdriver.</a:t>
            </a:r>
          </a:p>
          <a:p>
            <a:br>
              <a:rPr lang="en-US" sz="1600" dirty="0"/>
            </a:br>
            <a:endParaRPr lang="en-GB" sz="1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099EAE9-D206-4FEE-AD9A-488FCB6420BB}"/>
              </a:ext>
            </a:extLst>
          </p:cNvPr>
          <p:cNvSpPr/>
          <p:nvPr/>
        </p:nvSpPr>
        <p:spPr>
          <a:xfrm>
            <a:off x="9205442" y="1347959"/>
            <a:ext cx="2251587" cy="230812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C44B81E-39C7-4A7B-9972-DC09832C7CC8}"/>
              </a:ext>
            </a:extLst>
          </p:cNvPr>
          <p:cNvSpPr/>
          <p:nvPr/>
        </p:nvSpPr>
        <p:spPr>
          <a:xfrm>
            <a:off x="9205442" y="2422423"/>
            <a:ext cx="2251587" cy="4001729"/>
          </a:xfrm>
          <a:custGeom>
            <a:avLst/>
            <a:gdLst>
              <a:gd name="connsiteX0" fmla="*/ 0 w 2251587"/>
              <a:gd name="connsiteY0" fmla="*/ 0 h 4001729"/>
              <a:gd name="connsiteX1" fmla="*/ 509800 w 2251587"/>
              <a:gd name="connsiteY1" fmla="*/ 0 h 4001729"/>
              <a:gd name="connsiteX2" fmla="*/ 506360 w 2251587"/>
              <a:gd name="connsiteY2" fmla="*/ 34411 h 4001729"/>
              <a:gd name="connsiteX3" fmla="*/ 1096296 w 2251587"/>
              <a:gd name="connsiteY3" fmla="*/ 629263 h 4001729"/>
              <a:gd name="connsiteX4" fmla="*/ 1686232 w 2251587"/>
              <a:gd name="connsiteY4" fmla="*/ 34411 h 4001729"/>
              <a:gd name="connsiteX5" fmla="*/ 1682792 w 2251587"/>
              <a:gd name="connsiteY5" fmla="*/ 0 h 4001729"/>
              <a:gd name="connsiteX6" fmla="*/ 2251587 w 2251587"/>
              <a:gd name="connsiteY6" fmla="*/ 0 h 4001729"/>
              <a:gd name="connsiteX7" fmla="*/ 2251587 w 2251587"/>
              <a:gd name="connsiteY7" fmla="*/ 4001729 h 4001729"/>
              <a:gd name="connsiteX8" fmla="*/ 0 w 2251587"/>
              <a:gd name="connsiteY8" fmla="*/ 4001729 h 4001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587" h="4001729">
                <a:moveTo>
                  <a:pt x="0" y="0"/>
                </a:moveTo>
                <a:lnTo>
                  <a:pt x="509800" y="0"/>
                </a:lnTo>
                <a:lnTo>
                  <a:pt x="506360" y="34411"/>
                </a:lnTo>
                <a:cubicBezTo>
                  <a:pt x="506360" y="362939"/>
                  <a:pt x="770483" y="629263"/>
                  <a:pt x="1096296" y="629263"/>
                </a:cubicBezTo>
                <a:cubicBezTo>
                  <a:pt x="1422109" y="629263"/>
                  <a:pt x="1686232" y="362939"/>
                  <a:pt x="1686232" y="34411"/>
                </a:cubicBezTo>
                <a:lnTo>
                  <a:pt x="1682792" y="0"/>
                </a:lnTo>
                <a:lnTo>
                  <a:pt x="2251587" y="0"/>
                </a:lnTo>
                <a:lnTo>
                  <a:pt x="2251587" y="4001729"/>
                </a:lnTo>
                <a:lnTo>
                  <a:pt x="0" y="40017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7000" sy="107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6C7F28-AD5F-493B-AC81-876393DBB99F}"/>
              </a:ext>
            </a:extLst>
          </p:cNvPr>
          <p:cNvSpPr txBox="1"/>
          <p:nvPr/>
        </p:nvSpPr>
        <p:spPr>
          <a:xfrm>
            <a:off x="9205441" y="3126659"/>
            <a:ext cx="2251588" cy="32974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/>
            <a:r>
              <a:rPr lang="en-US" sz="1600" b="1" dirty="0"/>
              <a:t>MOUNTING THE ELECTRONIC SPEED CONTROLLERS: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speed controllers on the bottom side will provide less load on upper side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to fix the ESC very well to the frame, we had to use zip ties</a:t>
            </a:r>
            <a:endParaRPr lang="en-US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DF51EC-8A2A-48D1-8DC3-36A906653ECE}"/>
              </a:ext>
            </a:extLst>
          </p:cNvPr>
          <p:cNvSpPr txBox="1"/>
          <p:nvPr/>
        </p:nvSpPr>
        <p:spPr>
          <a:xfrm>
            <a:off x="629263" y="3126658"/>
            <a:ext cx="2251587" cy="32974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600" b="1" dirty="0"/>
              <a:t>MAKING THE FRAME: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S500 chassis to make the frame.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Made of carbon</a:t>
            </a:r>
            <a:endParaRPr lang="en-GB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72266A-D14D-46DC-80AF-664C76C7BF56}"/>
              </a:ext>
            </a:extLst>
          </p:cNvPr>
          <p:cNvSpPr txBox="1"/>
          <p:nvPr/>
        </p:nvSpPr>
        <p:spPr>
          <a:xfrm>
            <a:off x="3456035" y="3126659"/>
            <a:ext cx="2251588" cy="32974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b="1" dirty="0"/>
              <a:t>CHOOSING AND ATTACHING PROPELLERS, ELECTRONIC SPEED CONTROLLERS, AND  MOTORS: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accordance with the size of our drone.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EMAX brushless motors and 10-inch propellers for greater speed and stable flight</a:t>
            </a:r>
            <a:endParaRPr lang="en-GB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E68281-91B8-4195-A6CE-9B3EB7C39AB6}"/>
              </a:ext>
            </a:extLst>
          </p:cNvPr>
          <p:cNvSpPr txBox="1"/>
          <p:nvPr/>
        </p:nvSpPr>
        <p:spPr>
          <a:xfrm>
            <a:off x="629263" y="1268359"/>
            <a:ext cx="2222092" cy="10323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b="1" dirty="0"/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STEP 1: 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6D8B80-3326-46EE-A07D-BD9BE2A8BBD7}"/>
              </a:ext>
            </a:extLst>
          </p:cNvPr>
          <p:cNvSpPr txBox="1"/>
          <p:nvPr/>
        </p:nvSpPr>
        <p:spPr>
          <a:xfrm>
            <a:off x="3453580" y="1268359"/>
            <a:ext cx="2222092" cy="11540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en-GB" sz="2800" b="1" dirty="0">
              <a:solidFill>
                <a:schemeClr val="bg1"/>
              </a:solidFill>
            </a:endParaRPr>
          </a:p>
          <a:p>
            <a:pPr algn="ctr"/>
            <a:r>
              <a:rPr lang="en-GB" sz="2800" b="1" dirty="0">
                <a:solidFill>
                  <a:schemeClr val="bg1"/>
                </a:solidFill>
              </a:rPr>
              <a:t>STEP 2: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493E2C-E0F9-47AC-8AF6-870B17F4641C}"/>
              </a:ext>
            </a:extLst>
          </p:cNvPr>
          <p:cNvSpPr txBox="1"/>
          <p:nvPr/>
        </p:nvSpPr>
        <p:spPr>
          <a:xfrm>
            <a:off x="6346716" y="1347957"/>
            <a:ext cx="2251587" cy="10744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en-GB" sz="2800" b="1" dirty="0">
              <a:solidFill>
                <a:schemeClr val="bg1"/>
              </a:solidFill>
            </a:endParaRPr>
          </a:p>
          <a:p>
            <a:pPr algn="ctr"/>
            <a:r>
              <a:rPr lang="en-GB" sz="2800" b="1" dirty="0">
                <a:solidFill>
                  <a:schemeClr val="bg1"/>
                </a:solidFill>
              </a:rPr>
              <a:t>STEP 3: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15AC52-0C96-4018-8D00-6E3317582816}"/>
              </a:ext>
            </a:extLst>
          </p:cNvPr>
          <p:cNvSpPr txBox="1"/>
          <p:nvPr/>
        </p:nvSpPr>
        <p:spPr>
          <a:xfrm>
            <a:off x="9202984" y="1347957"/>
            <a:ext cx="2254045" cy="10744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en-GB" b="1" dirty="0">
              <a:solidFill>
                <a:schemeClr val="bg1"/>
              </a:solidFill>
            </a:endParaRPr>
          </a:p>
          <a:p>
            <a:pPr algn="ctr"/>
            <a:r>
              <a:rPr lang="en-GB" sz="2800" b="1" dirty="0">
                <a:solidFill>
                  <a:schemeClr val="bg1"/>
                </a:solidFill>
              </a:rPr>
              <a:t>STEP 4: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299875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F56BA0-CAD7-475E-B882-54908415E4DB}"/>
              </a:ext>
            </a:extLst>
          </p:cNvPr>
          <p:cNvSpPr txBox="1"/>
          <p:nvPr/>
        </p:nvSpPr>
        <p:spPr>
          <a:xfrm>
            <a:off x="4827639" y="353961"/>
            <a:ext cx="2841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Procedure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8850AA-8FC0-4273-AE17-92634F01CEBA}"/>
              </a:ext>
            </a:extLst>
          </p:cNvPr>
          <p:cNvSpPr/>
          <p:nvPr/>
        </p:nvSpPr>
        <p:spPr>
          <a:xfrm>
            <a:off x="6440131" y="1045327"/>
            <a:ext cx="235974" cy="1278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2EC89A-9BAE-4E87-8DA9-3E37EFBABB45}"/>
              </a:ext>
            </a:extLst>
          </p:cNvPr>
          <p:cNvSpPr/>
          <p:nvPr/>
        </p:nvSpPr>
        <p:spPr>
          <a:xfrm>
            <a:off x="5515896" y="1045325"/>
            <a:ext cx="235974" cy="127819"/>
          </a:xfrm>
          <a:prstGeom prst="rect">
            <a:avLst/>
          </a:prstGeom>
          <a:solidFill>
            <a:srgbClr val="257D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E73AF7-C4BE-4E21-9ECE-3D5F86008121}"/>
              </a:ext>
            </a:extLst>
          </p:cNvPr>
          <p:cNvSpPr/>
          <p:nvPr/>
        </p:nvSpPr>
        <p:spPr>
          <a:xfrm>
            <a:off x="5987848" y="1045326"/>
            <a:ext cx="235974" cy="127819"/>
          </a:xfrm>
          <a:prstGeom prst="rect">
            <a:avLst/>
          </a:prstGeom>
          <a:solidFill>
            <a:srgbClr val="DA46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F6130D-1314-4919-9BFE-39ADAA6CAFBE}"/>
              </a:ext>
            </a:extLst>
          </p:cNvPr>
          <p:cNvSpPr/>
          <p:nvPr/>
        </p:nvSpPr>
        <p:spPr>
          <a:xfrm>
            <a:off x="5053779" y="1045325"/>
            <a:ext cx="235974" cy="127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C145F-BD13-46C9-B750-7920EB541929}"/>
              </a:ext>
            </a:extLst>
          </p:cNvPr>
          <p:cNvSpPr/>
          <p:nvPr/>
        </p:nvSpPr>
        <p:spPr>
          <a:xfrm>
            <a:off x="7266043" y="1045325"/>
            <a:ext cx="235974" cy="1278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EEA66E-5AE8-42CA-85BB-5384A6BCCAF1}"/>
              </a:ext>
            </a:extLst>
          </p:cNvPr>
          <p:cNvSpPr/>
          <p:nvPr/>
        </p:nvSpPr>
        <p:spPr>
          <a:xfrm>
            <a:off x="6853087" y="1045325"/>
            <a:ext cx="235974" cy="1278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BC3341-848B-40EC-85A9-02E6FDCEF7BB}"/>
              </a:ext>
            </a:extLst>
          </p:cNvPr>
          <p:cNvSpPr/>
          <p:nvPr/>
        </p:nvSpPr>
        <p:spPr>
          <a:xfrm>
            <a:off x="629263" y="1268360"/>
            <a:ext cx="2251587" cy="2308122"/>
          </a:xfrm>
          <a:prstGeom prst="roundRect">
            <a:avLst/>
          </a:prstGeom>
          <a:solidFill>
            <a:srgbClr val="F113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80686A-581B-4348-B4D5-FF13F127071C}"/>
              </a:ext>
            </a:extLst>
          </p:cNvPr>
          <p:cNvSpPr/>
          <p:nvPr/>
        </p:nvSpPr>
        <p:spPr>
          <a:xfrm>
            <a:off x="629264" y="2422422"/>
            <a:ext cx="2251587" cy="4001729"/>
          </a:xfrm>
          <a:custGeom>
            <a:avLst/>
            <a:gdLst>
              <a:gd name="connsiteX0" fmla="*/ 0 w 2251587"/>
              <a:gd name="connsiteY0" fmla="*/ 0 h 4001729"/>
              <a:gd name="connsiteX1" fmla="*/ 509800 w 2251587"/>
              <a:gd name="connsiteY1" fmla="*/ 0 h 4001729"/>
              <a:gd name="connsiteX2" fmla="*/ 506360 w 2251587"/>
              <a:gd name="connsiteY2" fmla="*/ 34411 h 4001729"/>
              <a:gd name="connsiteX3" fmla="*/ 1096296 w 2251587"/>
              <a:gd name="connsiteY3" fmla="*/ 629263 h 4001729"/>
              <a:gd name="connsiteX4" fmla="*/ 1686232 w 2251587"/>
              <a:gd name="connsiteY4" fmla="*/ 34411 h 4001729"/>
              <a:gd name="connsiteX5" fmla="*/ 1682792 w 2251587"/>
              <a:gd name="connsiteY5" fmla="*/ 0 h 4001729"/>
              <a:gd name="connsiteX6" fmla="*/ 2251587 w 2251587"/>
              <a:gd name="connsiteY6" fmla="*/ 0 h 4001729"/>
              <a:gd name="connsiteX7" fmla="*/ 2251587 w 2251587"/>
              <a:gd name="connsiteY7" fmla="*/ 4001729 h 4001729"/>
              <a:gd name="connsiteX8" fmla="*/ 0 w 2251587"/>
              <a:gd name="connsiteY8" fmla="*/ 4001729 h 4001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587" h="4001729">
                <a:moveTo>
                  <a:pt x="0" y="0"/>
                </a:moveTo>
                <a:lnTo>
                  <a:pt x="509800" y="0"/>
                </a:lnTo>
                <a:lnTo>
                  <a:pt x="506360" y="34411"/>
                </a:lnTo>
                <a:cubicBezTo>
                  <a:pt x="506360" y="362939"/>
                  <a:pt x="770483" y="629263"/>
                  <a:pt x="1096296" y="629263"/>
                </a:cubicBezTo>
                <a:cubicBezTo>
                  <a:pt x="1422109" y="629263"/>
                  <a:pt x="1686232" y="362939"/>
                  <a:pt x="1686232" y="34411"/>
                </a:cubicBezTo>
                <a:lnTo>
                  <a:pt x="1682792" y="0"/>
                </a:lnTo>
                <a:lnTo>
                  <a:pt x="2251587" y="0"/>
                </a:lnTo>
                <a:lnTo>
                  <a:pt x="2251587" y="4001729"/>
                </a:lnTo>
                <a:lnTo>
                  <a:pt x="0" y="40017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7000" sy="107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 the name suggests it has four propellers that help it to fly. </a:t>
            </a:r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CDEC22A-0F3C-4936-AE74-4F0E6D2A333E}"/>
              </a:ext>
            </a:extLst>
          </p:cNvPr>
          <p:cNvSpPr/>
          <p:nvPr/>
        </p:nvSpPr>
        <p:spPr>
          <a:xfrm>
            <a:off x="3456036" y="1268360"/>
            <a:ext cx="2251587" cy="2308122"/>
          </a:xfrm>
          <a:prstGeom prst="roundRect">
            <a:avLst/>
          </a:prstGeom>
          <a:solidFill>
            <a:srgbClr val="257D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F951511-F9C1-4B51-8EB4-F870F9B3C8F3}"/>
              </a:ext>
            </a:extLst>
          </p:cNvPr>
          <p:cNvSpPr/>
          <p:nvPr/>
        </p:nvSpPr>
        <p:spPr>
          <a:xfrm>
            <a:off x="3456037" y="2422423"/>
            <a:ext cx="2251587" cy="4001729"/>
          </a:xfrm>
          <a:custGeom>
            <a:avLst/>
            <a:gdLst>
              <a:gd name="connsiteX0" fmla="*/ 0 w 2251587"/>
              <a:gd name="connsiteY0" fmla="*/ 0 h 4001729"/>
              <a:gd name="connsiteX1" fmla="*/ 509800 w 2251587"/>
              <a:gd name="connsiteY1" fmla="*/ 0 h 4001729"/>
              <a:gd name="connsiteX2" fmla="*/ 506360 w 2251587"/>
              <a:gd name="connsiteY2" fmla="*/ 34411 h 4001729"/>
              <a:gd name="connsiteX3" fmla="*/ 1096296 w 2251587"/>
              <a:gd name="connsiteY3" fmla="*/ 629263 h 4001729"/>
              <a:gd name="connsiteX4" fmla="*/ 1686232 w 2251587"/>
              <a:gd name="connsiteY4" fmla="*/ 34411 h 4001729"/>
              <a:gd name="connsiteX5" fmla="*/ 1682792 w 2251587"/>
              <a:gd name="connsiteY5" fmla="*/ 0 h 4001729"/>
              <a:gd name="connsiteX6" fmla="*/ 2251587 w 2251587"/>
              <a:gd name="connsiteY6" fmla="*/ 0 h 4001729"/>
              <a:gd name="connsiteX7" fmla="*/ 2251587 w 2251587"/>
              <a:gd name="connsiteY7" fmla="*/ 4001729 h 4001729"/>
              <a:gd name="connsiteX8" fmla="*/ 0 w 2251587"/>
              <a:gd name="connsiteY8" fmla="*/ 4001729 h 4001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587" h="4001729">
                <a:moveTo>
                  <a:pt x="0" y="0"/>
                </a:moveTo>
                <a:lnTo>
                  <a:pt x="509800" y="0"/>
                </a:lnTo>
                <a:lnTo>
                  <a:pt x="506360" y="34411"/>
                </a:lnTo>
                <a:cubicBezTo>
                  <a:pt x="506360" y="362939"/>
                  <a:pt x="770483" y="629263"/>
                  <a:pt x="1096296" y="629263"/>
                </a:cubicBezTo>
                <a:cubicBezTo>
                  <a:pt x="1422109" y="629263"/>
                  <a:pt x="1686232" y="362939"/>
                  <a:pt x="1686232" y="34411"/>
                </a:cubicBezTo>
                <a:lnTo>
                  <a:pt x="1682792" y="0"/>
                </a:lnTo>
                <a:lnTo>
                  <a:pt x="2251587" y="0"/>
                </a:lnTo>
                <a:lnTo>
                  <a:pt x="2251587" y="4001729"/>
                </a:lnTo>
                <a:lnTo>
                  <a:pt x="0" y="40017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7000" sy="107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2650A0-A754-46C1-AAA7-4CB90B2490FF}"/>
              </a:ext>
            </a:extLst>
          </p:cNvPr>
          <p:cNvSpPr/>
          <p:nvPr/>
        </p:nvSpPr>
        <p:spPr>
          <a:xfrm>
            <a:off x="6349173" y="1347959"/>
            <a:ext cx="2251587" cy="230812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1F871FD-4E31-4EE4-B5F7-F46D82C1235A}"/>
              </a:ext>
            </a:extLst>
          </p:cNvPr>
          <p:cNvSpPr/>
          <p:nvPr/>
        </p:nvSpPr>
        <p:spPr>
          <a:xfrm>
            <a:off x="6346716" y="2422423"/>
            <a:ext cx="2251587" cy="4001729"/>
          </a:xfrm>
          <a:custGeom>
            <a:avLst/>
            <a:gdLst>
              <a:gd name="connsiteX0" fmla="*/ 0 w 2251587"/>
              <a:gd name="connsiteY0" fmla="*/ 0 h 4001729"/>
              <a:gd name="connsiteX1" fmla="*/ 509800 w 2251587"/>
              <a:gd name="connsiteY1" fmla="*/ 0 h 4001729"/>
              <a:gd name="connsiteX2" fmla="*/ 506360 w 2251587"/>
              <a:gd name="connsiteY2" fmla="*/ 34411 h 4001729"/>
              <a:gd name="connsiteX3" fmla="*/ 1096296 w 2251587"/>
              <a:gd name="connsiteY3" fmla="*/ 629263 h 4001729"/>
              <a:gd name="connsiteX4" fmla="*/ 1686232 w 2251587"/>
              <a:gd name="connsiteY4" fmla="*/ 34411 h 4001729"/>
              <a:gd name="connsiteX5" fmla="*/ 1682792 w 2251587"/>
              <a:gd name="connsiteY5" fmla="*/ 0 h 4001729"/>
              <a:gd name="connsiteX6" fmla="*/ 2251587 w 2251587"/>
              <a:gd name="connsiteY6" fmla="*/ 0 h 4001729"/>
              <a:gd name="connsiteX7" fmla="*/ 2251587 w 2251587"/>
              <a:gd name="connsiteY7" fmla="*/ 4001729 h 4001729"/>
              <a:gd name="connsiteX8" fmla="*/ 0 w 2251587"/>
              <a:gd name="connsiteY8" fmla="*/ 4001729 h 4001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587" h="4001729">
                <a:moveTo>
                  <a:pt x="0" y="0"/>
                </a:moveTo>
                <a:lnTo>
                  <a:pt x="509800" y="0"/>
                </a:lnTo>
                <a:lnTo>
                  <a:pt x="506360" y="34411"/>
                </a:lnTo>
                <a:cubicBezTo>
                  <a:pt x="506360" y="362939"/>
                  <a:pt x="770483" y="629263"/>
                  <a:pt x="1096296" y="629263"/>
                </a:cubicBezTo>
                <a:cubicBezTo>
                  <a:pt x="1422109" y="629263"/>
                  <a:pt x="1686232" y="362939"/>
                  <a:pt x="1686232" y="34411"/>
                </a:cubicBezTo>
                <a:lnTo>
                  <a:pt x="1682792" y="0"/>
                </a:lnTo>
                <a:lnTo>
                  <a:pt x="2251587" y="0"/>
                </a:lnTo>
                <a:lnTo>
                  <a:pt x="2251587" y="4001729"/>
                </a:lnTo>
                <a:lnTo>
                  <a:pt x="0" y="40017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7000" sy="107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4B4D98-43A7-46B5-8845-205B979C2030}"/>
              </a:ext>
            </a:extLst>
          </p:cNvPr>
          <p:cNvSpPr txBox="1"/>
          <p:nvPr/>
        </p:nvSpPr>
        <p:spPr>
          <a:xfrm>
            <a:off x="6346716" y="3126659"/>
            <a:ext cx="2251588" cy="32974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b="1" dirty="0"/>
              <a:t>CHOOSING A RIGHT RC TX-RX (WIRELESS REMOTE CONTROL SYSTEM):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needed to control a drone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used the controller FS-16X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few channels for yaw, pitch, throttle, and roll </a:t>
            </a:r>
            <a:br>
              <a:rPr lang="en-US" sz="1600" dirty="0"/>
            </a:br>
            <a:endParaRPr lang="en-GB" sz="1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099EAE9-D206-4FEE-AD9A-488FCB6420BB}"/>
              </a:ext>
            </a:extLst>
          </p:cNvPr>
          <p:cNvSpPr/>
          <p:nvPr/>
        </p:nvSpPr>
        <p:spPr>
          <a:xfrm>
            <a:off x="9205442" y="1347959"/>
            <a:ext cx="2251587" cy="230812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C44B81E-39C7-4A7B-9972-DC09832C7CC8}"/>
              </a:ext>
            </a:extLst>
          </p:cNvPr>
          <p:cNvSpPr/>
          <p:nvPr/>
        </p:nvSpPr>
        <p:spPr>
          <a:xfrm>
            <a:off x="9205442" y="2422423"/>
            <a:ext cx="2251587" cy="4001729"/>
          </a:xfrm>
          <a:custGeom>
            <a:avLst/>
            <a:gdLst>
              <a:gd name="connsiteX0" fmla="*/ 0 w 2251587"/>
              <a:gd name="connsiteY0" fmla="*/ 0 h 4001729"/>
              <a:gd name="connsiteX1" fmla="*/ 509800 w 2251587"/>
              <a:gd name="connsiteY1" fmla="*/ 0 h 4001729"/>
              <a:gd name="connsiteX2" fmla="*/ 506360 w 2251587"/>
              <a:gd name="connsiteY2" fmla="*/ 34411 h 4001729"/>
              <a:gd name="connsiteX3" fmla="*/ 1096296 w 2251587"/>
              <a:gd name="connsiteY3" fmla="*/ 629263 h 4001729"/>
              <a:gd name="connsiteX4" fmla="*/ 1686232 w 2251587"/>
              <a:gd name="connsiteY4" fmla="*/ 34411 h 4001729"/>
              <a:gd name="connsiteX5" fmla="*/ 1682792 w 2251587"/>
              <a:gd name="connsiteY5" fmla="*/ 0 h 4001729"/>
              <a:gd name="connsiteX6" fmla="*/ 2251587 w 2251587"/>
              <a:gd name="connsiteY6" fmla="*/ 0 h 4001729"/>
              <a:gd name="connsiteX7" fmla="*/ 2251587 w 2251587"/>
              <a:gd name="connsiteY7" fmla="*/ 4001729 h 4001729"/>
              <a:gd name="connsiteX8" fmla="*/ 0 w 2251587"/>
              <a:gd name="connsiteY8" fmla="*/ 4001729 h 4001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587" h="4001729">
                <a:moveTo>
                  <a:pt x="0" y="0"/>
                </a:moveTo>
                <a:lnTo>
                  <a:pt x="509800" y="0"/>
                </a:lnTo>
                <a:lnTo>
                  <a:pt x="506360" y="34411"/>
                </a:lnTo>
                <a:cubicBezTo>
                  <a:pt x="506360" y="362939"/>
                  <a:pt x="770483" y="629263"/>
                  <a:pt x="1096296" y="629263"/>
                </a:cubicBezTo>
                <a:cubicBezTo>
                  <a:pt x="1422109" y="629263"/>
                  <a:pt x="1686232" y="362939"/>
                  <a:pt x="1686232" y="34411"/>
                </a:cubicBezTo>
                <a:lnTo>
                  <a:pt x="1682792" y="0"/>
                </a:lnTo>
                <a:lnTo>
                  <a:pt x="2251587" y="0"/>
                </a:lnTo>
                <a:lnTo>
                  <a:pt x="2251587" y="4001729"/>
                </a:lnTo>
                <a:lnTo>
                  <a:pt x="0" y="40017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7000" sy="107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6C7F28-AD5F-493B-AC81-876393DBB99F}"/>
              </a:ext>
            </a:extLst>
          </p:cNvPr>
          <p:cNvSpPr txBox="1"/>
          <p:nvPr/>
        </p:nvSpPr>
        <p:spPr>
          <a:xfrm>
            <a:off x="9205441" y="3126659"/>
            <a:ext cx="2251588" cy="32974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/>
            <a:r>
              <a:rPr lang="en-GB" sz="1600" b="1" dirty="0"/>
              <a:t>MOUNTING THE FLIGHT CONTROLLER: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place it on the top of the frame.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All components fixed before calibrating used zip tie.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4 small pieces of sponge underside APM to absorb and reduce vibration of motors.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DF51EC-8A2A-48D1-8DC3-36A906653ECE}"/>
              </a:ext>
            </a:extLst>
          </p:cNvPr>
          <p:cNvSpPr txBox="1"/>
          <p:nvPr/>
        </p:nvSpPr>
        <p:spPr>
          <a:xfrm>
            <a:off x="629263" y="3126658"/>
            <a:ext cx="2251587" cy="32974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600" b="1" dirty="0"/>
              <a:t>ADDING THE LANDING GEAR: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reduces the shock when the drone lands on solid ground.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quadcopter landing gear was provided with the Chassis set fixed it with screws provided.</a:t>
            </a:r>
            <a:endParaRPr lang="en-GB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72266A-D14D-46DC-80AF-664C76C7BF56}"/>
              </a:ext>
            </a:extLst>
          </p:cNvPr>
          <p:cNvSpPr txBox="1"/>
          <p:nvPr/>
        </p:nvSpPr>
        <p:spPr>
          <a:xfrm>
            <a:off x="3456035" y="3126659"/>
            <a:ext cx="2251588" cy="32974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600" b="1" dirty="0"/>
              <a:t>CHOOSING APPROPRIATE FLIGHT CONTROLLER: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allows a drone to be stable in the air while flying and processes all the shifts and changes in direction and the wind.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used Flight Controller APM 2.8</a:t>
            </a:r>
            <a:endParaRPr lang="en-GB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E68281-91B8-4195-A6CE-9B3EB7C39AB6}"/>
              </a:ext>
            </a:extLst>
          </p:cNvPr>
          <p:cNvSpPr txBox="1"/>
          <p:nvPr/>
        </p:nvSpPr>
        <p:spPr>
          <a:xfrm>
            <a:off x="629263" y="1268359"/>
            <a:ext cx="2222092" cy="10323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b="1" dirty="0"/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STEP 5: 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6D8B80-3326-46EE-A07D-BD9BE2A8BBD7}"/>
              </a:ext>
            </a:extLst>
          </p:cNvPr>
          <p:cNvSpPr txBox="1"/>
          <p:nvPr/>
        </p:nvSpPr>
        <p:spPr>
          <a:xfrm>
            <a:off x="3453580" y="1268359"/>
            <a:ext cx="2222092" cy="11540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en-GB" sz="2800" b="1" dirty="0">
              <a:solidFill>
                <a:schemeClr val="bg1"/>
              </a:solidFill>
            </a:endParaRPr>
          </a:p>
          <a:p>
            <a:pPr algn="ctr"/>
            <a:r>
              <a:rPr lang="en-GB" sz="2800" b="1" dirty="0">
                <a:solidFill>
                  <a:schemeClr val="bg1"/>
                </a:solidFill>
              </a:rPr>
              <a:t>STEP 6: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493E2C-E0F9-47AC-8AF6-870B17F4641C}"/>
              </a:ext>
            </a:extLst>
          </p:cNvPr>
          <p:cNvSpPr txBox="1"/>
          <p:nvPr/>
        </p:nvSpPr>
        <p:spPr>
          <a:xfrm>
            <a:off x="6346716" y="1347957"/>
            <a:ext cx="2251587" cy="10744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en-GB" sz="2800" b="1" dirty="0">
              <a:solidFill>
                <a:schemeClr val="bg1"/>
              </a:solidFill>
            </a:endParaRPr>
          </a:p>
          <a:p>
            <a:pPr algn="ctr"/>
            <a:r>
              <a:rPr lang="en-GB" sz="2800" b="1" dirty="0">
                <a:solidFill>
                  <a:schemeClr val="bg1"/>
                </a:solidFill>
              </a:rPr>
              <a:t>STEP 7: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15AC52-0C96-4018-8D00-6E3317582816}"/>
              </a:ext>
            </a:extLst>
          </p:cNvPr>
          <p:cNvSpPr txBox="1"/>
          <p:nvPr/>
        </p:nvSpPr>
        <p:spPr>
          <a:xfrm>
            <a:off x="9202984" y="1347957"/>
            <a:ext cx="2254045" cy="10744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en-GB" b="1" dirty="0">
              <a:solidFill>
                <a:schemeClr val="bg1"/>
              </a:solidFill>
            </a:endParaRPr>
          </a:p>
          <a:p>
            <a:pPr algn="ctr"/>
            <a:r>
              <a:rPr lang="en-GB" sz="2800" b="1" dirty="0">
                <a:solidFill>
                  <a:schemeClr val="bg1"/>
                </a:solidFill>
              </a:rPr>
              <a:t>STEP 8: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9084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F56BA0-CAD7-475E-B882-54908415E4DB}"/>
              </a:ext>
            </a:extLst>
          </p:cNvPr>
          <p:cNvSpPr txBox="1"/>
          <p:nvPr/>
        </p:nvSpPr>
        <p:spPr>
          <a:xfrm>
            <a:off x="4827639" y="353961"/>
            <a:ext cx="2841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Procedure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8850AA-8FC0-4273-AE17-92634F01CEBA}"/>
              </a:ext>
            </a:extLst>
          </p:cNvPr>
          <p:cNvSpPr/>
          <p:nvPr/>
        </p:nvSpPr>
        <p:spPr>
          <a:xfrm>
            <a:off x="6440131" y="1045327"/>
            <a:ext cx="235974" cy="1278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2EC89A-9BAE-4E87-8DA9-3E37EFBABB45}"/>
              </a:ext>
            </a:extLst>
          </p:cNvPr>
          <p:cNvSpPr/>
          <p:nvPr/>
        </p:nvSpPr>
        <p:spPr>
          <a:xfrm>
            <a:off x="5515896" y="1045325"/>
            <a:ext cx="235974" cy="127819"/>
          </a:xfrm>
          <a:prstGeom prst="rect">
            <a:avLst/>
          </a:prstGeom>
          <a:solidFill>
            <a:srgbClr val="257D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E73AF7-C4BE-4E21-9ECE-3D5F86008121}"/>
              </a:ext>
            </a:extLst>
          </p:cNvPr>
          <p:cNvSpPr/>
          <p:nvPr/>
        </p:nvSpPr>
        <p:spPr>
          <a:xfrm>
            <a:off x="5987848" y="1045326"/>
            <a:ext cx="235974" cy="127819"/>
          </a:xfrm>
          <a:prstGeom prst="rect">
            <a:avLst/>
          </a:prstGeom>
          <a:solidFill>
            <a:srgbClr val="DA46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F6130D-1314-4919-9BFE-39ADAA6CAFBE}"/>
              </a:ext>
            </a:extLst>
          </p:cNvPr>
          <p:cNvSpPr/>
          <p:nvPr/>
        </p:nvSpPr>
        <p:spPr>
          <a:xfrm>
            <a:off x="5053779" y="1045325"/>
            <a:ext cx="235974" cy="127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C145F-BD13-46C9-B750-7920EB541929}"/>
              </a:ext>
            </a:extLst>
          </p:cNvPr>
          <p:cNvSpPr/>
          <p:nvPr/>
        </p:nvSpPr>
        <p:spPr>
          <a:xfrm>
            <a:off x="7266043" y="1045325"/>
            <a:ext cx="235974" cy="1278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EEA66E-5AE8-42CA-85BB-5384A6BCCAF1}"/>
              </a:ext>
            </a:extLst>
          </p:cNvPr>
          <p:cNvSpPr/>
          <p:nvPr/>
        </p:nvSpPr>
        <p:spPr>
          <a:xfrm>
            <a:off x="6853087" y="1045325"/>
            <a:ext cx="235974" cy="1278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BC3341-848B-40EC-85A9-02E6FDCEF7BB}"/>
              </a:ext>
            </a:extLst>
          </p:cNvPr>
          <p:cNvSpPr/>
          <p:nvPr/>
        </p:nvSpPr>
        <p:spPr>
          <a:xfrm>
            <a:off x="629263" y="1268360"/>
            <a:ext cx="2251587" cy="2308122"/>
          </a:xfrm>
          <a:prstGeom prst="roundRect">
            <a:avLst/>
          </a:prstGeom>
          <a:solidFill>
            <a:srgbClr val="F113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80686A-581B-4348-B4D5-FF13F127071C}"/>
              </a:ext>
            </a:extLst>
          </p:cNvPr>
          <p:cNvSpPr/>
          <p:nvPr/>
        </p:nvSpPr>
        <p:spPr>
          <a:xfrm>
            <a:off x="629264" y="2422422"/>
            <a:ext cx="2251587" cy="4001729"/>
          </a:xfrm>
          <a:custGeom>
            <a:avLst/>
            <a:gdLst>
              <a:gd name="connsiteX0" fmla="*/ 0 w 2251587"/>
              <a:gd name="connsiteY0" fmla="*/ 0 h 4001729"/>
              <a:gd name="connsiteX1" fmla="*/ 509800 w 2251587"/>
              <a:gd name="connsiteY1" fmla="*/ 0 h 4001729"/>
              <a:gd name="connsiteX2" fmla="*/ 506360 w 2251587"/>
              <a:gd name="connsiteY2" fmla="*/ 34411 h 4001729"/>
              <a:gd name="connsiteX3" fmla="*/ 1096296 w 2251587"/>
              <a:gd name="connsiteY3" fmla="*/ 629263 h 4001729"/>
              <a:gd name="connsiteX4" fmla="*/ 1686232 w 2251587"/>
              <a:gd name="connsiteY4" fmla="*/ 34411 h 4001729"/>
              <a:gd name="connsiteX5" fmla="*/ 1682792 w 2251587"/>
              <a:gd name="connsiteY5" fmla="*/ 0 h 4001729"/>
              <a:gd name="connsiteX6" fmla="*/ 2251587 w 2251587"/>
              <a:gd name="connsiteY6" fmla="*/ 0 h 4001729"/>
              <a:gd name="connsiteX7" fmla="*/ 2251587 w 2251587"/>
              <a:gd name="connsiteY7" fmla="*/ 4001729 h 4001729"/>
              <a:gd name="connsiteX8" fmla="*/ 0 w 2251587"/>
              <a:gd name="connsiteY8" fmla="*/ 4001729 h 4001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587" h="4001729">
                <a:moveTo>
                  <a:pt x="0" y="0"/>
                </a:moveTo>
                <a:lnTo>
                  <a:pt x="509800" y="0"/>
                </a:lnTo>
                <a:lnTo>
                  <a:pt x="506360" y="34411"/>
                </a:lnTo>
                <a:cubicBezTo>
                  <a:pt x="506360" y="362939"/>
                  <a:pt x="770483" y="629263"/>
                  <a:pt x="1096296" y="629263"/>
                </a:cubicBezTo>
                <a:cubicBezTo>
                  <a:pt x="1422109" y="629263"/>
                  <a:pt x="1686232" y="362939"/>
                  <a:pt x="1686232" y="34411"/>
                </a:cubicBezTo>
                <a:lnTo>
                  <a:pt x="1682792" y="0"/>
                </a:lnTo>
                <a:lnTo>
                  <a:pt x="2251587" y="0"/>
                </a:lnTo>
                <a:lnTo>
                  <a:pt x="2251587" y="4001729"/>
                </a:lnTo>
                <a:lnTo>
                  <a:pt x="0" y="40017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7000" sy="107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 the name suggests it has four propellers that help it to fly. </a:t>
            </a:r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CDEC22A-0F3C-4936-AE74-4F0E6D2A333E}"/>
              </a:ext>
            </a:extLst>
          </p:cNvPr>
          <p:cNvSpPr/>
          <p:nvPr/>
        </p:nvSpPr>
        <p:spPr>
          <a:xfrm>
            <a:off x="3456036" y="1268360"/>
            <a:ext cx="2251587" cy="2308122"/>
          </a:xfrm>
          <a:prstGeom prst="roundRect">
            <a:avLst/>
          </a:prstGeom>
          <a:solidFill>
            <a:srgbClr val="257D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F951511-F9C1-4B51-8EB4-F870F9B3C8F3}"/>
              </a:ext>
            </a:extLst>
          </p:cNvPr>
          <p:cNvSpPr/>
          <p:nvPr/>
        </p:nvSpPr>
        <p:spPr>
          <a:xfrm>
            <a:off x="3456037" y="2422423"/>
            <a:ext cx="2251587" cy="4001729"/>
          </a:xfrm>
          <a:custGeom>
            <a:avLst/>
            <a:gdLst>
              <a:gd name="connsiteX0" fmla="*/ 0 w 2251587"/>
              <a:gd name="connsiteY0" fmla="*/ 0 h 4001729"/>
              <a:gd name="connsiteX1" fmla="*/ 509800 w 2251587"/>
              <a:gd name="connsiteY1" fmla="*/ 0 h 4001729"/>
              <a:gd name="connsiteX2" fmla="*/ 506360 w 2251587"/>
              <a:gd name="connsiteY2" fmla="*/ 34411 h 4001729"/>
              <a:gd name="connsiteX3" fmla="*/ 1096296 w 2251587"/>
              <a:gd name="connsiteY3" fmla="*/ 629263 h 4001729"/>
              <a:gd name="connsiteX4" fmla="*/ 1686232 w 2251587"/>
              <a:gd name="connsiteY4" fmla="*/ 34411 h 4001729"/>
              <a:gd name="connsiteX5" fmla="*/ 1682792 w 2251587"/>
              <a:gd name="connsiteY5" fmla="*/ 0 h 4001729"/>
              <a:gd name="connsiteX6" fmla="*/ 2251587 w 2251587"/>
              <a:gd name="connsiteY6" fmla="*/ 0 h 4001729"/>
              <a:gd name="connsiteX7" fmla="*/ 2251587 w 2251587"/>
              <a:gd name="connsiteY7" fmla="*/ 4001729 h 4001729"/>
              <a:gd name="connsiteX8" fmla="*/ 0 w 2251587"/>
              <a:gd name="connsiteY8" fmla="*/ 4001729 h 4001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587" h="4001729">
                <a:moveTo>
                  <a:pt x="0" y="0"/>
                </a:moveTo>
                <a:lnTo>
                  <a:pt x="509800" y="0"/>
                </a:lnTo>
                <a:lnTo>
                  <a:pt x="506360" y="34411"/>
                </a:lnTo>
                <a:cubicBezTo>
                  <a:pt x="506360" y="362939"/>
                  <a:pt x="770483" y="629263"/>
                  <a:pt x="1096296" y="629263"/>
                </a:cubicBezTo>
                <a:cubicBezTo>
                  <a:pt x="1422109" y="629263"/>
                  <a:pt x="1686232" y="362939"/>
                  <a:pt x="1686232" y="34411"/>
                </a:cubicBezTo>
                <a:lnTo>
                  <a:pt x="1682792" y="0"/>
                </a:lnTo>
                <a:lnTo>
                  <a:pt x="2251587" y="0"/>
                </a:lnTo>
                <a:lnTo>
                  <a:pt x="2251587" y="4001729"/>
                </a:lnTo>
                <a:lnTo>
                  <a:pt x="0" y="40017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7000" sy="107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2650A0-A754-46C1-AAA7-4CB90B2490FF}"/>
              </a:ext>
            </a:extLst>
          </p:cNvPr>
          <p:cNvSpPr/>
          <p:nvPr/>
        </p:nvSpPr>
        <p:spPr>
          <a:xfrm>
            <a:off x="6349173" y="1347959"/>
            <a:ext cx="2251587" cy="230812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1F871FD-4E31-4EE4-B5F7-F46D82C1235A}"/>
              </a:ext>
            </a:extLst>
          </p:cNvPr>
          <p:cNvSpPr/>
          <p:nvPr/>
        </p:nvSpPr>
        <p:spPr>
          <a:xfrm>
            <a:off x="6346716" y="2422423"/>
            <a:ext cx="2251587" cy="4001729"/>
          </a:xfrm>
          <a:custGeom>
            <a:avLst/>
            <a:gdLst>
              <a:gd name="connsiteX0" fmla="*/ 0 w 2251587"/>
              <a:gd name="connsiteY0" fmla="*/ 0 h 4001729"/>
              <a:gd name="connsiteX1" fmla="*/ 509800 w 2251587"/>
              <a:gd name="connsiteY1" fmla="*/ 0 h 4001729"/>
              <a:gd name="connsiteX2" fmla="*/ 506360 w 2251587"/>
              <a:gd name="connsiteY2" fmla="*/ 34411 h 4001729"/>
              <a:gd name="connsiteX3" fmla="*/ 1096296 w 2251587"/>
              <a:gd name="connsiteY3" fmla="*/ 629263 h 4001729"/>
              <a:gd name="connsiteX4" fmla="*/ 1686232 w 2251587"/>
              <a:gd name="connsiteY4" fmla="*/ 34411 h 4001729"/>
              <a:gd name="connsiteX5" fmla="*/ 1682792 w 2251587"/>
              <a:gd name="connsiteY5" fmla="*/ 0 h 4001729"/>
              <a:gd name="connsiteX6" fmla="*/ 2251587 w 2251587"/>
              <a:gd name="connsiteY6" fmla="*/ 0 h 4001729"/>
              <a:gd name="connsiteX7" fmla="*/ 2251587 w 2251587"/>
              <a:gd name="connsiteY7" fmla="*/ 4001729 h 4001729"/>
              <a:gd name="connsiteX8" fmla="*/ 0 w 2251587"/>
              <a:gd name="connsiteY8" fmla="*/ 4001729 h 4001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587" h="4001729">
                <a:moveTo>
                  <a:pt x="0" y="0"/>
                </a:moveTo>
                <a:lnTo>
                  <a:pt x="509800" y="0"/>
                </a:lnTo>
                <a:lnTo>
                  <a:pt x="506360" y="34411"/>
                </a:lnTo>
                <a:cubicBezTo>
                  <a:pt x="506360" y="362939"/>
                  <a:pt x="770483" y="629263"/>
                  <a:pt x="1096296" y="629263"/>
                </a:cubicBezTo>
                <a:cubicBezTo>
                  <a:pt x="1422109" y="629263"/>
                  <a:pt x="1686232" y="362939"/>
                  <a:pt x="1686232" y="34411"/>
                </a:cubicBezTo>
                <a:lnTo>
                  <a:pt x="1682792" y="0"/>
                </a:lnTo>
                <a:lnTo>
                  <a:pt x="2251587" y="0"/>
                </a:lnTo>
                <a:lnTo>
                  <a:pt x="2251587" y="4001729"/>
                </a:lnTo>
                <a:lnTo>
                  <a:pt x="0" y="40017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7000" sy="107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4B4D98-43A7-46B5-8845-205B979C2030}"/>
              </a:ext>
            </a:extLst>
          </p:cNvPr>
          <p:cNvSpPr txBox="1"/>
          <p:nvPr/>
        </p:nvSpPr>
        <p:spPr>
          <a:xfrm>
            <a:off x="6346716" y="3126659"/>
            <a:ext cx="2251588" cy="32974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600" b="1" dirty="0"/>
              <a:t>TAKEOFF: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Before taking off, the battery had to be well connected and all the components had to be fixed in place.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Choose place with less people for first flight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Flew well first due to wind crashed broke 2 of the 4 propellers.</a:t>
            </a:r>
            <a:br>
              <a:rPr lang="en-US" sz="1600" dirty="0"/>
            </a:br>
            <a:endParaRPr lang="en-GB" sz="1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099EAE9-D206-4FEE-AD9A-488FCB6420BB}"/>
              </a:ext>
            </a:extLst>
          </p:cNvPr>
          <p:cNvSpPr/>
          <p:nvPr/>
        </p:nvSpPr>
        <p:spPr>
          <a:xfrm>
            <a:off x="9205442" y="1347959"/>
            <a:ext cx="2251587" cy="230812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C44B81E-39C7-4A7B-9972-DC09832C7CC8}"/>
              </a:ext>
            </a:extLst>
          </p:cNvPr>
          <p:cNvSpPr/>
          <p:nvPr/>
        </p:nvSpPr>
        <p:spPr>
          <a:xfrm>
            <a:off x="9205442" y="2422423"/>
            <a:ext cx="2251587" cy="4001729"/>
          </a:xfrm>
          <a:custGeom>
            <a:avLst/>
            <a:gdLst>
              <a:gd name="connsiteX0" fmla="*/ 0 w 2251587"/>
              <a:gd name="connsiteY0" fmla="*/ 0 h 4001729"/>
              <a:gd name="connsiteX1" fmla="*/ 509800 w 2251587"/>
              <a:gd name="connsiteY1" fmla="*/ 0 h 4001729"/>
              <a:gd name="connsiteX2" fmla="*/ 506360 w 2251587"/>
              <a:gd name="connsiteY2" fmla="*/ 34411 h 4001729"/>
              <a:gd name="connsiteX3" fmla="*/ 1096296 w 2251587"/>
              <a:gd name="connsiteY3" fmla="*/ 629263 h 4001729"/>
              <a:gd name="connsiteX4" fmla="*/ 1686232 w 2251587"/>
              <a:gd name="connsiteY4" fmla="*/ 34411 h 4001729"/>
              <a:gd name="connsiteX5" fmla="*/ 1682792 w 2251587"/>
              <a:gd name="connsiteY5" fmla="*/ 0 h 4001729"/>
              <a:gd name="connsiteX6" fmla="*/ 2251587 w 2251587"/>
              <a:gd name="connsiteY6" fmla="*/ 0 h 4001729"/>
              <a:gd name="connsiteX7" fmla="*/ 2251587 w 2251587"/>
              <a:gd name="connsiteY7" fmla="*/ 4001729 h 4001729"/>
              <a:gd name="connsiteX8" fmla="*/ 0 w 2251587"/>
              <a:gd name="connsiteY8" fmla="*/ 4001729 h 4001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587" h="4001729">
                <a:moveTo>
                  <a:pt x="0" y="0"/>
                </a:moveTo>
                <a:lnTo>
                  <a:pt x="509800" y="0"/>
                </a:lnTo>
                <a:lnTo>
                  <a:pt x="506360" y="34411"/>
                </a:lnTo>
                <a:cubicBezTo>
                  <a:pt x="506360" y="362939"/>
                  <a:pt x="770483" y="629263"/>
                  <a:pt x="1096296" y="629263"/>
                </a:cubicBezTo>
                <a:cubicBezTo>
                  <a:pt x="1422109" y="629263"/>
                  <a:pt x="1686232" y="362939"/>
                  <a:pt x="1686232" y="34411"/>
                </a:cubicBezTo>
                <a:lnTo>
                  <a:pt x="1682792" y="0"/>
                </a:lnTo>
                <a:lnTo>
                  <a:pt x="2251587" y="0"/>
                </a:lnTo>
                <a:lnTo>
                  <a:pt x="2251587" y="4001729"/>
                </a:lnTo>
                <a:lnTo>
                  <a:pt x="0" y="40017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7000" sy="107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6C7F28-AD5F-493B-AC81-876393DBB99F}"/>
              </a:ext>
            </a:extLst>
          </p:cNvPr>
          <p:cNvSpPr txBox="1"/>
          <p:nvPr/>
        </p:nvSpPr>
        <p:spPr>
          <a:xfrm>
            <a:off x="9205441" y="3126659"/>
            <a:ext cx="2251588" cy="32974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/>
            <a:r>
              <a:rPr lang="en-US" sz="1600" b="1" dirty="0"/>
              <a:t>ATTACHING RASPBERRY PI CAMERA AND MODEM: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set up the raspberry pi and its camera using Huawei modem and a sim card for live broadcasting.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Done by code in command prompt of Raspberry pi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DF51EC-8A2A-48D1-8DC3-36A906653ECE}"/>
              </a:ext>
            </a:extLst>
          </p:cNvPr>
          <p:cNvSpPr txBox="1"/>
          <p:nvPr/>
        </p:nvSpPr>
        <p:spPr>
          <a:xfrm>
            <a:off x="629263" y="3126658"/>
            <a:ext cx="2251587" cy="32974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b="1" dirty="0"/>
              <a:t>CONNECTING THE OPEN PILOT TO OUR DRONE: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Step 1 – Installing Mission Planner and Connecting with APM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Step 2 – Calibrating Compass and 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Step 3 – Connecting and Calibrating Radio Control</a:t>
            </a:r>
          </a:p>
          <a:p>
            <a:br>
              <a:rPr lang="en-US" sz="1600" dirty="0"/>
            </a:br>
            <a:endParaRPr lang="en-US" sz="1600" dirty="0"/>
          </a:p>
          <a:p>
            <a:br>
              <a:rPr lang="en-US" sz="1600" dirty="0"/>
            </a:br>
            <a:endParaRPr lang="en-GB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72266A-D14D-46DC-80AF-664C76C7BF56}"/>
              </a:ext>
            </a:extLst>
          </p:cNvPr>
          <p:cNvSpPr txBox="1"/>
          <p:nvPr/>
        </p:nvSpPr>
        <p:spPr>
          <a:xfrm>
            <a:off x="3456035" y="3126659"/>
            <a:ext cx="2251588" cy="32974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b="1" dirty="0"/>
              <a:t>CHECKING OUT AND TESTING YOUR DRONE: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tested the sensors as well as other components of our drone using </a:t>
            </a:r>
            <a:r>
              <a:rPr lang="en-US" sz="1600" dirty="0" err="1"/>
              <a:t>OpenPilot</a:t>
            </a:r>
            <a:r>
              <a:rPr lang="en-US" sz="1600" dirty="0"/>
              <a:t> GCS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ensured our motors were spinning properly in correct directions and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zip ties and cables were connected well</a:t>
            </a:r>
            <a:endParaRPr lang="en-GB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E68281-91B8-4195-A6CE-9B3EB7C39AB6}"/>
              </a:ext>
            </a:extLst>
          </p:cNvPr>
          <p:cNvSpPr txBox="1"/>
          <p:nvPr/>
        </p:nvSpPr>
        <p:spPr>
          <a:xfrm>
            <a:off x="629263" y="1268359"/>
            <a:ext cx="2222092" cy="10323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b="1" dirty="0"/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STEP 9: 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6D8B80-3326-46EE-A07D-BD9BE2A8BBD7}"/>
              </a:ext>
            </a:extLst>
          </p:cNvPr>
          <p:cNvSpPr txBox="1"/>
          <p:nvPr/>
        </p:nvSpPr>
        <p:spPr>
          <a:xfrm>
            <a:off x="3453580" y="1268359"/>
            <a:ext cx="2222092" cy="11540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en-GB" sz="2800" b="1" dirty="0">
              <a:solidFill>
                <a:schemeClr val="bg1"/>
              </a:solidFill>
            </a:endParaRPr>
          </a:p>
          <a:p>
            <a:pPr algn="ctr"/>
            <a:r>
              <a:rPr lang="en-GB" sz="2800" b="1" dirty="0">
                <a:solidFill>
                  <a:schemeClr val="bg1"/>
                </a:solidFill>
              </a:rPr>
              <a:t>STEP 10: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493E2C-E0F9-47AC-8AF6-870B17F4641C}"/>
              </a:ext>
            </a:extLst>
          </p:cNvPr>
          <p:cNvSpPr txBox="1"/>
          <p:nvPr/>
        </p:nvSpPr>
        <p:spPr>
          <a:xfrm>
            <a:off x="6346716" y="1347957"/>
            <a:ext cx="2251587" cy="10744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en-GB" sz="2800" b="1" dirty="0">
              <a:solidFill>
                <a:schemeClr val="bg1"/>
              </a:solidFill>
            </a:endParaRPr>
          </a:p>
          <a:p>
            <a:pPr algn="ctr"/>
            <a:r>
              <a:rPr lang="en-GB" sz="2800" b="1" dirty="0">
                <a:solidFill>
                  <a:schemeClr val="bg1"/>
                </a:solidFill>
              </a:rPr>
              <a:t>STEP 11: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15AC52-0C96-4018-8D00-6E3317582816}"/>
              </a:ext>
            </a:extLst>
          </p:cNvPr>
          <p:cNvSpPr txBox="1"/>
          <p:nvPr/>
        </p:nvSpPr>
        <p:spPr>
          <a:xfrm>
            <a:off x="9202984" y="1347957"/>
            <a:ext cx="2254045" cy="10744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en-GB" b="1" dirty="0">
              <a:solidFill>
                <a:schemeClr val="bg1"/>
              </a:solidFill>
            </a:endParaRPr>
          </a:p>
          <a:p>
            <a:pPr algn="ctr"/>
            <a:r>
              <a:rPr lang="en-GB" sz="2800" b="1" dirty="0">
                <a:solidFill>
                  <a:schemeClr val="bg1"/>
                </a:solidFill>
              </a:rPr>
              <a:t>STEP 12: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80137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885</Words>
  <Application>Microsoft Office PowerPoint</Application>
  <PresentationFormat>Widescreen</PresentationFormat>
  <Paragraphs>165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Edwardian Script ITC</vt:lpstr>
      <vt:lpstr>Lustria</vt:lpstr>
      <vt:lpstr>Times New Roman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Mayeesha</dc:creator>
  <cp:lastModifiedBy>Mayeesha</cp:lastModifiedBy>
  <cp:revision>37</cp:revision>
  <dcterms:created xsi:type="dcterms:W3CDTF">2019-10-08T13:37:25Z</dcterms:created>
  <dcterms:modified xsi:type="dcterms:W3CDTF">2019-10-10T02:42:21Z</dcterms:modified>
</cp:coreProperties>
</file>