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d465a13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d465a13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d670b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d670b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d670ba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d670ba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d465a13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dd465a13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d465a13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d465a13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d670ba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d670ba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d465a1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d465a1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d465a1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d465a1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d465a13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d465a13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d465a13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d465a13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dd465a13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dd465a13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dd465a13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dd465a13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dd465a13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dd465a13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dd465a13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dd465a13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89900" y="419300"/>
            <a:ext cx="4864800" cy="27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Information Pool   Syst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CSE 3224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Information System Design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&amp;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Software Engineering Lab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74225" y="3157400"/>
            <a:ext cx="4864800" cy="17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Student ID: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A4C2F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highlight>
                  <a:srgbClr val="3C78D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16.02.04.007                           Amreen Tarannum Alam</a:t>
            </a:r>
            <a:endParaRPr b="1" sz="1600">
              <a:solidFill>
                <a:srgbClr val="FFFFFF"/>
              </a:solidFill>
              <a:highlight>
                <a:srgbClr val="3C78D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16.02.04.008                           Mayeesha Humaira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16.02.04.014                           Shimul Paul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16.02.04.024                           Ashna Nawar Ahmed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297500" y="393750"/>
            <a:ext cx="70389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Feasibility Analysis(continued):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Organisational Feasibility: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297500" y="1799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 new skills required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Easily understandable to new user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Web browser and internet connection is needed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Feasibility Analysis(Continued):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Organisational Feasibility(contd.):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 levels of security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Personal data of users will be encrypted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97500" y="393750"/>
            <a:ext cx="70389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Feasibility Analysis(Continued):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Organisational Feasibility(contd):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Maintenance: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Easily maintainable, its data will be kept in a database. Admins being the highest level of authority can delete any articles, comments or posts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r>
              <a:rPr lang="en"/>
              <a:t>: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asily maintainable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Understandable to new users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 hard skills required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 we can recommend this website due to its feasibility.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This website allows users to: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et all their daily necessary information in one location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Search anything according to their requirements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Post blogs on various topics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Thus it will allow users to remain aware of all current news and ongoing affairs of the world.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Online based website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Provides services like news, events, classifieds, blogs and comments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All news, information from a single platform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706255" y="4663225"/>
            <a:ext cx="315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Users can find different news from various newspaper portals in one place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Users can know about upcoming events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Registered users can write blogs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Multiple levels of security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Users can post advertisement in the classified section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Study of existing systems: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Google News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Yahoo! News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Digital Newspapers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Limitations of existing systems: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Does not allow user to post classified ads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Cannot post blogs where news articles are posted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News from only one source is published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Goals of the proposed system: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Users can find news from one place without having to go to various websites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Users can find impartial news as they can read and compare news from various sources side by side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Post blogs on different topics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Search for articles using keywords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Environmental friendly as  no need to waste paper for printing news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Post advertisement at a low cost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Types of users: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People of all ages can use the system to look up news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Bloggers need to be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at least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18 years old to post blogs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Feasibility Analysis: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Technical Feasibility: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Platform Independent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User friendly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Multiple user support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 levels of security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C#, MSSQL, ASP.NET framework and visual studio 2019 are used to make this site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Feasibility Analysis(continued):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Economical Feasibility: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Softwares used are free of cost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Only Internet bills required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team of 4 members requires to complete the task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12 weeks required to develop this website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Extra bills needed for communicating with teammates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Revenue from ads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Bloggers get remuneration if their post exceeds certain number of views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0" y="4663250"/>
            <a:ext cx="61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21/07/2019							Information Pool System</a:t>
            </a:r>
            <a:endParaRPr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