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774" y="579550"/>
            <a:ext cx="7933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INPUT DEVICES</a:t>
            </a:r>
            <a:endParaRPr lang="en-US" sz="6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340181" y="1725769"/>
            <a:ext cx="3979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Bodoni MT Condensed" panose="02070606080606020203" pitchFamily="18" charset="0"/>
              </a:rPr>
              <a:t>Presented by </a:t>
            </a:r>
            <a:endParaRPr lang="en-US" sz="2000" i="1" dirty="0">
              <a:latin typeface="Bodoni MT Condensed" panose="020706060806060202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44709" y="2256435"/>
            <a:ext cx="8564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CHIAKEM PRINCE MAYEL TIAFACK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642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3646" y="708338"/>
            <a:ext cx="8912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WHAT IS AN INPUT DEVICE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17431" y="1790163"/>
            <a:ext cx="10612192" cy="870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There are device used to input data or raw fact into the computer. Some examples are mouse,  keyboard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9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2738" y="785612"/>
            <a:ext cx="834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ROLES OF INPUT DEVICE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22738" y="1931831"/>
            <a:ext cx="10122794" cy="1286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There are used to input raw data into the computer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It enable users to perform specific control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Input device such as keyboard will feed text, characters for word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32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8648" y="746974"/>
            <a:ext cx="8036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SOME EXAMPLE OF INPUT DEVICE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38648" y="1867436"/>
            <a:ext cx="9156879" cy="1285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</a:t>
            </a:r>
            <a:r>
              <a:rPr lang="en-US" b="1" dirty="0" smtClean="0"/>
              <a:t>ouse: </a:t>
            </a:r>
            <a:r>
              <a:rPr lang="en-US" dirty="0" smtClean="0"/>
              <a:t>A mouse is an input device use to move the cursor on the screen.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A keyboard: </a:t>
            </a:r>
            <a:r>
              <a:rPr lang="en-US" dirty="0" smtClean="0"/>
              <a:t>keyboard are used to input information in to the computer. That is hard copy into soft copy.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548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1076" y="824248"/>
            <a:ext cx="72508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END</a:t>
            </a:r>
          </a:p>
          <a:p>
            <a:pPr algn="ctr"/>
            <a:r>
              <a:rPr lang="en-US" sz="4000" dirty="0" smtClean="0"/>
              <a:t>THANK YOU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968596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</TotalTime>
  <Words>116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Bodoni MT Condensed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AKAMORA STORE</dc:creator>
  <cp:lastModifiedBy>AKAMORA STORE</cp:lastModifiedBy>
  <cp:revision>8</cp:revision>
  <dcterms:created xsi:type="dcterms:W3CDTF">2024-01-17T20:03:03Z</dcterms:created>
  <dcterms:modified xsi:type="dcterms:W3CDTF">2024-01-30T18:43:25Z</dcterms:modified>
</cp:coreProperties>
</file>