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70" d="100"/>
          <a:sy n="70" d="100"/>
        </p:scale>
        <p:origin x="7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4586" y="477672"/>
            <a:ext cx="7342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HARDWARE</a:t>
            </a:r>
            <a:endParaRPr lang="en-US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05970" y="1596788"/>
            <a:ext cx="402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INTRUDUCTION</a:t>
            </a:r>
            <a:endParaRPr lang="en-US" sz="24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705970" y="2254239"/>
            <a:ext cx="75745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hardware include physical part or equipment associated with computer that we can see, touch and feel. This include the monitor, keyboard, mouse.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0501" y="4599296"/>
            <a:ext cx="51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956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698" y="464025"/>
            <a:ext cx="80658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INPUT DEVICE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37982" y="1569493"/>
            <a:ext cx="4135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DEFINATION</a:t>
            </a:r>
            <a:endParaRPr lang="en-US" sz="20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937982" y="1969603"/>
            <a:ext cx="742438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These are hardware components that are use to enter data and instruction in to the computer. Examples are;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Scanner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Track ball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Keyboard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Microphone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Joystick.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0501" y="848745"/>
            <a:ext cx="2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56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5403" y="641445"/>
            <a:ext cx="8393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PROCESSING DEVICE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96787" y="1569493"/>
            <a:ext cx="438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DEFINATION</a:t>
            </a:r>
            <a:endParaRPr lang="en-US" sz="20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96787" y="2016670"/>
            <a:ext cx="7642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These are devices that the computer use to process data. Example;  motherboard.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615" y="810722"/>
            <a:ext cx="28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152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7540" y="641444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STORAGE DEVICE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19618" y="1583141"/>
            <a:ext cx="275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DEFINATION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19618" y="1952473"/>
            <a:ext cx="70695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These are component that holds or store programs, data and other applications in the computer. Programs and data can be made available for initial or additional processing when required.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5910" y="810721"/>
            <a:ext cx="2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237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2823" y="477672"/>
            <a:ext cx="7792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OUTPUT DEVICE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1514901"/>
            <a:ext cx="292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DEFINATION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1884233"/>
            <a:ext cx="716507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These are component that are used to retrieve information from the computer. Example are; monitor, speaker, projector, printer.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9557" y="816226"/>
            <a:ext cx="25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682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</TotalTime>
  <Words>145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AKAMORA STORE</dc:creator>
  <cp:lastModifiedBy>AKAMORA STORE</cp:lastModifiedBy>
  <cp:revision>6</cp:revision>
  <dcterms:created xsi:type="dcterms:W3CDTF">2024-01-15T18:24:25Z</dcterms:created>
  <dcterms:modified xsi:type="dcterms:W3CDTF">2024-01-15T19:10:17Z</dcterms:modified>
</cp:coreProperties>
</file>