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68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59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6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9934-00B4-4309-86EC-7A7F2DD662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DDEB14-80C4-4605-979C-C29CFF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2" y="669703"/>
            <a:ext cx="9259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1380" y="1803043"/>
            <a:ext cx="7650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Brief overview of application software.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Introduction to the main types: word processor, spreadsheet, and presentation software.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Importance of these applications in personal and professional use.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850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2596" y="437882"/>
            <a:ext cx="588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SPREADSHEET SOFTWARE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46986" y="1712890"/>
            <a:ext cx="767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 smtClean="0">
                <a:solidFill>
                  <a:srgbClr val="374151"/>
                </a:solidFill>
                <a:effectLst/>
                <a:latin typeface="Söhne"/>
              </a:rPr>
              <a:t> Main Uses: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374151"/>
                </a:solidFill>
                <a:effectLst/>
                <a:latin typeface="Söhne"/>
              </a:rPr>
              <a:t>Organizing and analyzing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374151"/>
                </a:solidFill>
                <a:effectLst/>
                <a:latin typeface="Söhne"/>
              </a:rPr>
              <a:t>Creating budgets, financial models, and charts.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374151"/>
                </a:solidFill>
                <a:effectLst/>
                <a:latin typeface="Söhne"/>
              </a:rPr>
              <a:t>Example: Microsoft Excel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374151"/>
                </a:solidFill>
                <a:effectLst/>
                <a:latin typeface="Söhne"/>
              </a:rPr>
              <a:t>Illustration of an Excel spreadsheet with sample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374151"/>
                </a:solidFill>
                <a:effectLst/>
                <a:latin typeface="Söhne"/>
              </a:rPr>
              <a:t>Mention of its features like formulas, functions, and chart creation.</a:t>
            </a: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5345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2288" y="850007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374151"/>
                </a:solidFill>
                <a:effectLst/>
                <a:latin typeface="Söhne"/>
              </a:rPr>
              <a:t>PRESENTATION SOFTWARE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343955" y="1635617"/>
            <a:ext cx="622049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Main Uses: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Creating visual and interactive presentations.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Delivering information in a structured and engaging manner.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Example: Microsoft PowerPoint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Showcase a sample PowerPoint slide with bullet points and graphics.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Highlight features such as slide transitions and animations.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467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5014" y="82424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solidFill>
                  <a:srgbClr val="374151"/>
                </a:solidFill>
                <a:effectLst/>
                <a:latin typeface="Söhne"/>
              </a:rPr>
              <a:t>WORD PROCESSOR SOFTWARE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25014" y="1803042"/>
            <a:ext cx="8435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Main Uses: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Creating, editing, and formatting text documents.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Support for document collaboration and sharing.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Example: Microsoft Word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Display a sample document with formatted text.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Mention features such as spell check, styles, and collaboration tools.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861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798491"/>
            <a:ext cx="631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374151"/>
                </a:solidFill>
                <a:effectLst/>
                <a:latin typeface="Söhne"/>
              </a:rPr>
              <a:t>CLOSING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0163" y="1918952"/>
            <a:ext cx="9517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Content: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Recap of the importance of application software in daily tasks.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Encouragement to explore and utilize these tools for increased productivity.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Thank you.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200669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197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Söhne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AKAMORA STORE</dc:creator>
  <cp:lastModifiedBy>AKAMORA STORE</cp:lastModifiedBy>
  <cp:revision>7</cp:revision>
  <dcterms:created xsi:type="dcterms:W3CDTF">2024-01-31T20:37:18Z</dcterms:created>
  <dcterms:modified xsi:type="dcterms:W3CDTF">2024-01-31T21:37:13Z</dcterms:modified>
</cp:coreProperties>
</file>