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A76C-75CE-4B5C-BDD1-CA8075B94A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33E647C-937B-4AE0-BCF0-E32865BA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9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A76C-75CE-4B5C-BDD1-CA8075B94A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3E647C-937B-4AE0-BCF0-E32865BA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9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A76C-75CE-4B5C-BDD1-CA8075B94A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3E647C-937B-4AE0-BCF0-E32865BAFA8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6321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A76C-75CE-4B5C-BDD1-CA8075B94A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3E647C-937B-4AE0-BCF0-E32865BA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62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A76C-75CE-4B5C-BDD1-CA8075B94A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3E647C-937B-4AE0-BCF0-E32865BAFA8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248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A76C-75CE-4B5C-BDD1-CA8075B94A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3E647C-937B-4AE0-BCF0-E32865BA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78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A76C-75CE-4B5C-BDD1-CA8075B94A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647C-937B-4AE0-BCF0-E32865BA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61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A76C-75CE-4B5C-BDD1-CA8075B94A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647C-937B-4AE0-BCF0-E32865BA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5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A76C-75CE-4B5C-BDD1-CA8075B94A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647C-937B-4AE0-BCF0-E32865BA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3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A76C-75CE-4B5C-BDD1-CA8075B94A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3E647C-937B-4AE0-BCF0-E32865BA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23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A76C-75CE-4B5C-BDD1-CA8075B94A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33E647C-937B-4AE0-BCF0-E32865BA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5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A76C-75CE-4B5C-BDD1-CA8075B94A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33E647C-937B-4AE0-BCF0-E32865BA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5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A76C-75CE-4B5C-BDD1-CA8075B94A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647C-937B-4AE0-BCF0-E32865BA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8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A76C-75CE-4B5C-BDD1-CA8075B94A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647C-937B-4AE0-BCF0-E32865BA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0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A76C-75CE-4B5C-BDD1-CA8075B94A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647C-937B-4AE0-BCF0-E32865BA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9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A76C-75CE-4B5C-BDD1-CA8075B94A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3E647C-937B-4AE0-BCF0-E32865BA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4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6A76C-75CE-4B5C-BDD1-CA8075B94A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33E647C-937B-4AE0-BCF0-E32865BA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6828" y="837127"/>
            <a:ext cx="8976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 smtClean="0">
                <a:solidFill>
                  <a:srgbClr val="374151"/>
                </a:solidFill>
                <a:effectLst/>
                <a:latin typeface="Söhne"/>
              </a:rPr>
              <a:t>INTRODUCTION TO NETWORK TOPOLOGIES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506828" y="2099255"/>
            <a:ext cx="90796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Content: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Definition of network topologies.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Importance of choosing the right network topology for specific requirements.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Overview of the main topologies to be discussed: bus, star, ring, and mesh.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54796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1381" y="785611"/>
            <a:ext cx="6709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 smtClean="0">
                <a:solidFill>
                  <a:srgbClr val="374151"/>
                </a:solidFill>
                <a:effectLst/>
                <a:latin typeface="Söhne"/>
              </a:rPr>
              <a:t>BUS TOPOLOGY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511381" y="1571223"/>
            <a:ext cx="907960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Main Characteristics: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Single central communication channel (bus) shared by all devices.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Devices connected in a linear fashion.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Advantages: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Simplicity: Easy to set up and understand.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Cost-Effective: Requires less cabling than other topologies.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Diagram: 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781837" y="5743977"/>
            <a:ext cx="5821249" cy="38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039414" y="4900432"/>
            <a:ext cx="695459" cy="51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31842" y="6033731"/>
            <a:ext cx="631065" cy="515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61396" y="4900433"/>
            <a:ext cx="631065" cy="515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35651" y="6033731"/>
            <a:ext cx="631065" cy="515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684" y="4900432"/>
            <a:ext cx="646232" cy="530398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7924800" y="5430830"/>
            <a:ext cx="0" cy="270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735" y="5422778"/>
            <a:ext cx="12193" cy="286537"/>
          </a:xfrm>
          <a:prstGeom prst="rect">
            <a:avLst/>
          </a:prstGeom>
        </p:spPr>
      </p:pic>
      <p:cxnSp>
        <p:nvCxnSpPr>
          <p:cNvPr id="17" name="Straight Connector 16"/>
          <p:cNvCxnSpPr>
            <a:stCxn id="10" idx="2"/>
            <a:endCxn id="15" idx="2"/>
          </p:cNvCxnSpPr>
          <p:nvPr/>
        </p:nvCxnSpPr>
        <p:spPr>
          <a:xfrm flipH="1">
            <a:off x="5370832" y="5415587"/>
            <a:ext cx="6097" cy="293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9" idx="0"/>
          </p:cNvCxnSpPr>
          <p:nvPr/>
        </p:nvCxnSpPr>
        <p:spPr>
          <a:xfrm>
            <a:off x="3947374" y="5782614"/>
            <a:ext cx="1" cy="25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</p:cNvCxnSpPr>
          <p:nvPr/>
        </p:nvCxnSpPr>
        <p:spPr>
          <a:xfrm flipH="1">
            <a:off x="3387143" y="5415587"/>
            <a:ext cx="1" cy="367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1" idx="0"/>
          </p:cNvCxnSpPr>
          <p:nvPr/>
        </p:nvCxnSpPr>
        <p:spPr>
          <a:xfrm>
            <a:off x="7051183" y="5759218"/>
            <a:ext cx="1" cy="274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58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2738" y="772732"/>
            <a:ext cx="897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i="0" dirty="0" smtClean="0">
                <a:solidFill>
                  <a:srgbClr val="374151"/>
                </a:solidFill>
                <a:effectLst/>
                <a:latin typeface="Söhne"/>
              </a:rPr>
              <a:t>Star Topology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292440" y="1664782"/>
            <a:ext cx="81136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Main Characteristics: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All devices connected to a central hub or switch.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Centralized control and management.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Advantages: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Centralized Management: Easy to troubleshoot and manage.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Scalability: Easy to add or remove devices without affecting the entire network.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Diagram: 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35249" y="5508051"/>
            <a:ext cx="551551" cy="493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560" y="5508051"/>
            <a:ext cx="543861" cy="4935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351" y="5572445"/>
            <a:ext cx="492346" cy="4467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249" y="4543854"/>
            <a:ext cx="551551" cy="5004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404" y="6355316"/>
            <a:ext cx="476518" cy="432396"/>
          </a:xfrm>
          <a:prstGeom prst="rect">
            <a:avLst/>
          </a:prstGeom>
        </p:spPr>
      </p:pic>
      <p:cxnSp>
        <p:nvCxnSpPr>
          <p:cNvPr id="10" name="Straight Connector 9"/>
          <p:cNvCxnSpPr>
            <a:endCxn id="4" idx="0"/>
          </p:cNvCxnSpPr>
          <p:nvPr/>
        </p:nvCxnSpPr>
        <p:spPr>
          <a:xfrm>
            <a:off x="6104586" y="5044336"/>
            <a:ext cx="6439" cy="463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1"/>
          </p:cNvCxnSpPr>
          <p:nvPr/>
        </p:nvCxnSpPr>
        <p:spPr>
          <a:xfrm>
            <a:off x="6386800" y="5754803"/>
            <a:ext cx="1301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3"/>
            <a:endCxn id="4" idx="1"/>
          </p:cNvCxnSpPr>
          <p:nvPr/>
        </p:nvCxnSpPr>
        <p:spPr>
          <a:xfrm flipV="1">
            <a:off x="4391697" y="5754803"/>
            <a:ext cx="1443552" cy="41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0"/>
          </p:cNvCxnSpPr>
          <p:nvPr/>
        </p:nvCxnSpPr>
        <p:spPr>
          <a:xfrm flipH="1" flipV="1">
            <a:off x="6130344" y="5859887"/>
            <a:ext cx="19319" cy="495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19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3048" y="837127"/>
            <a:ext cx="6812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i="0" dirty="0" smtClean="0">
                <a:solidFill>
                  <a:srgbClr val="374151"/>
                </a:solidFill>
                <a:effectLst/>
                <a:latin typeface="Söhne"/>
              </a:rPr>
              <a:t>Ring Topology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841679" y="1944710"/>
            <a:ext cx="96462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Main Characteristics: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Devices connected in a circular fashion.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Each device is connected to exactly two other devices.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Advantages: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Simple and Easy to Install: Similar to bus topology but avoids the bus's single point of failure.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Equal Access: Each device has equal access to the network's resources.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Diagram: 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8665" y="5016719"/>
            <a:ext cx="489397" cy="344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504" y="5016719"/>
            <a:ext cx="506012" cy="3596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90" y="5694329"/>
            <a:ext cx="506012" cy="3596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093" y="5697742"/>
            <a:ext cx="506012" cy="3596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665" y="6328982"/>
            <a:ext cx="506012" cy="3596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504" y="6328983"/>
            <a:ext cx="506012" cy="35969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3425502" y="5361030"/>
            <a:ext cx="863163" cy="33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3"/>
            <a:endCxn id="5" idx="1"/>
          </p:cNvCxnSpPr>
          <p:nvPr/>
        </p:nvCxnSpPr>
        <p:spPr>
          <a:xfrm>
            <a:off x="4778062" y="5188875"/>
            <a:ext cx="1028442" cy="7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12516" y="5361030"/>
            <a:ext cx="912532" cy="487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38930" y="6054024"/>
            <a:ext cx="863163" cy="454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1"/>
            <a:endCxn id="8" idx="3"/>
          </p:cNvCxnSpPr>
          <p:nvPr/>
        </p:nvCxnSpPr>
        <p:spPr>
          <a:xfrm flipH="1" flipV="1">
            <a:off x="4794677" y="6508830"/>
            <a:ext cx="101182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8" idx="1"/>
          </p:cNvCxnSpPr>
          <p:nvPr/>
        </p:nvCxnSpPr>
        <p:spPr>
          <a:xfrm>
            <a:off x="3425502" y="6011067"/>
            <a:ext cx="863163" cy="497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0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4259" y="824247"/>
            <a:ext cx="6890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dirty="0" smtClean="0">
                <a:solidFill>
                  <a:srgbClr val="374151"/>
                </a:solidFill>
                <a:effectLst/>
                <a:latin typeface="Söhne"/>
              </a:rPr>
              <a:t>Mesh Topology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021984" y="1777285"/>
            <a:ext cx="915687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Main Characteristics: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Every device is connected to every other device.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High redundancy and reliability.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Advantages: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Fault Tolerance: Network can withstand the failure of individual links or nodes.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High Reliability: Multiple paths for data transmission enhance reliability.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Diagram: 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Oval 3"/>
          <p:cNvSpPr/>
          <p:nvPr/>
        </p:nvSpPr>
        <p:spPr>
          <a:xfrm>
            <a:off x="5396248" y="5447763"/>
            <a:ext cx="489397" cy="502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417" y="4741038"/>
            <a:ext cx="506012" cy="5182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417" y="6106280"/>
            <a:ext cx="506012" cy="5182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670" y="5431834"/>
            <a:ext cx="506012" cy="5182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689" y="4778106"/>
            <a:ext cx="506012" cy="5182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976" y="6106280"/>
            <a:ext cx="506012" cy="518205"/>
          </a:xfrm>
          <a:prstGeom prst="rect">
            <a:avLst/>
          </a:prstGeom>
        </p:spPr>
      </p:pic>
      <p:cxnSp>
        <p:nvCxnSpPr>
          <p:cNvPr id="11" name="Straight Connector 10"/>
          <p:cNvCxnSpPr>
            <a:stCxn id="4" idx="7"/>
            <a:endCxn id="5" idx="1"/>
          </p:cNvCxnSpPr>
          <p:nvPr/>
        </p:nvCxnSpPr>
        <p:spPr>
          <a:xfrm flipV="1">
            <a:off x="5813974" y="5000141"/>
            <a:ext cx="533443" cy="521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765143" y="5111330"/>
            <a:ext cx="770864" cy="517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</p:cNvCxnSpPr>
          <p:nvPr/>
        </p:nvCxnSpPr>
        <p:spPr>
          <a:xfrm>
            <a:off x="5813974" y="5876482"/>
            <a:ext cx="786449" cy="48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619182" y="5736895"/>
            <a:ext cx="728774" cy="628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6"/>
          </p:cNvCxnSpPr>
          <p:nvPr/>
        </p:nvCxnSpPr>
        <p:spPr>
          <a:xfrm flipV="1">
            <a:off x="5885645" y="5677138"/>
            <a:ext cx="1650362" cy="21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3"/>
          </p:cNvCxnSpPr>
          <p:nvPr/>
        </p:nvCxnSpPr>
        <p:spPr>
          <a:xfrm>
            <a:off x="4184701" y="5037209"/>
            <a:ext cx="1562776" cy="788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3"/>
          </p:cNvCxnSpPr>
          <p:nvPr/>
        </p:nvCxnSpPr>
        <p:spPr>
          <a:xfrm flipV="1">
            <a:off x="4100988" y="5763606"/>
            <a:ext cx="1579879" cy="601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046533" y="4882202"/>
            <a:ext cx="2664293" cy="30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847982" y="6417334"/>
            <a:ext cx="2752441" cy="6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931695" y="5068316"/>
            <a:ext cx="0" cy="1329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09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</TotalTime>
  <Words>239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Söhne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AKAMORA STORE</dc:creator>
  <cp:lastModifiedBy>AKAMORA STORE</cp:lastModifiedBy>
  <cp:revision>10</cp:revision>
  <dcterms:created xsi:type="dcterms:W3CDTF">2024-01-31T21:47:47Z</dcterms:created>
  <dcterms:modified xsi:type="dcterms:W3CDTF">2024-01-31T22:17:09Z</dcterms:modified>
</cp:coreProperties>
</file>