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811" y="783266"/>
            <a:ext cx="757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COVID-19 PANDEMIC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3930" y="2226690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Lucida Calligraphy" panose="03010101010101010101" pitchFamily="66" charset="0"/>
              </a:rPr>
              <a:t>Presented by</a:t>
            </a:r>
            <a:endParaRPr lang="en-US" i="1" dirty="0">
              <a:latin typeface="Lucida Calligraphy" panose="030101010101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5587" y="2577794"/>
            <a:ext cx="699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CHIAKEM </a:t>
            </a:r>
            <a:r>
              <a:rPr lang="en-US" sz="2400" b="1" dirty="0" smtClean="0"/>
              <a:t>PRINCE </a:t>
            </a:r>
            <a:r>
              <a:rPr lang="en-US" sz="2400" b="1" smtClean="0"/>
              <a:t>MAYEL </a:t>
            </a:r>
            <a:r>
              <a:rPr lang="en-US" sz="2400" b="1" smtClean="0"/>
              <a:t>TIAFACK.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26535" y="3190220"/>
            <a:ext cx="62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NW REGION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46821" y="3633658"/>
            <a:ext cx="6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AT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2671" y="4233822"/>
            <a:ext cx="68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CONGRESS HALL, BAMENDA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18809" y="5889851"/>
            <a:ext cx="383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854" y="731708"/>
            <a:ext cx="540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COVID-19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63652" y="1584101"/>
            <a:ext cx="7160651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COVID-19</a:t>
            </a:r>
            <a:r>
              <a:rPr lang="en-US" sz="2000" dirty="0" smtClean="0"/>
              <a:t> is a virus that cause illness ranging from common cold to more severe diseases of the respiratory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virus is present in nearly all countries.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19" y="734095"/>
            <a:ext cx="847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COMMON EARLY SIGNS OF COVID-19 INFECTION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619" y="1751527"/>
            <a:ext cx="7650051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Running nose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Cough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Fever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Breathing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6" y="759854"/>
            <a:ext cx="904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COVID-19 PREVENTATION MEASURES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9633" y="1622738"/>
            <a:ext cx="807505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Washing of hands regularly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Respect social distances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Avoid touching eyes, nose, and mouth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Wear facemask in public gathering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Practice self-quarantine and seek early medical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243" y="721217"/>
            <a:ext cx="714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PREVAILENCE RATE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2136" y="1661375"/>
            <a:ext cx="6722772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Highest hit countries include US, Brazil, Italy, Spain France, Britain, India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Africa most affected countries is south Africa.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death rate is very high with people who are sick of heart, lungs and kidney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208" y="811369"/>
            <a:ext cx="405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END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49262" y="2472744"/>
            <a:ext cx="582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THANK YOU.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56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145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Century Gothic</vt:lpstr>
      <vt:lpstr>Lucida Calligraphy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AKAMORA STORE</dc:creator>
  <cp:lastModifiedBy>AKAMORA STORE</cp:lastModifiedBy>
  <cp:revision>14</cp:revision>
  <dcterms:created xsi:type="dcterms:W3CDTF">2024-01-10T13:20:07Z</dcterms:created>
  <dcterms:modified xsi:type="dcterms:W3CDTF">2024-01-15T18:12:48Z</dcterms:modified>
</cp:coreProperties>
</file>