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720" r:id="rId2"/>
    <p:sldMasterId id="2147483708" r:id="rId3"/>
  </p:sldMasterIdLst>
  <p:notesMasterIdLst>
    <p:notesMasterId r:id="rId70"/>
  </p:notesMasterIdLst>
  <p:sldIdLst>
    <p:sldId id="332" r:id="rId4"/>
    <p:sldId id="409" r:id="rId5"/>
    <p:sldId id="260" r:id="rId6"/>
    <p:sldId id="381" r:id="rId7"/>
    <p:sldId id="411" r:id="rId8"/>
    <p:sldId id="302" r:id="rId9"/>
    <p:sldId id="262" r:id="rId10"/>
    <p:sldId id="263" r:id="rId11"/>
    <p:sldId id="264" r:id="rId12"/>
    <p:sldId id="472" r:id="rId13"/>
    <p:sldId id="476" r:id="rId14"/>
    <p:sldId id="294" r:id="rId15"/>
    <p:sldId id="301" r:id="rId16"/>
    <p:sldId id="295" r:id="rId17"/>
    <p:sldId id="477" r:id="rId18"/>
    <p:sldId id="266" r:id="rId19"/>
    <p:sldId id="272" r:id="rId20"/>
    <p:sldId id="273" r:id="rId21"/>
    <p:sldId id="274" r:id="rId22"/>
    <p:sldId id="275" r:id="rId23"/>
    <p:sldId id="277" r:id="rId24"/>
    <p:sldId id="278" r:id="rId25"/>
    <p:sldId id="281" r:id="rId26"/>
    <p:sldId id="534" r:id="rId27"/>
    <p:sldId id="478" r:id="rId28"/>
    <p:sldId id="371" r:id="rId29"/>
    <p:sldId id="479" r:id="rId30"/>
    <p:sldId id="531" r:id="rId31"/>
    <p:sldId id="533" r:id="rId32"/>
    <p:sldId id="480" r:id="rId33"/>
    <p:sldId id="532" r:id="rId34"/>
    <p:sldId id="481" r:id="rId35"/>
    <p:sldId id="355" r:id="rId36"/>
    <p:sldId id="482" r:id="rId37"/>
    <p:sldId id="530" r:id="rId38"/>
    <p:sldId id="483" r:id="rId39"/>
    <p:sldId id="484" r:id="rId40"/>
    <p:sldId id="485" r:id="rId41"/>
    <p:sldId id="322" r:id="rId42"/>
    <p:sldId id="486" r:id="rId43"/>
    <p:sldId id="487" r:id="rId44"/>
    <p:sldId id="488" r:id="rId45"/>
    <p:sldId id="506" r:id="rId46"/>
    <p:sldId id="510" r:id="rId47"/>
    <p:sldId id="511" r:id="rId48"/>
    <p:sldId id="507" r:id="rId49"/>
    <p:sldId id="508" r:id="rId50"/>
    <p:sldId id="473" r:id="rId51"/>
    <p:sldId id="474" r:id="rId52"/>
    <p:sldId id="475" r:id="rId53"/>
    <p:sldId id="512" r:id="rId54"/>
    <p:sldId id="514" r:id="rId55"/>
    <p:sldId id="517" r:id="rId56"/>
    <p:sldId id="518" r:id="rId57"/>
    <p:sldId id="291" r:id="rId58"/>
    <p:sldId id="520" r:id="rId59"/>
    <p:sldId id="519" r:id="rId60"/>
    <p:sldId id="521" r:id="rId61"/>
    <p:sldId id="522" r:id="rId62"/>
    <p:sldId id="524" r:id="rId63"/>
    <p:sldId id="523" r:id="rId64"/>
    <p:sldId id="525" r:id="rId65"/>
    <p:sldId id="526" r:id="rId66"/>
    <p:sldId id="280" r:id="rId67"/>
    <p:sldId id="344" r:id="rId68"/>
    <p:sldId id="527"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FF99CC"/>
    <a:srgbClr val="336699"/>
    <a:srgbClr val="6699FF"/>
    <a:srgbClr val="CCFFFF"/>
    <a:srgbClr val="CC3300"/>
    <a:srgbClr val="80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FC26B-2F31-4B4E-A3FF-FA81EF9A834D}" v="544" dt="2020-09-14T13:35:10.50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89138" autoAdjust="0"/>
  </p:normalViewPr>
  <p:slideViewPr>
    <p:cSldViewPr>
      <p:cViewPr varScale="1">
        <p:scale>
          <a:sx n="76" d="100"/>
          <a:sy n="76" d="100"/>
        </p:scale>
        <p:origin x="1267" y="62"/>
      </p:cViewPr>
      <p:guideLst>
        <p:guide orient="horz" pos="2160"/>
        <p:guide pos="5759"/>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12222"/>
    </p:cViewPr>
  </p:sorterViewPr>
  <p:notesViewPr>
    <p:cSldViewPr>
      <p:cViewPr varScale="1">
        <p:scale>
          <a:sx n="54" d="100"/>
          <a:sy n="54" d="100"/>
        </p:scale>
        <p:origin x="-185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microsoft.com/office/2015/10/relationships/revisionInfo" Target="revisionInfo.xml"/><Relationship Id="rId7" Type="http://schemas.openxmlformats.org/officeDocument/2006/relationships/slide" Target="slides/slide4.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姜 旭升" userId="eee34b3fdfebe250" providerId="LiveId" clId="{193FC26B-2F31-4B4E-A3FF-FA81EF9A834D}"/>
    <pc:docChg chg="custSel addSld delSld modSld">
      <pc:chgData name="姜 旭升" userId="eee34b3fdfebe250" providerId="LiveId" clId="{193FC26B-2F31-4B4E-A3FF-FA81EF9A834D}" dt="2020-09-14T13:37:06.824" v="1640" actId="27636"/>
      <pc:docMkLst>
        <pc:docMk/>
      </pc:docMkLst>
      <pc:sldChg chg="modSp mod modAnim">
        <pc:chgData name="姜 旭升" userId="eee34b3fdfebe250" providerId="LiveId" clId="{193FC26B-2F31-4B4E-A3FF-FA81EF9A834D}" dt="2020-09-14T12:41:06.596" v="874" actId="20577"/>
        <pc:sldMkLst>
          <pc:docMk/>
          <pc:sldMk cId="719546476" sldId="480"/>
        </pc:sldMkLst>
        <pc:spChg chg="mod">
          <ac:chgData name="姜 旭升" userId="eee34b3fdfebe250" providerId="LiveId" clId="{193FC26B-2F31-4B4E-A3FF-FA81EF9A834D}" dt="2020-09-14T12:35:38.897" v="700" actId="20577"/>
          <ac:spMkLst>
            <pc:docMk/>
            <pc:sldMk cId="719546476" sldId="480"/>
            <ac:spMk id="2" creationId="{5D4C0B7E-5DC7-4299-B4D2-8A1A3033057D}"/>
          </ac:spMkLst>
        </pc:spChg>
        <pc:spChg chg="mod">
          <ac:chgData name="姜 旭升" userId="eee34b3fdfebe250" providerId="LiveId" clId="{193FC26B-2F31-4B4E-A3FF-FA81EF9A834D}" dt="2020-09-14T12:41:06.596" v="874" actId="20577"/>
          <ac:spMkLst>
            <pc:docMk/>
            <pc:sldMk cId="719546476" sldId="480"/>
            <ac:spMk id="3" creationId="{F5627BF0-F307-49D5-A176-02E64AF5AA17}"/>
          </ac:spMkLst>
        </pc:spChg>
      </pc:sldChg>
      <pc:sldChg chg="delSp modSp mod delAnim modAnim">
        <pc:chgData name="姜 旭升" userId="eee34b3fdfebe250" providerId="LiveId" clId="{193FC26B-2F31-4B4E-A3FF-FA81EF9A834D}" dt="2020-09-14T13:04:03.276" v="1099" actId="478"/>
        <pc:sldMkLst>
          <pc:docMk/>
          <pc:sldMk cId="1424617857" sldId="481"/>
        </pc:sldMkLst>
        <pc:spChg chg="mod">
          <ac:chgData name="姜 旭升" userId="eee34b3fdfebe250" providerId="LiveId" clId="{193FC26B-2F31-4B4E-A3FF-FA81EF9A834D}" dt="2020-09-14T13:03:53.985" v="1097" actId="27636"/>
          <ac:spMkLst>
            <pc:docMk/>
            <pc:sldMk cId="1424617857" sldId="481"/>
            <ac:spMk id="3" creationId="{D83B137D-C4F4-481E-A92D-95BE98C8D36B}"/>
          </ac:spMkLst>
        </pc:spChg>
        <pc:spChg chg="del">
          <ac:chgData name="姜 旭升" userId="eee34b3fdfebe250" providerId="LiveId" clId="{193FC26B-2F31-4B4E-A3FF-FA81EF9A834D}" dt="2020-09-14T13:04:02.216" v="1098" actId="478"/>
          <ac:spMkLst>
            <pc:docMk/>
            <pc:sldMk cId="1424617857" sldId="481"/>
            <ac:spMk id="4" creationId="{2A489CB2-9B4A-4BDA-B5CF-500364B55ABC}"/>
          </ac:spMkLst>
        </pc:spChg>
        <pc:spChg chg="del">
          <ac:chgData name="姜 旭升" userId="eee34b3fdfebe250" providerId="LiveId" clId="{193FC26B-2F31-4B4E-A3FF-FA81EF9A834D}" dt="2020-09-14T13:04:03.276" v="1099" actId="478"/>
          <ac:spMkLst>
            <pc:docMk/>
            <pc:sldMk cId="1424617857" sldId="481"/>
            <ac:spMk id="5" creationId="{0FD432FF-9ECC-4ABC-9F0B-6E7CA0CFC7D6}"/>
          </ac:spMkLst>
        </pc:spChg>
      </pc:sldChg>
      <pc:sldChg chg="delSp modSp mod delAnim modAnim">
        <pc:chgData name="姜 旭升" userId="eee34b3fdfebe250" providerId="LiveId" clId="{193FC26B-2F31-4B4E-A3FF-FA81EF9A834D}" dt="2020-09-14T13:06:25.572" v="1114" actId="478"/>
        <pc:sldMkLst>
          <pc:docMk/>
          <pc:sldMk cId="3529620808" sldId="482"/>
        </pc:sldMkLst>
        <pc:spChg chg="mod">
          <ac:chgData name="姜 旭升" userId="eee34b3fdfebe250" providerId="LiveId" clId="{193FC26B-2F31-4B4E-A3FF-FA81EF9A834D}" dt="2020-09-14T13:06:17.806" v="1111" actId="6549"/>
          <ac:spMkLst>
            <pc:docMk/>
            <pc:sldMk cId="3529620808" sldId="482"/>
            <ac:spMk id="3" creationId="{C842DCB9-882C-45DD-B64A-9C3D8FA071D5}"/>
          </ac:spMkLst>
        </pc:spChg>
        <pc:spChg chg="del">
          <ac:chgData name="姜 旭升" userId="eee34b3fdfebe250" providerId="LiveId" clId="{193FC26B-2F31-4B4E-A3FF-FA81EF9A834D}" dt="2020-09-14T13:06:24.802" v="1112" actId="478"/>
          <ac:spMkLst>
            <pc:docMk/>
            <pc:sldMk cId="3529620808" sldId="482"/>
            <ac:spMk id="4" creationId="{C42CE8D3-1471-456B-829E-F3BC43CAF7F6}"/>
          </ac:spMkLst>
        </pc:spChg>
        <pc:spChg chg="del mod">
          <ac:chgData name="姜 旭升" userId="eee34b3fdfebe250" providerId="LiveId" clId="{193FC26B-2F31-4B4E-A3FF-FA81EF9A834D}" dt="2020-09-14T13:06:25.572" v="1114" actId="478"/>
          <ac:spMkLst>
            <pc:docMk/>
            <pc:sldMk cId="3529620808" sldId="482"/>
            <ac:spMk id="5" creationId="{63B27482-4E0B-4206-975A-9054331E5A5A}"/>
          </ac:spMkLst>
        </pc:spChg>
      </pc:sldChg>
      <pc:sldChg chg="modSp del mod">
        <pc:chgData name="姜 旭升" userId="eee34b3fdfebe250" providerId="LiveId" clId="{193FC26B-2F31-4B4E-A3FF-FA81EF9A834D}" dt="2020-09-14T12:38:13.250" v="755" actId="47"/>
        <pc:sldMkLst>
          <pc:docMk/>
          <pc:sldMk cId="203567643" sldId="528"/>
        </pc:sldMkLst>
        <pc:spChg chg="mod">
          <ac:chgData name="姜 旭升" userId="eee34b3fdfebe250" providerId="LiveId" clId="{193FC26B-2F31-4B4E-A3FF-FA81EF9A834D}" dt="2020-09-14T12:27:12.944" v="511" actId="21"/>
          <ac:spMkLst>
            <pc:docMk/>
            <pc:sldMk cId="203567643" sldId="528"/>
            <ac:spMk id="3" creationId="{DFE761EF-3194-4EE0-9E2E-4428BC478821}"/>
          </ac:spMkLst>
        </pc:spChg>
      </pc:sldChg>
      <pc:sldChg chg="del">
        <pc:chgData name="姜 旭升" userId="eee34b3fdfebe250" providerId="LiveId" clId="{193FC26B-2F31-4B4E-A3FF-FA81EF9A834D}" dt="2020-09-14T13:07:37.599" v="1115" actId="47"/>
        <pc:sldMkLst>
          <pc:docMk/>
          <pc:sldMk cId="1402538794" sldId="529"/>
        </pc:sldMkLst>
      </pc:sldChg>
      <pc:sldChg chg="modSp mod">
        <pc:chgData name="姜 旭升" userId="eee34b3fdfebe250" providerId="LiveId" clId="{193FC26B-2F31-4B4E-A3FF-FA81EF9A834D}" dt="2020-09-14T13:12:06.160" v="1422" actId="20577"/>
        <pc:sldMkLst>
          <pc:docMk/>
          <pc:sldMk cId="2564181454" sldId="530"/>
        </pc:sldMkLst>
        <pc:spChg chg="mod">
          <ac:chgData name="姜 旭升" userId="eee34b3fdfebe250" providerId="LiveId" clId="{193FC26B-2F31-4B4E-A3FF-FA81EF9A834D}" dt="2020-09-14T13:12:06.160" v="1422" actId="20577"/>
          <ac:spMkLst>
            <pc:docMk/>
            <pc:sldMk cId="2564181454" sldId="530"/>
            <ac:spMk id="3" creationId="{5AE17395-81EF-4B54-9EF3-5ECF6790E7FA}"/>
          </ac:spMkLst>
        </pc:spChg>
      </pc:sldChg>
      <pc:sldChg chg="addSp delSp modSp new mod">
        <pc:chgData name="姜 旭升" userId="eee34b3fdfebe250" providerId="LiveId" clId="{193FC26B-2F31-4B4E-A3FF-FA81EF9A834D}" dt="2020-09-14T12:20:22.336" v="452" actId="403"/>
        <pc:sldMkLst>
          <pc:docMk/>
          <pc:sldMk cId="1238261018" sldId="531"/>
        </pc:sldMkLst>
        <pc:spChg chg="mod">
          <ac:chgData name="姜 旭升" userId="eee34b3fdfebe250" providerId="LiveId" clId="{193FC26B-2F31-4B4E-A3FF-FA81EF9A834D}" dt="2020-09-14T08:55:02.455" v="26" actId="20577"/>
          <ac:spMkLst>
            <pc:docMk/>
            <pc:sldMk cId="1238261018" sldId="531"/>
            <ac:spMk id="2" creationId="{80A4F7ED-EE4C-4211-9145-57D7E85365BD}"/>
          </ac:spMkLst>
        </pc:spChg>
        <pc:spChg chg="mod">
          <ac:chgData name="姜 旭升" userId="eee34b3fdfebe250" providerId="LiveId" clId="{193FC26B-2F31-4B4E-A3FF-FA81EF9A834D}" dt="2020-09-14T12:12:50.926" v="421" actId="21"/>
          <ac:spMkLst>
            <pc:docMk/>
            <pc:sldMk cId="1238261018" sldId="531"/>
            <ac:spMk id="3" creationId="{90CE0F02-3389-4283-8741-71F2516CFA27}"/>
          </ac:spMkLst>
        </pc:spChg>
        <pc:spChg chg="add mod">
          <ac:chgData name="姜 旭升" userId="eee34b3fdfebe250" providerId="LiveId" clId="{193FC26B-2F31-4B4E-A3FF-FA81EF9A834D}" dt="2020-09-14T12:10:31.552" v="414" actId="208"/>
          <ac:spMkLst>
            <pc:docMk/>
            <pc:sldMk cId="1238261018" sldId="531"/>
            <ac:spMk id="20" creationId="{F5E8BB3F-831D-4275-9DD8-89A2B9764C6E}"/>
          </ac:spMkLst>
        </pc:spChg>
        <pc:spChg chg="add mod">
          <ac:chgData name="姜 旭升" userId="eee34b3fdfebe250" providerId="LiveId" clId="{193FC26B-2F31-4B4E-A3FF-FA81EF9A834D}" dt="2020-09-14T12:10:31.552" v="414" actId="208"/>
          <ac:spMkLst>
            <pc:docMk/>
            <pc:sldMk cId="1238261018" sldId="531"/>
            <ac:spMk id="33" creationId="{FDFFB730-B3A1-4B7E-B16A-B3F22C67F749}"/>
          </ac:spMkLst>
        </pc:spChg>
        <pc:spChg chg="add mod">
          <ac:chgData name="姜 旭升" userId="eee34b3fdfebe250" providerId="LiveId" clId="{193FC26B-2F31-4B4E-A3FF-FA81EF9A834D}" dt="2020-09-14T12:11:22.897" v="416" actId="1076"/>
          <ac:spMkLst>
            <pc:docMk/>
            <pc:sldMk cId="1238261018" sldId="531"/>
            <ac:spMk id="34" creationId="{17E07657-DFCE-49DF-9790-D5FC03B5C4A8}"/>
          </ac:spMkLst>
        </pc:spChg>
        <pc:spChg chg="add mod">
          <ac:chgData name="姜 旭升" userId="eee34b3fdfebe250" providerId="LiveId" clId="{193FC26B-2F31-4B4E-A3FF-FA81EF9A834D}" dt="2020-09-14T12:14:41.853" v="430" actId="688"/>
          <ac:spMkLst>
            <pc:docMk/>
            <pc:sldMk cId="1238261018" sldId="531"/>
            <ac:spMk id="37" creationId="{3701F2AD-9376-4331-9519-F0D8395D144C}"/>
          </ac:spMkLst>
        </pc:spChg>
        <pc:spChg chg="add mod">
          <ac:chgData name="姜 旭升" userId="eee34b3fdfebe250" providerId="LiveId" clId="{193FC26B-2F31-4B4E-A3FF-FA81EF9A834D}" dt="2020-09-14T12:15:12.671" v="435" actId="20577"/>
          <ac:spMkLst>
            <pc:docMk/>
            <pc:sldMk cId="1238261018" sldId="531"/>
            <ac:spMk id="38" creationId="{8CFED8CB-69AB-434D-B58B-2C8E64F10052}"/>
          </ac:spMkLst>
        </pc:spChg>
        <pc:spChg chg="add mod">
          <ac:chgData name="姜 旭升" userId="eee34b3fdfebe250" providerId="LiveId" clId="{193FC26B-2F31-4B4E-A3FF-FA81EF9A834D}" dt="2020-09-14T12:15:42.930" v="442" actId="1076"/>
          <ac:spMkLst>
            <pc:docMk/>
            <pc:sldMk cId="1238261018" sldId="531"/>
            <ac:spMk id="39" creationId="{8B284A09-577A-49A5-B156-EDDFBEE7D911}"/>
          </ac:spMkLst>
        </pc:spChg>
        <pc:spChg chg="add mod">
          <ac:chgData name="姜 旭升" userId="eee34b3fdfebe250" providerId="LiveId" clId="{193FC26B-2F31-4B4E-A3FF-FA81EF9A834D}" dt="2020-09-14T12:20:22.336" v="452" actId="403"/>
          <ac:spMkLst>
            <pc:docMk/>
            <pc:sldMk cId="1238261018" sldId="531"/>
            <ac:spMk id="40" creationId="{75C5E759-6828-4937-BD38-1F457AF42375}"/>
          </ac:spMkLst>
        </pc:spChg>
        <pc:grpChg chg="del mod">
          <ac:chgData name="姜 旭升" userId="eee34b3fdfebe250" providerId="LiveId" clId="{193FC26B-2F31-4B4E-A3FF-FA81EF9A834D}" dt="2020-09-14T12:08:32.523" v="397"/>
          <ac:grpSpMkLst>
            <pc:docMk/>
            <pc:sldMk cId="1238261018" sldId="531"/>
            <ac:grpSpMk id="15" creationId="{C4B5F096-6822-4872-A9B4-46FF6E175A4B}"/>
          </ac:grpSpMkLst>
        </pc:grpChg>
        <pc:grpChg chg="del mod">
          <ac:chgData name="姜 旭升" userId="eee34b3fdfebe250" providerId="LiveId" clId="{193FC26B-2F31-4B4E-A3FF-FA81EF9A834D}" dt="2020-09-14T12:08:32.522" v="395"/>
          <ac:grpSpMkLst>
            <pc:docMk/>
            <pc:sldMk cId="1238261018" sldId="531"/>
            <ac:grpSpMk id="18" creationId="{24A4A0EF-0135-4231-BB11-E52857FDDB3A}"/>
          </ac:grpSpMkLst>
        </pc:grpChg>
        <pc:grpChg chg="del mod">
          <ac:chgData name="姜 旭升" userId="eee34b3fdfebe250" providerId="LiveId" clId="{193FC26B-2F31-4B4E-A3FF-FA81EF9A834D}" dt="2020-09-14T12:08:31.720" v="392"/>
          <ac:grpSpMkLst>
            <pc:docMk/>
            <pc:sldMk cId="1238261018" sldId="531"/>
            <ac:grpSpMk id="25" creationId="{2400BB43-9023-4B38-B2F1-5B95D1E98B8C}"/>
          </ac:grpSpMkLst>
        </pc:grpChg>
        <pc:grpChg chg="del mod">
          <ac:chgData name="姜 旭升" userId="eee34b3fdfebe250" providerId="LiveId" clId="{193FC26B-2F31-4B4E-A3FF-FA81EF9A834D}" dt="2020-09-14T12:09:02.823" v="402" actId="27957"/>
          <ac:grpSpMkLst>
            <pc:docMk/>
            <pc:sldMk cId="1238261018" sldId="531"/>
            <ac:grpSpMk id="28" creationId="{A09CCC36-1CAB-412C-ABEF-1A4601AE5601}"/>
          </ac:grpSpMkLst>
        </pc:grpChg>
        <pc:grpChg chg="del mod">
          <ac:chgData name="姜 旭升" userId="eee34b3fdfebe250" providerId="LiveId" clId="{193FC26B-2F31-4B4E-A3FF-FA81EF9A834D}" dt="2020-09-14T12:09:36.456" v="407"/>
          <ac:grpSpMkLst>
            <pc:docMk/>
            <pc:sldMk cId="1238261018" sldId="531"/>
            <ac:grpSpMk id="32" creationId="{66C64EAD-8E76-45AE-A3F4-3C8D739306A2}"/>
          </ac:grpSpMkLst>
        </pc:grpChg>
        <pc:inkChg chg="add del">
          <ac:chgData name="姜 旭升" userId="eee34b3fdfebe250" providerId="LiveId" clId="{193FC26B-2F31-4B4E-A3FF-FA81EF9A834D}" dt="2020-09-14T12:08:03.572" v="374"/>
          <ac:inkMkLst>
            <pc:docMk/>
            <pc:sldMk cId="1238261018" sldId="531"/>
            <ac:inkMk id="11" creationId="{E977574D-2247-4FAE-94E7-D6129AEEE5F5}"/>
          </ac:inkMkLst>
        </pc:inkChg>
        <pc:inkChg chg="add del mod">
          <ac:chgData name="姜 旭升" userId="eee34b3fdfebe250" providerId="LiveId" clId="{193FC26B-2F31-4B4E-A3FF-FA81EF9A834D}" dt="2020-09-14T12:08:32.522" v="394"/>
          <ac:inkMkLst>
            <pc:docMk/>
            <pc:sldMk cId="1238261018" sldId="531"/>
            <ac:inkMk id="12" creationId="{406D2010-CC60-4A4E-B5BF-AC6D8283B5E7}"/>
          </ac:inkMkLst>
        </pc:inkChg>
        <pc:inkChg chg="add del mod">
          <ac:chgData name="姜 旭升" userId="eee34b3fdfebe250" providerId="LiveId" clId="{193FC26B-2F31-4B4E-A3FF-FA81EF9A834D}" dt="2020-09-14T12:08:32.523" v="397"/>
          <ac:inkMkLst>
            <pc:docMk/>
            <pc:sldMk cId="1238261018" sldId="531"/>
            <ac:inkMk id="13" creationId="{F263FD54-75D9-4EAC-9F84-8921FC81AE12}"/>
          </ac:inkMkLst>
        </pc:inkChg>
        <pc:inkChg chg="add del mod">
          <ac:chgData name="姜 旭升" userId="eee34b3fdfebe250" providerId="LiveId" clId="{193FC26B-2F31-4B4E-A3FF-FA81EF9A834D}" dt="2020-09-14T12:08:32.523" v="398"/>
          <ac:inkMkLst>
            <pc:docMk/>
            <pc:sldMk cId="1238261018" sldId="531"/>
            <ac:inkMk id="14" creationId="{B95C7C26-BA1B-47BE-8810-E7B1C8B0A915}"/>
          </ac:inkMkLst>
        </pc:inkChg>
        <pc:inkChg chg="add del mod">
          <ac:chgData name="姜 旭升" userId="eee34b3fdfebe250" providerId="LiveId" clId="{193FC26B-2F31-4B4E-A3FF-FA81EF9A834D}" dt="2020-09-14T12:08:32.522" v="395"/>
          <ac:inkMkLst>
            <pc:docMk/>
            <pc:sldMk cId="1238261018" sldId="531"/>
            <ac:inkMk id="16" creationId="{9B55842B-3AE3-419E-972A-3E0E19E83E3E}"/>
          </ac:inkMkLst>
        </pc:inkChg>
        <pc:inkChg chg="add del mod">
          <ac:chgData name="姜 旭升" userId="eee34b3fdfebe250" providerId="LiveId" clId="{193FC26B-2F31-4B4E-A3FF-FA81EF9A834D}" dt="2020-09-14T12:08:32.522" v="396"/>
          <ac:inkMkLst>
            <pc:docMk/>
            <pc:sldMk cId="1238261018" sldId="531"/>
            <ac:inkMk id="17" creationId="{BF79E80A-CDB9-4BBB-8C94-0F89947CFF6A}"/>
          </ac:inkMkLst>
        </pc:inkChg>
        <pc:inkChg chg="add del mod">
          <ac:chgData name="姜 旭升" userId="eee34b3fdfebe250" providerId="LiveId" clId="{193FC26B-2F31-4B4E-A3FF-FA81EF9A834D}" dt="2020-09-14T12:11:36.594" v="417"/>
          <ac:inkMkLst>
            <pc:docMk/>
            <pc:sldMk cId="1238261018" sldId="531"/>
            <ac:inkMk id="19" creationId="{DF3761FA-94AB-482D-91D7-197E266ABCCA}"/>
          </ac:inkMkLst>
        </pc:inkChg>
        <pc:inkChg chg="add del">
          <ac:chgData name="姜 旭升" userId="eee34b3fdfebe250" providerId="LiveId" clId="{193FC26B-2F31-4B4E-A3FF-FA81EF9A834D}" dt="2020-09-14T12:08:31.720" v="391"/>
          <ac:inkMkLst>
            <pc:docMk/>
            <pc:sldMk cId="1238261018" sldId="531"/>
            <ac:inkMk id="20" creationId="{AFB6E52A-DD25-4C5F-9077-9A9304AB8B7F}"/>
          </ac:inkMkLst>
        </pc:inkChg>
        <pc:inkChg chg="add del mod">
          <ac:chgData name="姜 旭升" userId="eee34b3fdfebe250" providerId="LiveId" clId="{193FC26B-2F31-4B4E-A3FF-FA81EF9A834D}" dt="2020-09-14T12:08:31.721" v="393"/>
          <ac:inkMkLst>
            <pc:docMk/>
            <pc:sldMk cId="1238261018" sldId="531"/>
            <ac:inkMk id="21" creationId="{2D2D9B4F-E2C4-470C-A405-2C654981104A}"/>
          </ac:inkMkLst>
        </pc:inkChg>
        <pc:inkChg chg="add del mod">
          <ac:chgData name="姜 旭升" userId="eee34b3fdfebe250" providerId="LiveId" clId="{193FC26B-2F31-4B4E-A3FF-FA81EF9A834D}" dt="2020-09-14T12:08:31.720" v="390"/>
          <ac:inkMkLst>
            <pc:docMk/>
            <pc:sldMk cId="1238261018" sldId="531"/>
            <ac:inkMk id="22" creationId="{51742AE0-8566-4F84-AABA-5402BDA1EC1A}"/>
          </ac:inkMkLst>
        </pc:inkChg>
        <pc:inkChg chg="add del mod">
          <ac:chgData name="姜 旭升" userId="eee34b3fdfebe250" providerId="LiveId" clId="{193FC26B-2F31-4B4E-A3FF-FA81EF9A834D}" dt="2020-09-14T12:08:31.720" v="392"/>
          <ac:inkMkLst>
            <pc:docMk/>
            <pc:sldMk cId="1238261018" sldId="531"/>
            <ac:inkMk id="23" creationId="{4A30BA2E-F62D-49E1-8F8B-2B62C0690606}"/>
          </ac:inkMkLst>
        </pc:inkChg>
        <pc:inkChg chg="add del mod">
          <ac:chgData name="姜 旭升" userId="eee34b3fdfebe250" providerId="LiveId" clId="{193FC26B-2F31-4B4E-A3FF-FA81EF9A834D}" dt="2020-09-14T12:08:31.719" v="389"/>
          <ac:inkMkLst>
            <pc:docMk/>
            <pc:sldMk cId="1238261018" sldId="531"/>
            <ac:inkMk id="24" creationId="{8C20B0DE-29D5-4A67-AE6E-ACF56AAB1ADD}"/>
          </ac:inkMkLst>
        </pc:inkChg>
        <pc:inkChg chg="add del mod topLvl">
          <ac:chgData name="姜 旭升" userId="eee34b3fdfebe250" providerId="LiveId" clId="{193FC26B-2F31-4B4E-A3FF-FA81EF9A834D}" dt="2020-09-14T12:09:02.823" v="402" actId="27957"/>
          <ac:inkMkLst>
            <pc:docMk/>
            <pc:sldMk cId="1238261018" sldId="531"/>
            <ac:inkMk id="26" creationId="{DF582E88-6294-417A-97D0-D97CF6BC2E03}"/>
          </ac:inkMkLst>
        </pc:inkChg>
        <pc:inkChg chg="add del mod topLvl">
          <ac:chgData name="姜 旭升" userId="eee34b3fdfebe250" providerId="LiveId" clId="{193FC26B-2F31-4B4E-A3FF-FA81EF9A834D}" dt="2020-09-14T12:09:02.823" v="402" actId="27957"/>
          <ac:inkMkLst>
            <pc:docMk/>
            <pc:sldMk cId="1238261018" sldId="531"/>
            <ac:inkMk id="27" creationId="{5D6EFAE9-671A-4A9E-B788-3C03F50A68A1}"/>
          </ac:inkMkLst>
        </pc:inkChg>
        <pc:inkChg chg="add del">
          <ac:chgData name="姜 旭升" userId="eee34b3fdfebe250" providerId="LiveId" clId="{193FC26B-2F31-4B4E-A3FF-FA81EF9A834D}" dt="2020-09-14T12:09:41.340" v="409"/>
          <ac:inkMkLst>
            <pc:docMk/>
            <pc:sldMk cId="1238261018" sldId="531"/>
            <ac:inkMk id="29" creationId="{B9185A4F-68FF-48FD-B709-D6AF788CCC2B}"/>
          </ac:inkMkLst>
        </pc:inkChg>
        <pc:inkChg chg="add del mod">
          <ac:chgData name="姜 旭升" userId="eee34b3fdfebe250" providerId="LiveId" clId="{193FC26B-2F31-4B4E-A3FF-FA81EF9A834D}" dt="2020-09-14T12:09:36.457" v="408"/>
          <ac:inkMkLst>
            <pc:docMk/>
            <pc:sldMk cId="1238261018" sldId="531"/>
            <ac:inkMk id="30" creationId="{F58AEB7E-DB19-41C3-B5F7-21C751C46F79}"/>
          </ac:inkMkLst>
        </pc:inkChg>
        <pc:inkChg chg="add del mod">
          <ac:chgData name="姜 旭升" userId="eee34b3fdfebe250" providerId="LiveId" clId="{193FC26B-2F31-4B4E-A3FF-FA81EF9A834D}" dt="2020-09-14T12:09:36.456" v="407"/>
          <ac:inkMkLst>
            <pc:docMk/>
            <pc:sldMk cId="1238261018" sldId="531"/>
            <ac:inkMk id="31" creationId="{EACE4021-A833-40EA-8A90-D6C38BE68926}"/>
          </ac:inkMkLst>
        </pc:inkChg>
        <pc:cxnChg chg="add mod">
          <ac:chgData name="姜 旭升" userId="eee34b3fdfebe250" providerId="LiveId" clId="{193FC26B-2F31-4B4E-A3FF-FA81EF9A834D}" dt="2020-09-14T12:10:31.552" v="414" actId="208"/>
          <ac:cxnSpMkLst>
            <pc:docMk/>
            <pc:sldMk cId="1238261018" sldId="531"/>
            <ac:cxnSpMk id="5" creationId="{2E413D38-D38E-46A8-ABDE-B64BB9F65DA6}"/>
          </ac:cxnSpMkLst>
        </pc:cxnChg>
        <pc:cxnChg chg="add mod">
          <ac:chgData name="姜 旭升" userId="eee34b3fdfebe250" providerId="LiveId" clId="{193FC26B-2F31-4B4E-A3FF-FA81EF9A834D}" dt="2020-09-14T12:20:04.579" v="446" actId="14100"/>
          <ac:cxnSpMkLst>
            <pc:docMk/>
            <pc:sldMk cId="1238261018" sldId="531"/>
            <ac:cxnSpMk id="7" creationId="{3A5888A6-BF3C-4928-B96A-30F76C43C14D}"/>
          </ac:cxnSpMkLst>
        </pc:cxnChg>
        <pc:cxnChg chg="add mod">
          <ac:chgData name="姜 旭升" userId="eee34b3fdfebe250" providerId="LiveId" clId="{193FC26B-2F31-4B4E-A3FF-FA81EF9A834D}" dt="2020-09-14T12:10:31.552" v="414" actId="208"/>
          <ac:cxnSpMkLst>
            <pc:docMk/>
            <pc:sldMk cId="1238261018" sldId="531"/>
            <ac:cxnSpMk id="10" creationId="{58FFCC19-77E4-4ADF-A17E-47EFD9BFCA1B}"/>
          </ac:cxnSpMkLst>
        </pc:cxnChg>
        <pc:cxnChg chg="add">
          <ac:chgData name="姜 旭升" userId="eee34b3fdfebe250" providerId="LiveId" clId="{193FC26B-2F31-4B4E-A3FF-FA81EF9A834D}" dt="2020-09-14T12:11:58.040" v="418" actId="11529"/>
          <ac:cxnSpMkLst>
            <pc:docMk/>
            <pc:sldMk cId="1238261018" sldId="531"/>
            <ac:cxnSpMk id="36" creationId="{57FA3B14-CBAC-40DD-A86B-4CF569B867AB}"/>
          </ac:cxnSpMkLst>
        </pc:cxnChg>
      </pc:sldChg>
      <pc:sldChg chg="modSp new mod">
        <pc:chgData name="姜 旭升" userId="eee34b3fdfebe250" providerId="LiveId" clId="{193FC26B-2F31-4B4E-A3FF-FA81EF9A834D}" dt="2020-09-14T12:04:50.542" v="364" actId="27636"/>
        <pc:sldMkLst>
          <pc:docMk/>
          <pc:sldMk cId="447438506" sldId="532"/>
        </pc:sldMkLst>
        <pc:spChg chg="mod">
          <ac:chgData name="姜 旭升" userId="eee34b3fdfebe250" providerId="LiveId" clId="{193FC26B-2F31-4B4E-A3FF-FA81EF9A834D}" dt="2020-09-14T08:58:18.049" v="179" actId="27636"/>
          <ac:spMkLst>
            <pc:docMk/>
            <pc:sldMk cId="447438506" sldId="532"/>
            <ac:spMk id="2" creationId="{5CCCFE9D-2141-4147-9179-732C9882C9E6}"/>
          </ac:spMkLst>
        </pc:spChg>
        <pc:spChg chg="mod">
          <ac:chgData name="姜 旭升" userId="eee34b3fdfebe250" providerId="LiveId" clId="{193FC26B-2F31-4B4E-A3FF-FA81EF9A834D}" dt="2020-09-14T12:04:50.542" v="364" actId="27636"/>
          <ac:spMkLst>
            <pc:docMk/>
            <pc:sldMk cId="447438506" sldId="532"/>
            <ac:spMk id="3" creationId="{0934A84E-1AF0-4021-829A-CBDF8AB717AB}"/>
          </ac:spMkLst>
        </pc:spChg>
      </pc:sldChg>
      <pc:sldChg chg="modSp new mod">
        <pc:chgData name="姜 旭升" userId="eee34b3fdfebe250" providerId="LiveId" clId="{193FC26B-2F31-4B4E-A3FF-FA81EF9A834D}" dt="2020-09-14T12:35:19.219" v="685" actId="20577"/>
        <pc:sldMkLst>
          <pc:docMk/>
          <pc:sldMk cId="1103964258" sldId="533"/>
        </pc:sldMkLst>
        <pc:spChg chg="mod">
          <ac:chgData name="姜 旭升" userId="eee34b3fdfebe250" providerId="LiveId" clId="{193FC26B-2F31-4B4E-A3FF-FA81EF9A834D}" dt="2020-09-14T12:26:54.222" v="493" actId="20577"/>
          <ac:spMkLst>
            <pc:docMk/>
            <pc:sldMk cId="1103964258" sldId="533"/>
            <ac:spMk id="2" creationId="{C0A3C4B7-0665-44EF-B102-5012B21FEA17}"/>
          </ac:spMkLst>
        </pc:spChg>
        <pc:spChg chg="mod">
          <ac:chgData name="姜 旭升" userId="eee34b3fdfebe250" providerId="LiveId" clId="{193FC26B-2F31-4B4E-A3FF-FA81EF9A834D}" dt="2020-09-14T12:35:19.219" v="685" actId="20577"/>
          <ac:spMkLst>
            <pc:docMk/>
            <pc:sldMk cId="1103964258" sldId="533"/>
            <ac:spMk id="3" creationId="{09A0D6D9-33C3-4CD9-9C04-74E2CC5A0571}"/>
          </ac:spMkLst>
        </pc:spChg>
      </pc:sldChg>
      <pc:sldChg chg="modSp new mod">
        <pc:chgData name="姜 旭升" userId="eee34b3fdfebe250" providerId="LiveId" clId="{193FC26B-2F31-4B4E-A3FF-FA81EF9A834D}" dt="2020-09-14T13:37:06.824" v="1640" actId="27636"/>
        <pc:sldMkLst>
          <pc:docMk/>
          <pc:sldMk cId="1821368443" sldId="534"/>
        </pc:sldMkLst>
        <pc:spChg chg="mod">
          <ac:chgData name="姜 旭升" userId="eee34b3fdfebe250" providerId="LiveId" clId="{193FC26B-2F31-4B4E-A3FF-FA81EF9A834D}" dt="2020-09-14T13:31:55.347" v="1440" actId="20577"/>
          <ac:spMkLst>
            <pc:docMk/>
            <pc:sldMk cId="1821368443" sldId="534"/>
            <ac:spMk id="2" creationId="{2F94D32D-0F60-4CB9-8BEA-DFCB147CFADE}"/>
          </ac:spMkLst>
        </pc:spChg>
        <pc:spChg chg="mod">
          <ac:chgData name="姜 旭升" userId="eee34b3fdfebe250" providerId="LiveId" clId="{193FC26B-2F31-4B4E-A3FF-FA81EF9A834D}" dt="2020-09-14T13:37:06.824" v="1640" actId="27636"/>
          <ac:spMkLst>
            <pc:docMk/>
            <pc:sldMk cId="1821368443" sldId="534"/>
            <ac:spMk id="3" creationId="{D7CF2469-EA53-4F4B-B41B-ECDCD1E2A039}"/>
          </ac:spMkLst>
        </pc:spChg>
      </pc:sldChg>
      <pc:sldChg chg="addSp delSp modSp new del mod">
        <pc:chgData name="姜 旭升" userId="eee34b3fdfebe250" providerId="LiveId" clId="{193FC26B-2F31-4B4E-A3FF-FA81EF9A834D}" dt="2020-09-14T13:01:31.699" v="1089" actId="47"/>
        <pc:sldMkLst>
          <pc:docMk/>
          <pc:sldMk cId="2350211834" sldId="534"/>
        </pc:sldMkLst>
        <pc:spChg chg="mod">
          <ac:chgData name="姜 旭升" userId="eee34b3fdfebe250" providerId="LiveId" clId="{193FC26B-2F31-4B4E-A3FF-FA81EF9A834D}" dt="2020-09-14T12:51:49.364" v="881" actId="20577"/>
          <ac:spMkLst>
            <pc:docMk/>
            <pc:sldMk cId="2350211834" sldId="534"/>
            <ac:spMk id="2" creationId="{F06ED274-FD52-4ED8-98E2-742FA4199D2B}"/>
          </ac:spMkLst>
        </pc:spChg>
        <pc:spChg chg="del">
          <ac:chgData name="姜 旭升" userId="eee34b3fdfebe250" providerId="LiveId" clId="{193FC26B-2F31-4B4E-A3FF-FA81EF9A834D}" dt="2020-09-14T12:51:59.249" v="882" actId="478"/>
          <ac:spMkLst>
            <pc:docMk/>
            <pc:sldMk cId="2350211834" sldId="534"/>
            <ac:spMk id="3" creationId="{44F3F1FE-00F4-42B1-8346-CB81CB64DB9D}"/>
          </ac:spMkLst>
        </pc:spChg>
        <pc:spChg chg="mod">
          <ac:chgData name="姜 旭升" userId="eee34b3fdfebe250" providerId="LiveId" clId="{193FC26B-2F31-4B4E-A3FF-FA81EF9A834D}" dt="2020-09-14T12:55:41.514" v="1088" actId="14100"/>
          <ac:spMkLst>
            <pc:docMk/>
            <pc:sldMk cId="2350211834" sldId="534"/>
            <ac:spMk id="112" creationId="{51D71103-8A01-482F-BD55-5EBA0C584FC6}"/>
          </ac:spMkLst>
        </pc:spChg>
        <pc:grpChg chg="del mod">
          <ac:chgData name="姜 旭升" userId="eee34b3fdfebe250" providerId="LiveId" clId="{193FC26B-2F31-4B4E-A3FF-FA81EF9A834D}" dt="2020-09-14T12:52:29.745" v="904"/>
          <ac:grpSpMkLst>
            <pc:docMk/>
            <pc:sldMk cId="2350211834" sldId="534"/>
            <ac:grpSpMk id="14" creationId="{4A8593A4-9B33-4992-88C0-1490E5373E27}"/>
          </ac:grpSpMkLst>
        </pc:grpChg>
        <pc:grpChg chg="del mod">
          <ac:chgData name="姜 旭升" userId="eee34b3fdfebe250" providerId="LiveId" clId="{193FC26B-2F31-4B4E-A3FF-FA81EF9A834D}" dt="2020-09-14T12:52:34.878" v="921"/>
          <ac:grpSpMkLst>
            <pc:docMk/>
            <pc:sldMk cId="2350211834" sldId="534"/>
            <ac:grpSpMk id="24" creationId="{5C6C3BFD-598C-4677-AA1F-F993D2E3B259}"/>
          </ac:grpSpMkLst>
        </pc:grpChg>
        <pc:grpChg chg="del mod">
          <ac:chgData name="姜 旭升" userId="eee34b3fdfebe250" providerId="LiveId" clId="{193FC26B-2F31-4B4E-A3FF-FA81EF9A834D}" dt="2020-09-14T12:53:31.408" v="995"/>
          <ac:grpSpMkLst>
            <pc:docMk/>
            <pc:sldMk cId="2350211834" sldId="534"/>
            <ac:grpSpMk id="43" creationId="{55EA5DB8-CEB9-4E73-A96D-5A123CC388D2}"/>
          </ac:grpSpMkLst>
        </pc:grpChg>
        <pc:grpChg chg="del mod">
          <ac:chgData name="姜 旭升" userId="eee34b3fdfebe250" providerId="LiveId" clId="{193FC26B-2F31-4B4E-A3FF-FA81EF9A834D}" dt="2020-09-14T12:53:14.281" v="957"/>
          <ac:grpSpMkLst>
            <pc:docMk/>
            <pc:sldMk cId="2350211834" sldId="534"/>
            <ac:grpSpMk id="49" creationId="{81150DF7-ABE1-460F-91A5-EC6CED68A37B}"/>
          </ac:grpSpMkLst>
        </pc:grpChg>
        <pc:grpChg chg="del mod">
          <ac:chgData name="姜 旭升" userId="eee34b3fdfebe250" providerId="LiveId" clId="{193FC26B-2F31-4B4E-A3FF-FA81EF9A834D}" dt="2020-09-14T12:53:18.798" v="962"/>
          <ac:grpSpMkLst>
            <pc:docMk/>
            <pc:sldMk cId="2350211834" sldId="534"/>
            <ac:grpSpMk id="59" creationId="{2B0378D7-BFC3-492A-8209-04AF3B4F9239}"/>
          </ac:grpSpMkLst>
        </pc:grpChg>
        <pc:grpChg chg="del mod">
          <ac:chgData name="姜 旭升" userId="eee34b3fdfebe250" providerId="LiveId" clId="{193FC26B-2F31-4B4E-A3FF-FA81EF9A834D}" dt="2020-09-14T12:53:31.407" v="994"/>
          <ac:grpSpMkLst>
            <pc:docMk/>
            <pc:sldMk cId="2350211834" sldId="534"/>
            <ac:grpSpMk id="64" creationId="{19E333C2-1E12-49B6-90F4-AD795DA79D25}"/>
          </ac:grpSpMkLst>
        </pc:grpChg>
        <pc:grpChg chg="del mod">
          <ac:chgData name="姜 旭升" userId="eee34b3fdfebe250" providerId="LiveId" clId="{193FC26B-2F31-4B4E-A3FF-FA81EF9A834D}" dt="2020-09-14T12:53:45.512" v="1019"/>
          <ac:grpSpMkLst>
            <pc:docMk/>
            <pc:sldMk cId="2350211834" sldId="534"/>
            <ac:grpSpMk id="82" creationId="{CC6C20D0-E6E8-4FCC-BCC9-EAB7CD7A0F18}"/>
          </ac:grpSpMkLst>
        </pc:grpChg>
        <pc:grpChg chg="del mod">
          <ac:chgData name="姜 旭升" userId="eee34b3fdfebe250" providerId="LiveId" clId="{193FC26B-2F31-4B4E-A3FF-FA81EF9A834D}" dt="2020-09-14T12:54:21.541" v="1045"/>
          <ac:grpSpMkLst>
            <pc:docMk/>
            <pc:sldMk cId="2350211834" sldId="534"/>
            <ac:grpSpMk id="83" creationId="{79AF693F-6B63-4DA2-B129-12B936D530CD}"/>
          </ac:grpSpMkLst>
        </pc:grpChg>
        <pc:grpChg chg="del mod">
          <ac:chgData name="姜 旭升" userId="eee34b3fdfebe250" providerId="LiveId" clId="{193FC26B-2F31-4B4E-A3FF-FA81EF9A834D}" dt="2020-09-14T12:54:28.462" v="1081"/>
          <ac:grpSpMkLst>
            <pc:docMk/>
            <pc:sldMk cId="2350211834" sldId="534"/>
            <ac:grpSpMk id="86" creationId="{4691E1EB-0359-4E76-B724-8463CB1590F5}"/>
          </ac:grpSpMkLst>
        </pc:grpChg>
        <pc:grpChg chg="del mod">
          <ac:chgData name="姜 旭升" userId="eee34b3fdfebe250" providerId="LiveId" clId="{193FC26B-2F31-4B4E-A3FF-FA81EF9A834D}" dt="2020-09-14T12:54:28.434" v="1052"/>
          <ac:grpSpMkLst>
            <pc:docMk/>
            <pc:sldMk cId="2350211834" sldId="534"/>
            <ac:grpSpMk id="89" creationId="{D975118B-DBE3-4339-A5F4-332B5C949800}"/>
          </ac:grpSpMkLst>
        </pc:grpChg>
        <pc:grpChg chg="del mod">
          <ac:chgData name="姜 旭升" userId="eee34b3fdfebe250" providerId="LiveId" clId="{193FC26B-2F31-4B4E-A3FF-FA81EF9A834D}" dt="2020-09-14T12:53:57.174" v="1031"/>
          <ac:grpSpMkLst>
            <pc:docMk/>
            <pc:sldMk cId="2350211834" sldId="534"/>
            <ac:grpSpMk id="92" creationId="{60F630F1-F92D-416F-9D03-1D7DD17105CF}"/>
          </ac:grpSpMkLst>
        </pc:grpChg>
        <pc:grpChg chg="del mod">
          <ac:chgData name="姜 旭升" userId="eee34b3fdfebe250" providerId="LiveId" clId="{193FC26B-2F31-4B4E-A3FF-FA81EF9A834D}" dt="2020-09-14T12:54:02.774" v="1035"/>
          <ac:grpSpMkLst>
            <pc:docMk/>
            <pc:sldMk cId="2350211834" sldId="534"/>
            <ac:grpSpMk id="98" creationId="{D08879C6-7809-4351-ADCF-805B32F393D9}"/>
          </ac:grpSpMkLst>
        </pc:grpChg>
        <pc:grpChg chg="del mod">
          <ac:chgData name="姜 旭升" userId="eee34b3fdfebe250" providerId="LiveId" clId="{193FC26B-2F31-4B4E-A3FF-FA81EF9A834D}" dt="2020-09-14T12:54:07.448" v="1044"/>
          <ac:grpSpMkLst>
            <pc:docMk/>
            <pc:sldMk cId="2350211834" sldId="534"/>
            <ac:grpSpMk id="102" creationId="{018861C7-F70A-418D-A5B8-2F339BDABD18}"/>
          </ac:grpSpMkLst>
        </pc:grpChg>
        <pc:grpChg chg="del mod">
          <ac:chgData name="姜 旭升" userId="eee34b3fdfebe250" providerId="LiveId" clId="{193FC26B-2F31-4B4E-A3FF-FA81EF9A834D}" dt="2020-09-14T12:54:28.460" v="1079"/>
          <ac:grpSpMkLst>
            <pc:docMk/>
            <pc:sldMk cId="2350211834" sldId="534"/>
            <ac:grpSpMk id="111" creationId="{6457FC3E-AF71-4F0C-B634-D14F2AFB5179}"/>
          </ac:grpSpMkLst>
        </pc:grpChg>
        <pc:inkChg chg="add del">
          <ac:chgData name="姜 旭升" userId="eee34b3fdfebe250" providerId="LiveId" clId="{193FC26B-2F31-4B4E-A3FF-FA81EF9A834D}" dt="2020-09-14T12:52:15.307" v="884"/>
          <ac:inkMkLst>
            <pc:docMk/>
            <pc:sldMk cId="2350211834" sldId="534"/>
            <ac:inkMk id="4" creationId="{DDFE49A5-80FE-4B6C-AEBC-B583ADBB9891}"/>
          </ac:inkMkLst>
        </pc:inkChg>
        <pc:inkChg chg="add del mod">
          <ac:chgData name="姜 旭升" userId="eee34b3fdfebe250" providerId="LiveId" clId="{193FC26B-2F31-4B4E-A3FF-FA81EF9A834D}" dt="2020-09-14T12:52:34.875" v="916"/>
          <ac:inkMkLst>
            <pc:docMk/>
            <pc:sldMk cId="2350211834" sldId="534"/>
            <ac:inkMk id="5" creationId="{09688B11-3B94-40EC-AB7E-35058365C80E}"/>
          </ac:inkMkLst>
        </pc:inkChg>
        <pc:inkChg chg="add del mod">
          <ac:chgData name="姜 旭升" userId="eee34b3fdfebe250" providerId="LiveId" clId="{193FC26B-2F31-4B4E-A3FF-FA81EF9A834D}" dt="2020-09-14T12:52:34.876" v="918"/>
          <ac:inkMkLst>
            <pc:docMk/>
            <pc:sldMk cId="2350211834" sldId="534"/>
            <ac:inkMk id="6" creationId="{903A5F87-4E81-4889-B6FA-824D252FE605}"/>
          </ac:inkMkLst>
        </pc:inkChg>
        <pc:inkChg chg="add del mod">
          <ac:chgData name="姜 旭升" userId="eee34b3fdfebe250" providerId="LiveId" clId="{193FC26B-2F31-4B4E-A3FF-FA81EF9A834D}" dt="2020-09-14T12:52:34.877" v="919"/>
          <ac:inkMkLst>
            <pc:docMk/>
            <pc:sldMk cId="2350211834" sldId="534"/>
            <ac:inkMk id="7" creationId="{ACFF2E68-C0FB-4710-A3B8-72E93C9D54A7}"/>
          </ac:inkMkLst>
        </pc:inkChg>
        <pc:inkChg chg="add del mod">
          <ac:chgData name="姜 旭升" userId="eee34b3fdfebe250" providerId="LiveId" clId="{193FC26B-2F31-4B4E-A3FF-FA81EF9A834D}" dt="2020-09-14T12:52:34.872" v="912"/>
          <ac:inkMkLst>
            <pc:docMk/>
            <pc:sldMk cId="2350211834" sldId="534"/>
            <ac:inkMk id="8" creationId="{D6807B1F-AFB1-4E0A-8691-6DAFF3B0BFF0}"/>
          </ac:inkMkLst>
        </pc:inkChg>
        <pc:inkChg chg="add del mod">
          <ac:chgData name="姜 旭升" userId="eee34b3fdfebe250" providerId="LiveId" clId="{193FC26B-2F31-4B4E-A3FF-FA81EF9A834D}" dt="2020-09-14T12:52:34.871" v="911"/>
          <ac:inkMkLst>
            <pc:docMk/>
            <pc:sldMk cId="2350211834" sldId="534"/>
            <ac:inkMk id="9" creationId="{E38BDD63-DF13-4625-A59B-59EC9988397D}"/>
          </ac:inkMkLst>
        </pc:inkChg>
        <pc:inkChg chg="add del mod">
          <ac:chgData name="姜 旭升" userId="eee34b3fdfebe250" providerId="LiveId" clId="{193FC26B-2F31-4B4E-A3FF-FA81EF9A834D}" dt="2020-09-14T12:52:34.864" v="905"/>
          <ac:inkMkLst>
            <pc:docMk/>
            <pc:sldMk cId="2350211834" sldId="534"/>
            <ac:inkMk id="10" creationId="{5E6587D5-B3DB-47FF-8BD0-BE449F6F4999}"/>
          </ac:inkMkLst>
        </pc:inkChg>
        <pc:inkChg chg="add del mod">
          <ac:chgData name="姜 旭升" userId="eee34b3fdfebe250" providerId="LiveId" clId="{193FC26B-2F31-4B4E-A3FF-FA81EF9A834D}" dt="2020-09-14T12:52:34.867" v="907"/>
          <ac:inkMkLst>
            <pc:docMk/>
            <pc:sldMk cId="2350211834" sldId="534"/>
            <ac:inkMk id="11" creationId="{8DDC93BF-8C4E-43F7-999D-C5CEF880CEB9}"/>
          </ac:inkMkLst>
        </pc:inkChg>
        <pc:inkChg chg="add del mod">
          <ac:chgData name="姜 旭升" userId="eee34b3fdfebe250" providerId="LiveId" clId="{193FC26B-2F31-4B4E-A3FF-FA81EF9A834D}" dt="2020-09-14T12:52:34.868" v="908"/>
          <ac:inkMkLst>
            <pc:docMk/>
            <pc:sldMk cId="2350211834" sldId="534"/>
            <ac:inkMk id="12" creationId="{1612B037-BC1E-4DCD-82F7-7B9FDAE4F559}"/>
          </ac:inkMkLst>
        </pc:inkChg>
        <pc:inkChg chg="add del mod">
          <ac:chgData name="姜 旭升" userId="eee34b3fdfebe250" providerId="LiveId" clId="{193FC26B-2F31-4B4E-A3FF-FA81EF9A834D}" dt="2020-09-14T12:52:34.869" v="909"/>
          <ac:inkMkLst>
            <pc:docMk/>
            <pc:sldMk cId="2350211834" sldId="534"/>
            <ac:inkMk id="13" creationId="{CC7EEEDC-7DB7-49B7-9ACF-52D378664BAF}"/>
          </ac:inkMkLst>
        </pc:inkChg>
        <pc:inkChg chg="add del mod">
          <ac:chgData name="姜 旭升" userId="eee34b3fdfebe250" providerId="LiveId" clId="{193FC26B-2F31-4B4E-A3FF-FA81EF9A834D}" dt="2020-09-14T12:52:34.866" v="906"/>
          <ac:inkMkLst>
            <pc:docMk/>
            <pc:sldMk cId="2350211834" sldId="534"/>
            <ac:inkMk id="15" creationId="{12FC5AE6-79D4-4258-A7C0-03394B62D316}"/>
          </ac:inkMkLst>
        </pc:inkChg>
        <pc:inkChg chg="add del mod">
          <ac:chgData name="姜 旭升" userId="eee34b3fdfebe250" providerId="LiveId" clId="{193FC26B-2F31-4B4E-A3FF-FA81EF9A834D}" dt="2020-09-14T12:52:34.873" v="914"/>
          <ac:inkMkLst>
            <pc:docMk/>
            <pc:sldMk cId="2350211834" sldId="534"/>
            <ac:inkMk id="16" creationId="{0139C768-4ABF-4920-A6E1-96E130045E20}"/>
          </ac:inkMkLst>
        </pc:inkChg>
        <pc:inkChg chg="add del mod">
          <ac:chgData name="姜 旭升" userId="eee34b3fdfebe250" providerId="LiveId" clId="{193FC26B-2F31-4B4E-A3FF-FA81EF9A834D}" dt="2020-09-14T12:52:34.876" v="917"/>
          <ac:inkMkLst>
            <pc:docMk/>
            <pc:sldMk cId="2350211834" sldId="534"/>
            <ac:inkMk id="17" creationId="{CCFF6245-C2CD-4589-BB14-DD5C7471DB4B}"/>
          </ac:inkMkLst>
        </pc:inkChg>
        <pc:inkChg chg="add del mod">
          <ac:chgData name="姜 旭升" userId="eee34b3fdfebe250" providerId="LiveId" clId="{193FC26B-2F31-4B4E-A3FF-FA81EF9A834D}" dt="2020-09-14T12:52:34.878" v="920"/>
          <ac:inkMkLst>
            <pc:docMk/>
            <pc:sldMk cId="2350211834" sldId="534"/>
            <ac:inkMk id="18" creationId="{B2370A00-CBA3-4175-BF7F-49A97A220F3C}"/>
          </ac:inkMkLst>
        </pc:inkChg>
        <pc:inkChg chg="add del mod">
          <ac:chgData name="姜 旭升" userId="eee34b3fdfebe250" providerId="LiveId" clId="{193FC26B-2F31-4B4E-A3FF-FA81EF9A834D}" dt="2020-09-14T12:52:34.873" v="913"/>
          <ac:inkMkLst>
            <pc:docMk/>
            <pc:sldMk cId="2350211834" sldId="534"/>
            <ac:inkMk id="19" creationId="{1C4DD12A-95B5-4FF1-8710-B79945B781B4}"/>
          </ac:inkMkLst>
        </pc:inkChg>
        <pc:inkChg chg="add del mod">
          <ac:chgData name="姜 旭升" userId="eee34b3fdfebe250" providerId="LiveId" clId="{193FC26B-2F31-4B4E-A3FF-FA81EF9A834D}" dt="2020-09-14T12:52:34.878" v="921"/>
          <ac:inkMkLst>
            <pc:docMk/>
            <pc:sldMk cId="2350211834" sldId="534"/>
            <ac:inkMk id="20" creationId="{A7684A37-2760-45BB-B1D5-FD723F8BC1C7}"/>
          </ac:inkMkLst>
        </pc:inkChg>
        <pc:inkChg chg="add del mod">
          <ac:chgData name="姜 旭升" userId="eee34b3fdfebe250" providerId="LiveId" clId="{193FC26B-2F31-4B4E-A3FF-FA81EF9A834D}" dt="2020-09-14T12:52:34.874" v="915"/>
          <ac:inkMkLst>
            <pc:docMk/>
            <pc:sldMk cId="2350211834" sldId="534"/>
            <ac:inkMk id="21" creationId="{36133E32-4776-40CC-9C9A-E333162CBC03}"/>
          </ac:inkMkLst>
        </pc:inkChg>
        <pc:inkChg chg="add del mod">
          <ac:chgData name="姜 旭升" userId="eee34b3fdfebe250" providerId="LiveId" clId="{193FC26B-2F31-4B4E-A3FF-FA81EF9A834D}" dt="2020-09-14T12:52:34.879" v="922"/>
          <ac:inkMkLst>
            <pc:docMk/>
            <pc:sldMk cId="2350211834" sldId="534"/>
            <ac:inkMk id="22" creationId="{8339D102-EC29-496E-AC0E-E8A0C75B2BAD}"/>
          </ac:inkMkLst>
        </pc:inkChg>
        <pc:inkChg chg="add del mod">
          <ac:chgData name="姜 旭升" userId="eee34b3fdfebe250" providerId="LiveId" clId="{193FC26B-2F31-4B4E-A3FF-FA81EF9A834D}" dt="2020-09-14T12:52:34.870" v="910"/>
          <ac:inkMkLst>
            <pc:docMk/>
            <pc:sldMk cId="2350211834" sldId="534"/>
            <ac:inkMk id="23" creationId="{ED96EF47-047E-4767-971E-F72A1073F7D8}"/>
          </ac:inkMkLst>
        </pc:inkChg>
        <pc:inkChg chg="add del">
          <ac:chgData name="姜 旭升" userId="eee34b3fdfebe250" providerId="LiveId" clId="{193FC26B-2F31-4B4E-A3FF-FA81EF9A834D}" dt="2020-09-14T12:53:31.379" v="967"/>
          <ac:inkMkLst>
            <pc:docMk/>
            <pc:sldMk cId="2350211834" sldId="534"/>
            <ac:inkMk id="25" creationId="{D7216674-B037-455E-B2F7-AED4AFEDDA0C}"/>
          </ac:inkMkLst>
        </pc:inkChg>
        <pc:inkChg chg="add del mod">
          <ac:chgData name="姜 旭升" userId="eee34b3fdfebe250" providerId="LiveId" clId="{193FC26B-2F31-4B4E-A3FF-FA81EF9A834D}" dt="2020-09-14T12:53:31.388" v="975"/>
          <ac:inkMkLst>
            <pc:docMk/>
            <pc:sldMk cId="2350211834" sldId="534"/>
            <ac:inkMk id="26" creationId="{68BF30A3-0C48-4A1A-B141-F966FFD202D1}"/>
          </ac:inkMkLst>
        </pc:inkChg>
        <pc:inkChg chg="add del mod">
          <ac:chgData name="姜 旭升" userId="eee34b3fdfebe250" providerId="LiveId" clId="{193FC26B-2F31-4B4E-A3FF-FA81EF9A834D}" dt="2020-09-14T12:53:31.408" v="995"/>
          <ac:inkMkLst>
            <pc:docMk/>
            <pc:sldMk cId="2350211834" sldId="534"/>
            <ac:inkMk id="27" creationId="{99CAB326-9219-4B72-B5E6-D0DFA8CD0B54}"/>
          </ac:inkMkLst>
        </pc:inkChg>
        <pc:inkChg chg="add del mod">
          <ac:chgData name="姜 旭升" userId="eee34b3fdfebe250" providerId="LiveId" clId="{193FC26B-2F31-4B4E-A3FF-FA81EF9A834D}" dt="2020-09-14T12:53:31.397" v="983"/>
          <ac:inkMkLst>
            <pc:docMk/>
            <pc:sldMk cId="2350211834" sldId="534"/>
            <ac:inkMk id="28" creationId="{9CF516DC-060E-42CB-8940-1BCBA58DF5BF}"/>
          </ac:inkMkLst>
        </pc:inkChg>
        <pc:inkChg chg="add del mod">
          <ac:chgData name="姜 旭升" userId="eee34b3fdfebe250" providerId="LiveId" clId="{193FC26B-2F31-4B4E-A3FF-FA81EF9A834D}" dt="2020-09-14T12:53:31.405" v="991"/>
          <ac:inkMkLst>
            <pc:docMk/>
            <pc:sldMk cId="2350211834" sldId="534"/>
            <ac:inkMk id="29" creationId="{7EF0D427-C17D-42ED-926F-35BCBC27DE77}"/>
          </ac:inkMkLst>
        </pc:inkChg>
        <pc:inkChg chg="add del mod">
          <ac:chgData name="姜 旭升" userId="eee34b3fdfebe250" providerId="LiveId" clId="{193FC26B-2F31-4B4E-A3FF-FA81EF9A834D}" dt="2020-09-14T12:53:31.402" v="988"/>
          <ac:inkMkLst>
            <pc:docMk/>
            <pc:sldMk cId="2350211834" sldId="534"/>
            <ac:inkMk id="30" creationId="{7F86AA37-DDBB-44D8-83FB-CE617422BE91}"/>
          </ac:inkMkLst>
        </pc:inkChg>
        <pc:inkChg chg="add del mod">
          <ac:chgData name="姜 旭升" userId="eee34b3fdfebe250" providerId="LiveId" clId="{193FC26B-2F31-4B4E-A3FF-FA81EF9A834D}" dt="2020-09-14T12:53:31.400" v="986"/>
          <ac:inkMkLst>
            <pc:docMk/>
            <pc:sldMk cId="2350211834" sldId="534"/>
            <ac:inkMk id="31" creationId="{0D19485C-49C4-47CD-B422-621D9391EDD4}"/>
          </ac:inkMkLst>
        </pc:inkChg>
        <pc:inkChg chg="add del mod">
          <ac:chgData name="姜 旭升" userId="eee34b3fdfebe250" providerId="LiveId" clId="{193FC26B-2F31-4B4E-A3FF-FA81EF9A834D}" dt="2020-09-14T12:53:31.391" v="978"/>
          <ac:inkMkLst>
            <pc:docMk/>
            <pc:sldMk cId="2350211834" sldId="534"/>
            <ac:inkMk id="32" creationId="{7E542F6E-A67B-46D4-8FEE-FAA39F0AE193}"/>
          </ac:inkMkLst>
        </pc:inkChg>
        <pc:inkChg chg="add del mod">
          <ac:chgData name="姜 旭升" userId="eee34b3fdfebe250" providerId="LiveId" clId="{193FC26B-2F31-4B4E-A3FF-FA81EF9A834D}" dt="2020-09-14T12:53:31.382" v="970"/>
          <ac:inkMkLst>
            <pc:docMk/>
            <pc:sldMk cId="2350211834" sldId="534"/>
            <ac:inkMk id="33" creationId="{FAE75955-235A-4FEE-89E3-2AC92A8A62A5}"/>
          </ac:inkMkLst>
        </pc:inkChg>
        <pc:inkChg chg="add del mod">
          <ac:chgData name="姜 旭升" userId="eee34b3fdfebe250" providerId="LiveId" clId="{193FC26B-2F31-4B4E-A3FF-FA81EF9A834D}" dt="2020-09-14T12:53:31.380" v="968"/>
          <ac:inkMkLst>
            <pc:docMk/>
            <pc:sldMk cId="2350211834" sldId="534"/>
            <ac:inkMk id="34" creationId="{399ABCC1-D37B-4C39-94BA-AE4C2B2478D7}"/>
          </ac:inkMkLst>
        </pc:inkChg>
        <pc:inkChg chg="add del mod">
          <ac:chgData name="姜 旭升" userId="eee34b3fdfebe250" providerId="LiveId" clId="{193FC26B-2F31-4B4E-A3FF-FA81EF9A834D}" dt="2020-09-14T12:53:31.378" v="966"/>
          <ac:inkMkLst>
            <pc:docMk/>
            <pc:sldMk cId="2350211834" sldId="534"/>
            <ac:inkMk id="35" creationId="{BA46860E-A450-4A79-8A2F-E4B2EA678239}"/>
          </ac:inkMkLst>
        </pc:inkChg>
        <pc:inkChg chg="add del mod">
          <ac:chgData name="姜 旭升" userId="eee34b3fdfebe250" providerId="LiveId" clId="{193FC26B-2F31-4B4E-A3FF-FA81EF9A834D}" dt="2020-09-14T12:53:31.377" v="965"/>
          <ac:inkMkLst>
            <pc:docMk/>
            <pc:sldMk cId="2350211834" sldId="534"/>
            <ac:inkMk id="36" creationId="{653B2256-5E77-44A0-A0AC-4BAD587230CF}"/>
          </ac:inkMkLst>
        </pc:inkChg>
        <pc:inkChg chg="add del mod">
          <ac:chgData name="姜 旭升" userId="eee34b3fdfebe250" providerId="LiveId" clId="{193FC26B-2F31-4B4E-A3FF-FA81EF9A834D}" dt="2020-09-14T12:53:31.385" v="972"/>
          <ac:inkMkLst>
            <pc:docMk/>
            <pc:sldMk cId="2350211834" sldId="534"/>
            <ac:inkMk id="37" creationId="{307E3554-493C-4F56-BC09-9ACEF9C2D96F}"/>
          </ac:inkMkLst>
        </pc:inkChg>
        <pc:inkChg chg="add del mod">
          <ac:chgData name="姜 旭升" userId="eee34b3fdfebe250" providerId="LiveId" clId="{193FC26B-2F31-4B4E-A3FF-FA81EF9A834D}" dt="2020-09-14T12:53:31.393" v="980"/>
          <ac:inkMkLst>
            <pc:docMk/>
            <pc:sldMk cId="2350211834" sldId="534"/>
            <ac:inkMk id="38" creationId="{FD074E6C-E67D-4582-906E-4FF50A6FEAEB}"/>
          </ac:inkMkLst>
        </pc:inkChg>
        <pc:inkChg chg="add del mod">
          <ac:chgData name="姜 旭升" userId="eee34b3fdfebe250" providerId="LiveId" clId="{193FC26B-2F31-4B4E-A3FF-FA81EF9A834D}" dt="2020-09-14T12:53:31.375" v="963"/>
          <ac:inkMkLst>
            <pc:docMk/>
            <pc:sldMk cId="2350211834" sldId="534"/>
            <ac:inkMk id="39" creationId="{D74B057A-23D5-47E5-9D67-040A73521753}"/>
          </ac:inkMkLst>
        </pc:inkChg>
        <pc:inkChg chg="add del mod">
          <ac:chgData name="姜 旭升" userId="eee34b3fdfebe250" providerId="LiveId" clId="{193FC26B-2F31-4B4E-A3FF-FA81EF9A834D}" dt="2020-09-14T12:53:31.394" v="981"/>
          <ac:inkMkLst>
            <pc:docMk/>
            <pc:sldMk cId="2350211834" sldId="534"/>
            <ac:inkMk id="40" creationId="{291A23BD-5142-4B33-8485-4F15164ABC93}"/>
          </ac:inkMkLst>
        </pc:inkChg>
        <pc:inkChg chg="add del mod">
          <ac:chgData name="姜 旭升" userId="eee34b3fdfebe250" providerId="LiveId" clId="{193FC26B-2F31-4B4E-A3FF-FA81EF9A834D}" dt="2020-09-14T12:53:31.409" v="997"/>
          <ac:inkMkLst>
            <pc:docMk/>
            <pc:sldMk cId="2350211834" sldId="534"/>
            <ac:inkMk id="41" creationId="{76D2AA11-3E91-4166-8386-BFBA140CD1B7}"/>
          </ac:inkMkLst>
        </pc:inkChg>
        <pc:inkChg chg="add del mod">
          <ac:chgData name="姜 旭升" userId="eee34b3fdfebe250" providerId="LiveId" clId="{193FC26B-2F31-4B4E-A3FF-FA81EF9A834D}" dt="2020-09-14T12:53:31.398" v="984"/>
          <ac:inkMkLst>
            <pc:docMk/>
            <pc:sldMk cId="2350211834" sldId="534"/>
            <ac:inkMk id="42" creationId="{3B879979-94F1-4A8C-9C53-4BCE4999A825}"/>
          </ac:inkMkLst>
        </pc:inkChg>
        <pc:inkChg chg="add del">
          <ac:chgData name="姜 旭升" userId="eee34b3fdfebe250" providerId="LiveId" clId="{193FC26B-2F31-4B4E-A3FF-FA81EF9A834D}" dt="2020-09-14T12:53:31.410" v="998"/>
          <ac:inkMkLst>
            <pc:docMk/>
            <pc:sldMk cId="2350211834" sldId="534"/>
            <ac:inkMk id="44" creationId="{B92B24E1-1583-4D1F-AA6B-DBA674E28983}"/>
          </ac:inkMkLst>
        </pc:inkChg>
        <pc:inkChg chg="add del mod">
          <ac:chgData name="姜 旭升" userId="eee34b3fdfebe250" providerId="LiveId" clId="{193FC26B-2F31-4B4E-A3FF-FA81EF9A834D}" dt="2020-09-14T12:53:31.406" v="993"/>
          <ac:inkMkLst>
            <pc:docMk/>
            <pc:sldMk cId="2350211834" sldId="534"/>
            <ac:inkMk id="45" creationId="{0B8CDF33-5F10-4822-B960-25EAE8B500BC}"/>
          </ac:inkMkLst>
        </pc:inkChg>
        <pc:inkChg chg="add del mod">
          <ac:chgData name="姜 旭升" userId="eee34b3fdfebe250" providerId="LiveId" clId="{193FC26B-2F31-4B4E-A3FF-FA81EF9A834D}" dt="2020-09-14T12:53:31.381" v="969"/>
          <ac:inkMkLst>
            <pc:docMk/>
            <pc:sldMk cId="2350211834" sldId="534"/>
            <ac:inkMk id="46" creationId="{B91B6D95-1AB7-4CEF-884D-4BA5793BB767}"/>
          </ac:inkMkLst>
        </pc:inkChg>
        <pc:inkChg chg="add del mod">
          <ac:chgData name="姜 旭升" userId="eee34b3fdfebe250" providerId="LiveId" clId="{193FC26B-2F31-4B4E-A3FF-FA81EF9A834D}" dt="2020-09-14T12:53:31.405" v="992"/>
          <ac:inkMkLst>
            <pc:docMk/>
            <pc:sldMk cId="2350211834" sldId="534"/>
            <ac:inkMk id="47" creationId="{EC2026F4-AFF6-4C06-BA5B-318E18CED23F}"/>
          </ac:inkMkLst>
        </pc:inkChg>
        <pc:inkChg chg="add del mod">
          <ac:chgData name="姜 旭升" userId="eee34b3fdfebe250" providerId="LiveId" clId="{193FC26B-2F31-4B4E-A3FF-FA81EF9A834D}" dt="2020-09-14T12:53:31.399" v="985"/>
          <ac:inkMkLst>
            <pc:docMk/>
            <pc:sldMk cId="2350211834" sldId="534"/>
            <ac:inkMk id="48" creationId="{6975F736-DD51-4E95-9918-4B81588ED865}"/>
          </ac:inkMkLst>
        </pc:inkChg>
        <pc:inkChg chg="add del mod">
          <ac:chgData name="姜 旭升" userId="eee34b3fdfebe250" providerId="LiveId" clId="{193FC26B-2F31-4B4E-A3FF-FA81EF9A834D}" dt="2020-09-14T12:53:31.386" v="973"/>
          <ac:inkMkLst>
            <pc:docMk/>
            <pc:sldMk cId="2350211834" sldId="534"/>
            <ac:inkMk id="50" creationId="{DD84F0D5-2857-4338-AE6F-2D11C1CC6DF5}"/>
          </ac:inkMkLst>
        </pc:inkChg>
        <pc:inkChg chg="add del mod">
          <ac:chgData name="姜 旭升" userId="eee34b3fdfebe250" providerId="LiveId" clId="{193FC26B-2F31-4B4E-A3FF-FA81EF9A834D}" dt="2020-09-14T12:53:31.403" v="989"/>
          <ac:inkMkLst>
            <pc:docMk/>
            <pc:sldMk cId="2350211834" sldId="534"/>
            <ac:inkMk id="51" creationId="{A18B8607-9426-421F-BBE2-E12B74DEBB13}"/>
          </ac:inkMkLst>
        </pc:inkChg>
        <pc:inkChg chg="add del mod">
          <ac:chgData name="姜 旭升" userId="eee34b3fdfebe250" providerId="LiveId" clId="{193FC26B-2F31-4B4E-A3FF-FA81EF9A834D}" dt="2020-09-14T12:53:31.407" v="994"/>
          <ac:inkMkLst>
            <pc:docMk/>
            <pc:sldMk cId="2350211834" sldId="534"/>
            <ac:inkMk id="52" creationId="{95FDAEFB-3479-4FC7-88DD-DCB4500BAFDB}"/>
          </ac:inkMkLst>
        </pc:inkChg>
        <pc:inkChg chg="add del mod">
          <ac:chgData name="姜 旭升" userId="eee34b3fdfebe250" providerId="LiveId" clId="{193FC26B-2F31-4B4E-A3FF-FA81EF9A834D}" dt="2020-09-14T12:53:31.387" v="974"/>
          <ac:inkMkLst>
            <pc:docMk/>
            <pc:sldMk cId="2350211834" sldId="534"/>
            <ac:inkMk id="53" creationId="{1ED047D7-0166-4B9A-A13A-8E540F6CA139}"/>
          </ac:inkMkLst>
        </pc:inkChg>
        <pc:inkChg chg="add del mod">
          <ac:chgData name="姜 旭升" userId="eee34b3fdfebe250" providerId="LiveId" clId="{193FC26B-2F31-4B4E-A3FF-FA81EF9A834D}" dt="2020-09-14T12:53:31.404" v="990"/>
          <ac:inkMkLst>
            <pc:docMk/>
            <pc:sldMk cId="2350211834" sldId="534"/>
            <ac:inkMk id="54" creationId="{AA4F37D0-96E4-45C8-9445-C066C9475CA1}"/>
          </ac:inkMkLst>
        </pc:inkChg>
        <pc:inkChg chg="add del mod">
          <ac:chgData name="姜 旭升" userId="eee34b3fdfebe250" providerId="LiveId" clId="{193FC26B-2F31-4B4E-A3FF-FA81EF9A834D}" dt="2020-09-14T12:53:31.384" v="971"/>
          <ac:inkMkLst>
            <pc:docMk/>
            <pc:sldMk cId="2350211834" sldId="534"/>
            <ac:inkMk id="55" creationId="{2D5E54B7-397F-4379-935E-C042F65565A7}"/>
          </ac:inkMkLst>
        </pc:inkChg>
        <pc:inkChg chg="add del mod">
          <ac:chgData name="姜 旭升" userId="eee34b3fdfebe250" providerId="LiveId" clId="{193FC26B-2F31-4B4E-A3FF-FA81EF9A834D}" dt="2020-09-14T12:53:31.401" v="987"/>
          <ac:inkMkLst>
            <pc:docMk/>
            <pc:sldMk cId="2350211834" sldId="534"/>
            <ac:inkMk id="56" creationId="{E62DCA3F-4166-4F76-9569-4D1F66F564C6}"/>
          </ac:inkMkLst>
        </pc:inkChg>
        <pc:inkChg chg="add del mod">
          <ac:chgData name="姜 旭升" userId="eee34b3fdfebe250" providerId="LiveId" clId="{193FC26B-2F31-4B4E-A3FF-FA81EF9A834D}" dt="2020-09-14T12:53:31.392" v="979"/>
          <ac:inkMkLst>
            <pc:docMk/>
            <pc:sldMk cId="2350211834" sldId="534"/>
            <ac:inkMk id="57" creationId="{FA2FDD36-DD51-401B-9D98-D609E3AE137C}"/>
          </ac:inkMkLst>
        </pc:inkChg>
        <pc:inkChg chg="add del mod">
          <ac:chgData name="姜 旭升" userId="eee34b3fdfebe250" providerId="LiveId" clId="{193FC26B-2F31-4B4E-A3FF-FA81EF9A834D}" dt="2020-09-14T12:53:31.409" v="996"/>
          <ac:inkMkLst>
            <pc:docMk/>
            <pc:sldMk cId="2350211834" sldId="534"/>
            <ac:inkMk id="58" creationId="{9CC58EA9-8E52-4164-AC95-B26D479C1D9E}"/>
          </ac:inkMkLst>
        </pc:inkChg>
        <pc:inkChg chg="add del mod">
          <ac:chgData name="姜 旭升" userId="eee34b3fdfebe250" providerId="LiveId" clId="{193FC26B-2F31-4B4E-A3FF-FA81EF9A834D}" dt="2020-09-14T12:53:31.389" v="976"/>
          <ac:inkMkLst>
            <pc:docMk/>
            <pc:sldMk cId="2350211834" sldId="534"/>
            <ac:inkMk id="60" creationId="{5E7DDCA8-BEC1-49A4-BED6-D650592B8FB5}"/>
          </ac:inkMkLst>
        </pc:inkChg>
        <pc:inkChg chg="add del mod">
          <ac:chgData name="姜 旭升" userId="eee34b3fdfebe250" providerId="LiveId" clId="{193FC26B-2F31-4B4E-A3FF-FA81EF9A834D}" dt="2020-09-14T12:53:31.376" v="964"/>
          <ac:inkMkLst>
            <pc:docMk/>
            <pc:sldMk cId="2350211834" sldId="534"/>
            <ac:inkMk id="61" creationId="{CBD17E74-219C-44BF-837C-9B646906ED8A}"/>
          </ac:inkMkLst>
        </pc:inkChg>
        <pc:inkChg chg="add del mod">
          <ac:chgData name="姜 旭升" userId="eee34b3fdfebe250" providerId="LiveId" clId="{193FC26B-2F31-4B4E-A3FF-FA81EF9A834D}" dt="2020-09-14T12:53:31.390" v="977"/>
          <ac:inkMkLst>
            <pc:docMk/>
            <pc:sldMk cId="2350211834" sldId="534"/>
            <ac:inkMk id="62" creationId="{37CF1DB8-D889-4269-81A2-4F08D39D6352}"/>
          </ac:inkMkLst>
        </pc:inkChg>
        <pc:inkChg chg="add del mod">
          <ac:chgData name="姜 旭升" userId="eee34b3fdfebe250" providerId="LiveId" clId="{193FC26B-2F31-4B4E-A3FF-FA81EF9A834D}" dt="2020-09-14T12:53:31.396" v="982"/>
          <ac:inkMkLst>
            <pc:docMk/>
            <pc:sldMk cId="2350211834" sldId="534"/>
            <ac:inkMk id="63" creationId="{3AF51135-507B-4EE5-BE95-8E0CF2664483}"/>
          </ac:inkMkLst>
        </pc:inkChg>
        <pc:inkChg chg="add del mod">
          <ac:chgData name="姜 旭升" userId="eee34b3fdfebe250" providerId="LiveId" clId="{193FC26B-2F31-4B4E-A3FF-FA81EF9A834D}" dt="2020-09-14T12:54:28.441" v="1059"/>
          <ac:inkMkLst>
            <pc:docMk/>
            <pc:sldMk cId="2350211834" sldId="534"/>
            <ac:inkMk id="65" creationId="{64B7CAFB-EE78-46CC-85B1-A6B74A001E36}"/>
          </ac:inkMkLst>
        </pc:inkChg>
        <pc:inkChg chg="add del mod">
          <ac:chgData name="姜 旭升" userId="eee34b3fdfebe250" providerId="LiveId" clId="{193FC26B-2F31-4B4E-A3FF-FA81EF9A834D}" dt="2020-09-14T12:54:21.541" v="1045"/>
          <ac:inkMkLst>
            <pc:docMk/>
            <pc:sldMk cId="2350211834" sldId="534"/>
            <ac:inkMk id="66" creationId="{8F66F253-D516-4A7B-B9E1-A3B927193F02}"/>
          </ac:inkMkLst>
        </pc:inkChg>
        <pc:inkChg chg="add del mod">
          <ac:chgData name="姜 旭升" userId="eee34b3fdfebe250" providerId="LiveId" clId="{193FC26B-2F31-4B4E-A3FF-FA81EF9A834D}" dt="2020-09-14T12:54:28.458" v="1076"/>
          <ac:inkMkLst>
            <pc:docMk/>
            <pc:sldMk cId="2350211834" sldId="534"/>
            <ac:inkMk id="67" creationId="{F63CAB1E-428D-44EF-B3AA-C012E5BE060E}"/>
          </ac:inkMkLst>
        </pc:inkChg>
        <pc:inkChg chg="add del mod">
          <ac:chgData name="姜 旭升" userId="eee34b3fdfebe250" providerId="LiveId" clId="{193FC26B-2F31-4B4E-A3FF-FA81EF9A834D}" dt="2020-09-14T12:54:28.433" v="1051"/>
          <ac:inkMkLst>
            <pc:docMk/>
            <pc:sldMk cId="2350211834" sldId="534"/>
            <ac:inkMk id="68" creationId="{305F681E-4561-4472-AD35-F4666E4F4A97}"/>
          </ac:inkMkLst>
        </pc:inkChg>
        <pc:inkChg chg="add del mod">
          <ac:chgData name="姜 旭升" userId="eee34b3fdfebe250" providerId="LiveId" clId="{193FC26B-2F31-4B4E-A3FF-FA81EF9A834D}" dt="2020-09-14T12:54:28.462" v="1083"/>
          <ac:inkMkLst>
            <pc:docMk/>
            <pc:sldMk cId="2350211834" sldId="534"/>
            <ac:inkMk id="69" creationId="{12FE2A39-740A-4503-B2AC-B0C2DA95D474}"/>
          </ac:inkMkLst>
        </pc:inkChg>
        <pc:inkChg chg="add del mod">
          <ac:chgData name="姜 旭升" userId="eee34b3fdfebe250" providerId="LiveId" clId="{193FC26B-2F31-4B4E-A3FF-FA81EF9A834D}" dt="2020-09-14T12:54:28.436" v="1054"/>
          <ac:inkMkLst>
            <pc:docMk/>
            <pc:sldMk cId="2350211834" sldId="534"/>
            <ac:inkMk id="70" creationId="{12A09078-2597-47AA-A814-B44B3A3A78D9}"/>
          </ac:inkMkLst>
        </pc:inkChg>
        <pc:inkChg chg="add del mod">
          <ac:chgData name="姜 旭升" userId="eee34b3fdfebe250" providerId="LiveId" clId="{193FC26B-2F31-4B4E-A3FF-FA81EF9A834D}" dt="2020-09-14T12:54:28.439" v="1057"/>
          <ac:inkMkLst>
            <pc:docMk/>
            <pc:sldMk cId="2350211834" sldId="534"/>
            <ac:inkMk id="71" creationId="{07BE1DBC-0785-4C0C-9F24-8247683007FE}"/>
          </ac:inkMkLst>
        </pc:inkChg>
        <pc:inkChg chg="add del mod">
          <ac:chgData name="姜 旭升" userId="eee34b3fdfebe250" providerId="LiveId" clId="{193FC26B-2F31-4B4E-A3FF-FA81EF9A834D}" dt="2020-09-14T12:54:28.455" v="1073"/>
          <ac:inkMkLst>
            <pc:docMk/>
            <pc:sldMk cId="2350211834" sldId="534"/>
            <ac:inkMk id="72" creationId="{78A7829E-8449-4AB5-A34F-538BE737E15F}"/>
          </ac:inkMkLst>
        </pc:inkChg>
        <pc:inkChg chg="add del mod">
          <ac:chgData name="姜 旭升" userId="eee34b3fdfebe250" providerId="LiveId" clId="{193FC26B-2F31-4B4E-A3FF-FA81EF9A834D}" dt="2020-09-14T12:54:28.454" v="1071"/>
          <ac:inkMkLst>
            <pc:docMk/>
            <pc:sldMk cId="2350211834" sldId="534"/>
            <ac:inkMk id="73" creationId="{AAAFDAAE-F343-407F-8388-AD41B8F967B8}"/>
          </ac:inkMkLst>
        </pc:inkChg>
        <pc:inkChg chg="add del mod">
          <ac:chgData name="姜 旭升" userId="eee34b3fdfebe250" providerId="LiveId" clId="{193FC26B-2F31-4B4E-A3FF-FA81EF9A834D}" dt="2020-09-14T12:54:28.445" v="1062"/>
          <ac:inkMkLst>
            <pc:docMk/>
            <pc:sldMk cId="2350211834" sldId="534"/>
            <ac:inkMk id="74" creationId="{8F9323C6-DC64-4924-B3CF-03CB3302A640}"/>
          </ac:inkMkLst>
        </pc:inkChg>
        <pc:inkChg chg="add del mod">
          <ac:chgData name="姜 旭升" userId="eee34b3fdfebe250" providerId="LiveId" clId="{193FC26B-2F31-4B4E-A3FF-FA81EF9A834D}" dt="2020-09-14T12:54:28.461" v="1080"/>
          <ac:inkMkLst>
            <pc:docMk/>
            <pc:sldMk cId="2350211834" sldId="534"/>
            <ac:inkMk id="75" creationId="{0D9DFF9D-F8EF-47CB-B5ED-B1AA37FCF15A}"/>
          </ac:inkMkLst>
        </pc:inkChg>
        <pc:inkChg chg="add del mod">
          <ac:chgData name="姜 旭升" userId="eee34b3fdfebe250" providerId="LiveId" clId="{193FC26B-2F31-4B4E-A3FF-FA81EF9A834D}" dt="2020-09-14T12:54:28.451" v="1068"/>
          <ac:inkMkLst>
            <pc:docMk/>
            <pc:sldMk cId="2350211834" sldId="534"/>
            <ac:inkMk id="76" creationId="{C10ADE6C-541A-4CA2-8C28-7E34E5EF7F1F}"/>
          </ac:inkMkLst>
        </pc:inkChg>
        <pc:inkChg chg="add del mod">
          <ac:chgData name="姜 旭升" userId="eee34b3fdfebe250" providerId="LiveId" clId="{193FC26B-2F31-4B4E-A3FF-FA81EF9A834D}" dt="2020-09-14T12:54:28.462" v="1081"/>
          <ac:inkMkLst>
            <pc:docMk/>
            <pc:sldMk cId="2350211834" sldId="534"/>
            <ac:inkMk id="77" creationId="{1C80E708-F153-403C-995F-A81A1FACF8F0}"/>
          </ac:inkMkLst>
        </pc:inkChg>
        <pc:inkChg chg="add del mod">
          <ac:chgData name="姜 旭升" userId="eee34b3fdfebe250" providerId="LiveId" clId="{193FC26B-2F31-4B4E-A3FF-FA81EF9A834D}" dt="2020-09-14T12:54:28.459" v="1078"/>
          <ac:inkMkLst>
            <pc:docMk/>
            <pc:sldMk cId="2350211834" sldId="534"/>
            <ac:inkMk id="78" creationId="{9DD859E8-1E52-45F3-A155-8C0976849B4C}"/>
          </ac:inkMkLst>
        </pc:inkChg>
        <pc:inkChg chg="add del mod">
          <ac:chgData name="姜 旭升" userId="eee34b3fdfebe250" providerId="LiveId" clId="{193FC26B-2F31-4B4E-A3FF-FA81EF9A834D}" dt="2020-09-14T12:54:28.438" v="1056"/>
          <ac:inkMkLst>
            <pc:docMk/>
            <pc:sldMk cId="2350211834" sldId="534"/>
            <ac:inkMk id="79" creationId="{CF4F8F62-F693-46C8-B79B-3B19D27F99BD}"/>
          </ac:inkMkLst>
        </pc:inkChg>
        <pc:inkChg chg="add del mod">
          <ac:chgData name="姜 旭升" userId="eee34b3fdfebe250" providerId="LiveId" clId="{193FC26B-2F31-4B4E-A3FF-FA81EF9A834D}" dt="2020-09-14T12:54:28.442" v="1060"/>
          <ac:inkMkLst>
            <pc:docMk/>
            <pc:sldMk cId="2350211834" sldId="534"/>
            <ac:inkMk id="80" creationId="{CF2937CA-D3E0-489B-9563-8865EE04F157}"/>
          </ac:inkMkLst>
        </pc:inkChg>
        <pc:inkChg chg="add del mod">
          <ac:chgData name="姜 旭升" userId="eee34b3fdfebe250" providerId="LiveId" clId="{193FC26B-2F31-4B4E-A3FF-FA81EF9A834D}" dt="2020-09-14T12:54:28.458" v="1077"/>
          <ac:inkMkLst>
            <pc:docMk/>
            <pc:sldMk cId="2350211834" sldId="534"/>
            <ac:inkMk id="81" creationId="{544050F4-2B2C-4080-B3C4-B7AED5A67AD2}"/>
          </ac:inkMkLst>
        </pc:inkChg>
        <pc:inkChg chg="add del mod">
          <ac:chgData name="姜 旭升" userId="eee34b3fdfebe250" providerId="LiveId" clId="{193FC26B-2F31-4B4E-A3FF-FA81EF9A834D}" dt="2020-09-14T12:54:28.457" v="1075"/>
          <ac:inkMkLst>
            <pc:docMk/>
            <pc:sldMk cId="2350211834" sldId="534"/>
            <ac:inkMk id="84" creationId="{B95119EC-BB55-4EFB-B98B-15ECD7CCF8FA}"/>
          </ac:inkMkLst>
        </pc:inkChg>
        <pc:inkChg chg="add del mod">
          <ac:chgData name="姜 旭升" userId="eee34b3fdfebe250" providerId="LiveId" clId="{193FC26B-2F31-4B4E-A3FF-FA81EF9A834D}" dt="2020-09-14T12:54:28.453" v="1070"/>
          <ac:inkMkLst>
            <pc:docMk/>
            <pc:sldMk cId="2350211834" sldId="534"/>
            <ac:inkMk id="85" creationId="{7622443D-514D-4EE0-94C8-1223FD1CDC2D}"/>
          </ac:inkMkLst>
        </pc:inkChg>
        <pc:inkChg chg="add del mod">
          <ac:chgData name="姜 旭升" userId="eee34b3fdfebe250" providerId="LiveId" clId="{193FC26B-2F31-4B4E-A3FF-FA81EF9A834D}" dt="2020-09-14T12:54:28.434" v="1052"/>
          <ac:inkMkLst>
            <pc:docMk/>
            <pc:sldMk cId="2350211834" sldId="534"/>
            <ac:inkMk id="87" creationId="{D99E86F4-D95F-4ABC-9290-73FE69597418}"/>
          </ac:inkMkLst>
        </pc:inkChg>
        <pc:inkChg chg="add del mod">
          <ac:chgData name="姜 旭升" userId="eee34b3fdfebe250" providerId="LiveId" clId="{193FC26B-2F31-4B4E-A3FF-FA81EF9A834D}" dt="2020-09-14T12:54:28.448" v="1065"/>
          <ac:inkMkLst>
            <pc:docMk/>
            <pc:sldMk cId="2350211834" sldId="534"/>
            <ac:inkMk id="88" creationId="{F3BB80BB-576A-4A11-9706-59899CCAA3C4}"/>
          </ac:inkMkLst>
        </pc:inkChg>
        <pc:inkChg chg="add del mod">
          <ac:chgData name="姜 旭升" userId="eee34b3fdfebe250" providerId="LiveId" clId="{193FC26B-2F31-4B4E-A3FF-FA81EF9A834D}" dt="2020-09-14T12:54:28.448" v="1064"/>
          <ac:inkMkLst>
            <pc:docMk/>
            <pc:sldMk cId="2350211834" sldId="534"/>
            <ac:inkMk id="90" creationId="{D8CE361C-72DA-4229-ADE0-C6728C97D158}"/>
          </ac:inkMkLst>
        </pc:inkChg>
        <pc:inkChg chg="add del mod">
          <ac:chgData name="姜 旭升" userId="eee34b3fdfebe250" providerId="LiveId" clId="{193FC26B-2F31-4B4E-A3FF-FA81EF9A834D}" dt="2020-09-14T12:54:28.452" v="1069"/>
          <ac:inkMkLst>
            <pc:docMk/>
            <pc:sldMk cId="2350211834" sldId="534"/>
            <ac:inkMk id="91" creationId="{3C47EA31-B17D-4822-9ED8-931D6C09D964}"/>
          </ac:inkMkLst>
        </pc:inkChg>
        <pc:inkChg chg="add del mod">
          <ac:chgData name="姜 旭升" userId="eee34b3fdfebe250" providerId="LiveId" clId="{193FC26B-2F31-4B4E-A3FF-FA81EF9A834D}" dt="2020-09-14T12:54:28.454" v="1072"/>
          <ac:inkMkLst>
            <pc:docMk/>
            <pc:sldMk cId="2350211834" sldId="534"/>
            <ac:inkMk id="93" creationId="{FE2F382E-FC6E-4AF1-9ED1-B2EFEDDE4778}"/>
          </ac:inkMkLst>
        </pc:inkChg>
        <pc:inkChg chg="add del mod">
          <ac:chgData name="姜 旭升" userId="eee34b3fdfebe250" providerId="LiveId" clId="{193FC26B-2F31-4B4E-A3FF-FA81EF9A834D}" dt="2020-09-14T12:54:28.450" v="1067"/>
          <ac:inkMkLst>
            <pc:docMk/>
            <pc:sldMk cId="2350211834" sldId="534"/>
            <ac:inkMk id="94" creationId="{A0F7047A-3C42-40BF-A877-D31AA60C58BC}"/>
          </ac:inkMkLst>
        </pc:inkChg>
        <pc:inkChg chg="add del mod">
          <ac:chgData name="姜 旭升" userId="eee34b3fdfebe250" providerId="LiveId" clId="{193FC26B-2F31-4B4E-A3FF-FA81EF9A834D}" dt="2020-09-14T12:54:28.429" v="1048"/>
          <ac:inkMkLst>
            <pc:docMk/>
            <pc:sldMk cId="2350211834" sldId="534"/>
            <ac:inkMk id="95" creationId="{4A467E1F-B910-4354-9E57-936A443DDA05}"/>
          </ac:inkMkLst>
        </pc:inkChg>
        <pc:inkChg chg="add del mod">
          <ac:chgData name="姜 旭升" userId="eee34b3fdfebe250" providerId="LiveId" clId="{193FC26B-2F31-4B4E-A3FF-FA81EF9A834D}" dt="2020-09-14T12:54:28.431" v="1049"/>
          <ac:inkMkLst>
            <pc:docMk/>
            <pc:sldMk cId="2350211834" sldId="534"/>
            <ac:inkMk id="96" creationId="{1DFA2CED-4AF6-4918-8776-40A3ED26EDC4}"/>
          </ac:inkMkLst>
        </pc:inkChg>
        <pc:inkChg chg="add del mod">
          <ac:chgData name="姜 旭升" userId="eee34b3fdfebe250" providerId="LiveId" clId="{193FC26B-2F31-4B4E-A3FF-FA81EF9A834D}" dt="2020-09-14T12:54:28.449" v="1066"/>
          <ac:inkMkLst>
            <pc:docMk/>
            <pc:sldMk cId="2350211834" sldId="534"/>
            <ac:inkMk id="97" creationId="{9D7E0FDE-EC93-47DE-AD66-3B299A5D4EC0}"/>
          </ac:inkMkLst>
        </pc:inkChg>
        <pc:inkChg chg="add del mod">
          <ac:chgData name="姜 旭升" userId="eee34b3fdfebe250" providerId="LiveId" clId="{193FC26B-2F31-4B4E-A3FF-FA81EF9A834D}" dt="2020-09-14T12:54:28.435" v="1053"/>
          <ac:inkMkLst>
            <pc:docMk/>
            <pc:sldMk cId="2350211834" sldId="534"/>
            <ac:inkMk id="99" creationId="{5ADA289E-AA13-44A0-980A-BF538585DBD0}"/>
          </ac:inkMkLst>
        </pc:inkChg>
        <pc:inkChg chg="add del mod">
          <ac:chgData name="姜 旭升" userId="eee34b3fdfebe250" providerId="LiveId" clId="{193FC26B-2F31-4B4E-A3FF-FA81EF9A834D}" dt="2020-09-14T12:54:28.437" v="1055"/>
          <ac:inkMkLst>
            <pc:docMk/>
            <pc:sldMk cId="2350211834" sldId="534"/>
            <ac:inkMk id="100" creationId="{A9342466-7C94-459C-9E5C-B4664061E346}"/>
          </ac:inkMkLst>
        </pc:inkChg>
        <pc:inkChg chg="add del mod">
          <ac:chgData name="姜 旭升" userId="eee34b3fdfebe250" providerId="LiveId" clId="{193FC26B-2F31-4B4E-A3FF-FA81EF9A834D}" dt="2020-09-14T12:54:28.432" v="1050"/>
          <ac:inkMkLst>
            <pc:docMk/>
            <pc:sldMk cId="2350211834" sldId="534"/>
            <ac:inkMk id="101" creationId="{E88B7588-389F-4D3D-96F9-DEA13CE0AA23}"/>
          </ac:inkMkLst>
        </pc:inkChg>
        <pc:inkChg chg="add del mod">
          <ac:chgData name="姜 旭升" userId="eee34b3fdfebe250" providerId="LiveId" clId="{193FC26B-2F31-4B4E-A3FF-FA81EF9A834D}" dt="2020-09-14T12:54:28.428" v="1047"/>
          <ac:inkMkLst>
            <pc:docMk/>
            <pc:sldMk cId="2350211834" sldId="534"/>
            <ac:inkMk id="103" creationId="{3E04953C-35EC-4574-93E8-8A1E6A529921}"/>
          </ac:inkMkLst>
        </pc:inkChg>
        <pc:inkChg chg="add del mod">
          <ac:chgData name="姜 旭升" userId="eee34b3fdfebe250" providerId="LiveId" clId="{193FC26B-2F31-4B4E-A3FF-FA81EF9A834D}" dt="2020-09-14T12:54:28.447" v="1063"/>
          <ac:inkMkLst>
            <pc:docMk/>
            <pc:sldMk cId="2350211834" sldId="534"/>
            <ac:inkMk id="104" creationId="{9736DA8E-413E-412D-BB31-7A821465721A}"/>
          </ac:inkMkLst>
        </pc:inkChg>
        <pc:inkChg chg="add del mod">
          <ac:chgData name="姜 旭升" userId="eee34b3fdfebe250" providerId="LiveId" clId="{193FC26B-2F31-4B4E-A3FF-FA81EF9A834D}" dt="2020-09-14T12:54:28.440" v="1058"/>
          <ac:inkMkLst>
            <pc:docMk/>
            <pc:sldMk cId="2350211834" sldId="534"/>
            <ac:inkMk id="105" creationId="{8EF602B2-F018-401B-8A08-DC5905CC26C2}"/>
          </ac:inkMkLst>
        </pc:inkChg>
        <pc:inkChg chg="add del mod">
          <ac:chgData name="姜 旭升" userId="eee34b3fdfebe250" providerId="LiveId" clId="{193FC26B-2F31-4B4E-A3FF-FA81EF9A834D}" dt="2020-09-14T12:54:28.427" v="1046"/>
          <ac:inkMkLst>
            <pc:docMk/>
            <pc:sldMk cId="2350211834" sldId="534"/>
            <ac:inkMk id="106" creationId="{B6624921-82A4-495E-917D-AD9CF649851C}"/>
          </ac:inkMkLst>
        </pc:inkChg>
        <pc:inkChg chg="add del mod">
          <ac:chgData name="姜 旭升" userId="eee34b3fdfebe250" providerId="LiveId" clId="{193FC26B-2F31-4B4E-A3FF-FA81EF9A834D}" dt="2020-09-14T12:54:28.456" v="1074"/>
          <ac:inkMkLst>
            <pc:docMk/>
            <pc:sldMk cId="2350211834" sldId="534"/>
            <ac:inkMk id="107" creationId="{25831EDC-8464-4AF2-9D70-7FCB013EC3C8}"/>
          </ac:inkMkLst>
        </pc:inkChg>
        <pc:inkChg chg="add del mod">
          <ac:chgData name="姜 旭升" userId="eee34b3fdfebe250" providerId="LiveId" clId="{193FC26B-2F31-4B4E-A3FF-FA81EF9A834D}" dt="2020-09-14T12:54:28.462" v="1082"/>
          <ac:inkMkLst>
            <pc:docMk/>
            <pc:sldMk cId="2350211834" sldId="534"/>
            <ac:inkMk id="108" creationId="{7CE38EAD-4B21-486A-85A4-84FFC213A459}"/>
          </ac:inkMkLst>
        </pc:inkChg>
        <pc:inkChg chg="add del mod">
          <ac:chgData name="姜 旭升" userId="eee34b3fdfebe250" providerId="LiveId" clId="{193FC26B-2F31-4B4E-A3FF-FA81EF9A834D}" dt="2020-09-14T12:54:28.444" v="1061"/>
          <ac:inkMkLst>
            <pc:docMk/>
            <pc:sldMk cId="2350211834" sldId="534"/>
            <ac:inkMk id="109" creationId="{7F05D684-DDA4-47D6-9202-47ABD74F1C61}"/>
          </ac:inkMkLst>
        </pc:inkChg>
        <pc:inkChg chg="add del mod">
          <ac:chgData name="姜 旭升" userId="eee34b3fdfebe250" providerId="LiveId" clId="{193FC26B-2F31-4B4E-A3FF-FA81EF9A834D}" dt="2020-09-14T12:54:28.460" v="1079"/>
          <ac:inkMkLst>
            <pc:docMk/>
            <pc:sldMk cId="2350211834" sldId="534"/>
            <ac:inkMk id="110" creationId="{90523CBE-84BA-47FF-86F7-AC6CAE0CE765}"/>
          </ac:inkMkLst>
        </pc:inkChg>
      </pc:sldChg>
    </pc:docChg>
  </pc:docChgLst>
  <pc:docChgLst>
    <pc:chgData name="姜 旭升" userId="eee34b3fdfebe250" providerId="LiveId" clId="{F3AD23ED-76DD-4970-A006-A469043D3DA5}"/>
    <pc:docChg chg="custSel addSld modSld">
      <pc:chgData name="姜 旭升" userId="eee34b3fdfebe250" providerId="LiveId" clId="{F3AD23ED-76DD-4970-A006-A469043D3DA5}" dt="2019-09-06T03:32:00.040" v="723" actId="20577"/>
      <pc:docMkLst>
        <pc:docMk/>
      </pc:docMkLst>
      <pc:sldChg chg="modSp">
        <pc:chgData name="姜 旭升" userId="eee34b3fdfebe250" providerId="LiveId" clId="{F3AD23ED-76DD-4970-A006-A469043D3DA5}" dt="2019-08-29T08:15:13.270" v="2"/>
        <pc:sldMkLst>
          <pc:docMk/>
          <pc:sldMk cId="0" sldId="332"/>
        </pc:sldMkLst>
        <pc:spChg chg="mod">
          <ac:chgData name="姜 旭升" userId="eee34b3fdfebe250" providerId="LiveId" clId="{F3AD23ED-76DD-4970-A006-A469043D3DA5}" dt="2019-08-29T08:15:13.270" v="2"/>
          <ac:spMkLst>
            <pc:docMk/>
            <pc:sldMk cId="0" sldId="332"/>
            <ac:spMk id="7" creationId="{93DB945A-3AEB-4580-8B14-16D19D91E69F}"/>
          </ac:spMkLst>
        </pc:spChg>
      </pc:sldChg>
      <pc:sldChg chg="modSp">
        <pc:chgData name="姜 旭升" userId="eee34b3fdfebe250" providerId="LiveId" clId="{F3AD23ED-76DD-4970-A006-A469043D3DA5}" dt="2019-08-29T08:15:22.877" v="24"/>
        <pc:sldMkLst>
          <pc:docMk/>
          <pc:sldMk cId="1659063776" sldId="409"/>
        </pc:sldMkLst>
        <pc:spChg chg="mod">
          <ac:chgData name="姜 旭升" userId="eee34b3fdfebe250" providerId="LiveId" clId="{F3AD23ED-76DD-4970-A006-A469043D3DA5}" dt="2019-08-29T08:15:22.877" v="24"/>
          <ac:spMkLst>
            <pc:docMk/>
            <pc:sldMk cId="1659063776" sldId="409"/>
            <ac:spMk id="2" creationId="{00000000-0000-0000-0000-000000000000}"/>
          </ac:spMkLst>
        </pc:spChg>
      </pc:sldChg>
      <pc:sldChg chg="modNotesTx">
        <pc:chgData name="姜 旭升" userId="eee34b3fdfebe250" providerId="LiveId" clId="{F3AD23ED-76DD-4970-A006-A469043D3DA5}" dt="2019-09-06T03:08:41.188" v="140" actId="20577"/>
        <pc:sldMkLst>
          <pc:docMk/>
          <pc:sldMk cId="1993825877" sldId="483"/>
        </pc:sldMkLst>
      </pc:sldChg>
      <pc:sldChg chg="modSp add modNotesTx">
        <pc:chgData name="姜 旭升" userId="eee34b3fdfebe250" providerId="LiveId" clId="{F3AD23ED-76DD-4970-A006-A469043D3DA5}" dt="2019-09-06T03:32:00.040" v="723" actId="20577"/>
        <pc:sldMkLst>
          <pc:docMk/>
          <pc:sldMk cId="1402538794" sldId="529"/>
        </pc:sldMkLst>
        <pc:spChg chg="mod">
          <ac:chgData name="姜 旭升" userId="eee34b3fdfebe250" providerId="LiveId" clId="{F3AD23ED-76DD-4970-A006-A469043D3DA5}" dt="2019-09-06T03:13:11.080" v="165"/>
          <ac:spMkLst>
            <pc:docMk/>
            <pc:sldMk cId="1402538794" sldId="529"/>
            <ac:spMk id="2" creationId="{4E05C786-DF8F-4434-AED7-51069089D3EB}"/>
          </ac:spMkLst>
        </pc:spChg>
        <pc:spChg chg="mod">
          <ac:chgData name="姜 旭升" userId="eee34b3fdfebe250" providerId="LiveId" clId="{F3AD23ED-76DD-4970-A006-A469043D3DA5}" dt="2019-09-06T03:24:48.651" v="473"/>
          <ac:spMkLst>
            <pc:docMk/>
            <pc:sldMk cId="1402538794" sldId="529"/>
            <ac:spMk id="3" creationId="{274E23A9-2D80-49E5-8D7A-C39CD1AF1B54}"/>
          </ac:spMkLst>
        </pc:spChg>
      </pc:sldChg>
      <pc:sldChg chg="modSp add">
        <pc:chgData name="姜 旭升" userId="eee34b3fdfebe250" providerId="LiveId" clId="{F3AD23ED-76DD-4970-A006-A469043D3DA5}" dt="2019-09-06T03:30:00.617" v="616" actId="20577"/>
        <pc:sldMkLst>
          <pc:docMk/>
          <pc:sldMk cId="2564181454" sldId="530"/>
        </pc:sldMkLst>
        <pc:spChg chg="mod">
          <ac:chgData name="姜 旭升" userId="eee34b3fdfebe250" providerId="LiveId" clId="{F3AD23ED-76DD-4970-A006-A469043D3DA5}" dt="2019-09-06T03:25:22.509" v="511"/>
          <ac:spMkLst>
            <pc:docMk/>
            <pc:sldMk cId="2564181454" sldId="530"/>
            <ac:spMk id="2" creationId="{A0199D2D-7DE7-4C48-B59D-BD73A1F51B4F}"/>
          </ac:spMkLst>
        </pc:spChg>
        <pc:spChg chg="mod">
          <ac:chgData name="姜 旭升" userId="eee34b3fdfebe250" providerId="LiveId" clId="{F3AD23ED-76DD-4970-A006-A469043D3DA5}" dt="2019-09-06T03:30:00.617" v="616" actId="20577"/>
          <ac:spMkLst>
            <pc:docMk/>
            <pc:sldMk cId="2564181454" sldId="530"/>
            <ac:spMk id="3" creationId="{5AE17395-81EF-4B54-9EF3-5ECF6790E7FA}"/>
          </ac:spMkLst>
        </pc:spChg>
      </pc:sldChg>
    </pc:docChg>
  </pc:docChgLst>
  <pc:docChgLst>
    <pc:chgData name="旭升 姜" userId="eee34b3fdfebe250" providerId="LiveId" clId="{70E7FE84-3924-4801-A3FF-F86454AFD561}"/>
    <pc:docChg chg="custSel addSld delSld modSld">
      <pc:chgData name="旭升 姜" userId="eee34b3fdfebe250" providerId="LiveId" clId="{70E7FE84-3924-4801-A3FF-F86454AFD561}" dt="2019-09-06T08:58:28.914" v="480" actId="20577"/>
      <pc:docMkLst>
        <pc:docMk/>
      </pc:docMkLst>
      <pc:sldChg chg="del">
        <pc:chgData name="旭升 姜" userId="eee34b3fdfebe250" providerId="LiveId" clId="{70E7FE84-3924-4801-A3FF-F86454AFD561}" dt="2019-08-31T04:44:33.592" v="0" actId="2696"/>
        <pc:sldMkLst>
          <pc:docMk/>
          <pc:sldMk cId="2422202145" sldId="473"/>
        </pc:sldMkLst>
      </pc:sldChg>
      <pc:sldChg chg="add">
        <pc:chgData name="旭升 姜" userId="eee34b3fdfebe250" providerId="LiveId" clId="{70E7FE84-3924-4801-A3FF-F86454AFD561}" dt="2019-08-31T04:45:35.640" v="3"/>
        <pc:sldMkLst>
          <pc:docMk/>
          <pc:sldMk cId="3306980878" sldId="473"/>
        </pc:sldMkLst>
      </pc:sldChg>
      <pc:sldChg chg="add">
        <pc:chgData name="旭升 姜" userId="eee34b3fdfebe250" providerId="LiveId" clId="{70E7FE84-3924-4801-A3FF-F86454AFD561}" dt="2019-08-31T04:45:35.640" v="3"/>
        <pc:sldMkLst>
          <pc:docMk/>
          <pc:sldMk cId="585323571" sldId="474"/>
        </pc:sldMkLst>
      </pc:sldChg>
      <pc:sldChg chg="del">
        <pc:chgData name="旭升 姜" userId="eee34b3fdfebe250" providerId="LiveId" clId="{70E7FE84-3924-4801-A3FF-F86454AFD561}" dt="2019-08-31T04:44:33.673" v="1" actId="2696"/>
        <pc:sldMkLst>
          <pc:docMk/>
          <pc:sldMk cId="891192085" sldId="474"/>
        </pc:sldMkLst>
      </pc:sldChg>
      <pc:sldChg chg="del">
        <pc:chgData name="旭升 姜" userId="eee34b3fdfebe250" providerId="LiveId" clId="{70E7FE84-3924-4801-A3FF-F86454AFD561}" dt="2019-08-31T04:44:33.740" v="2" actId="2696"/>
        <pc:sldMkLst>
          <pc:docMk/>
          <pc:sldMk cId="990540630" sldId="475"/>
        </pc:sldMkLst>
      </pc:sldChg>
      <pc:sldChg chg="add">
        <pc:chgData name="旭升 姜" userId="eee34b3fdfebe250" providerId="LiveId" clId="{70E7FE84-3924-4801-A3FF-F86454AFD561}" dt="2019-08-31T04:45:35.640" v="3"/>
        <pc:sldMkLst>
          <pc:docMk/>
          <pc:sldMk cId="3960630614" sldId="475"/>
        </pc:sldMkLst>
      </pc:sldChg>
      <pc:sldChg chg="modSp">
        <pc:chgData name="旭升 姜" userId="eee34b3fdfebe250" providerId="LiveId" clId="{70E7FE84-3924-4801-A3FF-F86454AFD561}" dt="2019-08-31T04:49:02.476" v="56"/>
        <pc:sldMkLst>
          <pc:docMk/>
          <pc:sldMk cId="2907511217" sldId="477"/>
        </pc:sldMkLst>
        <pc:spChg chg="mod">
          <ac:chgData name="旭升 姜" userId="eee34b3fdfebe250" providerId="LiveId" clId="{70E7FE84-3924-4801-A3FF-F86454AFD561}" dt="2019-08-31T04:49:02.476" v="56"/>
          <ac:spMkLst>
            <pc:docMk/>
            <pc:sldMk cId="2907511217" sldId="477"/>
            <ac:spMk id="3" creationId="{0B85C0EB-5764-48FD-BD58-73803152C87C}"/>
          </ac:spMkLst>
        </pc:spChg>
      </pc:sldChg>
      <pc:sldChg chg="modNotesTx">
        <pc:chgData name="旭升 姜" userId="eee34b3fdfebe250" providerId="LiveId" clId="{70E7FE84-3924-4801-A3FF-F86454AFD561}" dt="2019-09-02T04:27:12.029" v="422" actId="20577"/>
        <pc:sldMkLst>
          <pc:docMk/>
          <pc:sldMk cId="1993825877" sldId="483"/>
        </pc:sldMkLst>
      </pc:sldChg>
      <pc:sldChg chg="modNotesTx">
        <pc:chgData name="旭升 姜" userId="eee34b3fdfebe250" providerId="LiveId" clId="{70E7FE84-3924-4801-A3FF-F86454AFD561}" dt="2019-09-06T08:58:28.914" v="480" actId="20577"/>
        <pc:sldMkLst>
          <pc:docMk/>
          <pc:sldMk cId="2046907968" sldId="521"/>
        </pc:sldMkLst>
      </pc:sldChg>
      <pc:sldChg chg="addSp delSp modSp add">
        <pc:chgData name="旭升 姜" userId="eee34b3fdfebe250" providerId="LiveId" clId="{70E7FE84-3924-4801-A3FF-F86454AFD561}" dt="2019-08-31T06:36:20.837" v="414" actId="1076"/>
        <pc:sldMkLst>
          <pc:docMk/>
          <pc:sldMk cId="203567643" sldId="528"/>
        </pc:sldMkLst>
        <pc:spChg chg="mod">
          <ac:chgData name="旭升 姜" userId="eee34b3fdfebe250" providerId="LiveId" clId="{70E7FE84-3924-4801-A3FF-F86454AFD561}" dt="2019-08-31T05:02:17.751" v="109"/>
          <ac:spMkLst>
            <pc:docMk/>
            <pc:sldMk cId="203567643" sldId="528"/>
            <ac:spMk id="2" creationId="{690AFFB1-1A7D-4F3F-9BCC-4D960720BDBC}"/>
          </ac:spMkLst>
        </pc:spChg>
        <pc:spChg chg="mod">
          <ac:chgData name="旭升 姜" userId="eee34b3fdfebe250" providerId="LiveId" clId="{70E7FE84-3924-4801-A3FF-F86454AFD561}" dt="2019-08-31T05:02:41.802" v="155" actId="14100"/>
          <ac:spMkLst>
            <pc:docMk/>
            <pc:sldMk cId="203567643" sldId="528"/>
            <ac:spMk id="3" creationId="{DFE761EF-3194-4EE0-9E2E-4428BC478821}"/>
          </ac:spMkLst>
        </pc:spChg>
        <pc:spChg chg="mod">
          <ac:chgData name="旭升 姜" userId="eee34b3fdfebe250" providerId="LiveId" clId="{70E7FE84-3924-4801-A3FF-F86454AFD561}" dt="2019-08-31T06:31:43.048" v="356" actId="14100"/>
          <ac:spMkLst>
            <pc:docMk/>
            <pc:sldMk cId="203567643" sldId="528"/>
            <ac:spMk id="4" creationId="{98030F3C-B817-4645-9A58-2DCEDEBD5274}"/>
          </ac:spMkLst>
        </pc:spChg>
        <pc:spChg chg="add mod">
          <ac:chgData name="旭升 姜" userId="eee34b3fdfebe250" providerId="LiveId" clId="{70E7FE84-3924-4801-A3FF-F86454AFD561}" dt="2019-08-31T05:03:44.314" v="165" actId="1076"/>
          <ac:spMkLst>
            <pc:docMk/>
            <pc:sldMk cId="203567643" sldId="528"/>
            <ac:spMk id="8" creationId="{6F2E3CB4-85BC-41E0-9F08-8C7D579E2143}"/>
          </ac:spMkLst>
        </pc:spChg>
        <pc:spChg chg="add mod">
          <ac:chgData name="旭升 姜" userId="eee34b3fdfebe250" providerId="LiveId" clId="{70E7FE84-3924-4801-A3FF-F86454AFD561}" dt="2019-08-31T05:03:54.376" v="168" actId="20577"/>
          <ac:spMkLst>
            <pc:docMk/>
            <pc:sldMk cId="203567643" sldId="528"/>
            <ac:spMk id="9" creationId="{C25CDAE8-20A4-49AA-8631-C4C30BA2B32E}"/>
          </ac:spMkLst>
        </pc:spChg>
        <pc:spChg chg="add">
          <ac:chgData name="旭升 姜" userId="eee34b3fdfebe250" providerId="LiveId" clId="{70E7FE84-3924-4801-A3FF-F86454AFD561}" dt="2019-08-31T05:07:49.041" v="184" actId="27957"/>
          <ac:spMkLst>
            <pc:docMk/>
            <pc:sldMk cId="203567643" sldId="528"/>
            <ac:spMk id="21" creationId="{565C15C8-4F5A-452B-8204-BF580F9F2A4D}"/>
          </ac:spMkLst>
        </pc:spChg>
        <pc:spChg chg="mod">
          <ac:chgData name="旭升 姜" userId="eee34b3fdfebe250" providerId="LiveId" clId="{70E7FE84-3924-4801-A3FF-F86454AFD561}" dt="2019-08-31T06:33:52.042" v="386" actId="1076"/>
          <ac:spMkLst>
            <pc:docMk/>
            <pc:sldMk cId="203567643" sldId="528"/>
            <ac:spMk id="22" creationId="{57120F9B-070E-4AF9-B748-D21A44793EFB}"/>
          </ac:spMkLst>
        </pc:spChg>
        <pc:spChg chg="add del">
          <ac:chgData name="旭升 姜" userId="eee34b3fdfebe250" providerId="LiveId" clId="{70E7FE84-3924-4801-A3FF-F86454AFD561}" dt="2019-08-31T05:08:12.235" v="185" actId="478"/>
          <ac:spMkLst>
            <pc:docMk/>
            <pc:sldMk cId="203567643" sldId="528"/>
            <ac:spMk id="28" creationId="{9A01D8F0-0AE6-4AA2-B3F6-5EF80057DC83}"/>
          </ac:spMkLst>
        </pc:spChg>
        <pc:spChg chg="mod">
          <ac:chgData name="旭升 姜" userId="eee34b3fdfebe250" providerId="LiveId" clId="{70E7FE84-3924-4801-A3FF-F86454AFD561}" dt="2019-08-31T06:35:34.279" v="408" actId="1076"/>
          <ac:spMkLst>
            <pc:docMk/>
            <pc:sldMk cId="203567643" sldId="528"/>
            <ac:spMk id="30" creationId="{F585BE09-4657-43D9-8008-B0FE45B3C05D}"/>
          </ac:spMkLst>
        </pc:spChg>
        <pc:spChg chg="mod">
          <ac:chgData name="旭升 姜" userId="eee34b3fdfebe250" providerId="LiveId" clId="{70E7FE84-3924-4801-A3FF-F86454AFD561}" dt="2019-08-31T06:36:20.837" v="414" actId="1076"/>
          <ac:spMkLst>
            <pc:docMk/>
            <pc:sldMk cId="203567643" sldId="528"/>
            <ac:spMk id="38" creationId="{48A4C24F-D39E-43E4-A1AF-094B9227E65E}"/>
          </ac:spMkLst>
        </pc:spChg>
        <pc:spChg chg="add mod">
          <ac:chgData name="旭升 姜" userId="eee34b3fdfebe250" providerId="LiveId" clId="{70E7FE84-3924-4801-A3FF-F86454AFD561}" dt="2019-08-31T06:29:24.660" v="344" actId="16959"/>
          <ac:spMkLst>
            <pc:docMk/>
            <pc:sldMk cId="203567643" sldId="528"/>
            <ac:spMk id="95" creationId="{B60C57BE-5A02-48DA-AC2A-3B5F4D2182DE}"/>
          </ac:spMkLst>
        </pc:spChg>
        <pc:inkChg chg="add del">
          <ac:chgData name="旭升 姜" userId="eee34b3fdfebe250" providerId="LiveId" clId="{70E7FE84-3924-4801-A3FF-F86454AFD561}" dt="2019-08-31T06:31:10.741" v="350"/>
          <ac:inkMkLst>
            <pc:docMk/>
            <pc:sldMk cId="203567643" sldId="528"/>
            <ac:inkMk id="6" creationId="{D638D1F2-DC8A-4A4F-A0A8-A029FA9338A9}"/>
          </ac:inkMkLst>
        </pc:inkChg>
        <pc:inkChg chg="add del">
          <ac:chgData name="旭升 姜" userId="eee34b3fdfebe250" providerId="LiveId" clId="{70E7FE84-3924-4801-A3FF-F86454AFD561}" dt="2019-08-31T06:35:43.752" v="409"/>
          <ac:inkMkLst>
            <pc:docMk/>
            <pc:sldMk cId="203567643" sldId="528"/>
            <ac:inkMk id="10" creationId="{B9BB001B-1E48-4EB6-86BE-7535310B82F0}"/>
          </ac:inkMkLst>
        </pc:inkChg>
        <pc:inkChg chg="add">
          <ac:chgData name="旭升 姜" userId="eee34b3fdfebe250" providerId="LiveId" clId="{70E7FE84-3924-4801-A3FF-F86454AFD561}" dt="2019-08-31T05:05:33.677" v="170" actId="9405"/>
          <ac:inkMkLst>
            <pc:docMk/>
            <pc:sldMk cId="203567643" sldId="528"/>
            <ac:inkMk id="12" creationId="{3726B7BA-0ED0-4201-BB01-C34B9B06446F}"/>
          </ac:inkMkLst>
        </pc:inkChg>
        <pc:inkChg chg="add">
          <ac:chgData name="旭升 姜" userId="eee34b3fdfebe250" providerId="LiveId" clId="{70E7FE84-3924-4801-A3FF-F86454AFD561}" dt="2019-08-31T05:06:19.902" v="173" actId="9405"/>
          <ac:inkMkLst>
            <pc:docMk/>
            <pc:sldMk cId="203567643" sldId="528"/>
            <ac:inkMk id="13" creationId="{50150EA2-3C9C-4899-8959-F2D4F7ADC538}"/>
          </ac:inkMkLst>
        </pc:inkChg>
        <pc:inkChg chg="add">
          <ac:chgData name="旭升 姜" userId="eee34b3fdfebe250" providerId="LiveId" clId="{70E7FE84-3924-4801-A3FF-F86454AFD561}" dt="2019-08-31T05:06:23.231" v="174" actId="9405"/>
          <ac:inkMkLst>
            <pc:docMk/>
            <pc:sldMk cId="203567643" sldId="528"/>
            <ac:inkMk id="14" creationId="{BD3E8AF5-65EA-4138-AFFB-35E39A21E81C}"/>
          </ac:inkMkLst>
        </pc:inkChg>
        <pc:inkChg chg="add">
          <ac:chgData name="旭升 姜" userId="eee34b3fdfebe250" providerId="LiveId" clId="{70E7FE84-3924-4801-A3FF-F86454AFD561}" dt="2019-08-31T06:31:44.150" v="357" actId="9405"/>
          <ac:inkMkLst>
            <pc:docMk/>
            <pc:sldMk cId="203567643" sldId="528"/>
            <ac:inkMk id="15" creationId="{1B05ED85-D15F-44E9-AC2C-310B7A84E26D}"/>
          </ac:inkMkLst>
        </pc:inkChg>
        <pc:inkChg chg="add del">
          <ac:chgData name="旭升 姜" userId="eee34b3fdfebe250" providerId="LiveId" clId="{70E7FE84-3924-4801-A3FF-F86454AFD561}" dt="2019-08-31T05:06:52.693" v="177"/>
          <ac:inkMkLst>
            <pc:docMk/>
            <pc:sldMk cId="203567643" sldId="528"/>
            <ac:inkMk id="15" creationId="{DD781494-C210-4419-A53F-0062A931A893}"/>
          </ac:inkMkLst>
        </pc:inkChg>
        <pc:inkChg chg="add del">
          <ac:chgData name="旭升 姜" userId="eee34b3fdfebe250" providerId="LiveId" clId="{70E7FE84-3924-4801-A3FF-F86454AFD561}" dt="2019-08-31T06:31:49.823" v="360"/>
          <ac:inkMkLst>
            <pc:docMk/>
            <pc:sldMk cId="203567643" sldId="528"/>
            <ac:inkMk id="16" creationId="{219620B6-7A07-485E-8345-AAFF79B7D8E3}"/>
          </ac:inkMkLst>
        </pc:inkChg>
        <pc:inkChg chg="add del">
          <ac:chgData name="旭升 姜" userId="eee34b3fdfebe250" providerId="LiveId" clId="{70E7FE84-3924-4801-A3FF-F86454AFD561}" dt="2019-08-31T05:06:52.693" v="177"/>
          <ac:inkMkLst>
            <pc:docMk/>
            <pc:sldMk cId="203567643" sldId="528"/>
            <ac:inkMk id="16" creationId="{292A6FB8-5482-4AFD-950B-596039A54BF1}"/>
          </ac:inkMkLst>
        </pc:inkChg>
        <pc:inkChg chg="add">
          <ac:chgData name="旭升 姜" userId="eee34b3fdfebe250" providerId="LiveId" clId="{70E7FE84-3924-4801-A3FF-F86454AFD561}" dt="2019-08-31T05:06:52.693" v="177"/>
          <ac:inkMkLst>
            <pc:docMk/>
            <pc:sldMk cId="203567643" sldId="528"/>
            <ac:inkMk id="17" creationId="{98364947-5E0E-4945-AC52-1ED4C06463B7}"/>
          </ac:inkMkLst>
        </pc:inkChg>
        <pc:inkChg chg="add del">
          <ac:chgData name="旭升 姜" userId="eee34b3fdfebe250" providerId="LiveId" clId="{70E7FE84-3924-4801-A3FF-F86454AFD561}" dt="2019-08-31T06:33:59.786" v="387" actId="478"/>
          <ac:inkMkLst>
            <pc:docMk/>
            <pc:sldMk cId="203567643" sldId="528"/>
            <ac:inkMk id="18" creationId="{72722E53-C9E5-45CA-8921-074C06A3ACDA}"/>
          </ac:inkMkLst>
        </pc:inkChg>
        <pc:inkChg chg="add del">
          <ac:chgData name="旭升 姜" userId="eee34b3fdfebe250" providerId="LiveId" clId="{70E7FE84-3924-4801-A3FF-F86454AFD561}" dt="2019-08-31T06:31:49.823" v="360"/>
          <ac:inkMkLst>
            <pc:docMk/>
            <pc:sldMk cId="203567643" sldId="528"/>
            <ac:inkMk id="19" creationId="{79FE6823-F51C-4939-B6A2-D780629C345A}"/>
          </ac:inkMkLst>
        </pc:inkChg>
        <pc:inkChg chg="add del">
          <ac:chgData name="旭升 姜" userId="eee34b3fdfebe250" providerId="LiveId" clId="{70E7FE84-3924-4801-A3FF-F86454AFD561}" dt="2019-08-31T05:07:10.926" v="181"/>
          <ac:inkMkLst>
            <pc:docMk/>
            <pc:sldMk cId="203567643" sldId="528"/>
            <ac:inkMk id="19" creationId="{83B8901B-4B20-4B44-B6A2-FC30E3AD67C6}"/>
          </ac:inkMkLst>
        </pc:inkChg>
        <pc:inkChg chg="add">
          <ac:chgData name="旭升 姜" userId="eee34b3fdfebe250" providerId="LiveId" clId="{70E7FE84-3924-4801-A3FF-F86454AFD561}" dt="2019-08-31T06:31:49.823" v="360"/>
          <ac:inkMkLst>
            <pc:docMk/>
            <pc:sldMk cId="203567643" sldId="528"/>
            <ac:inkMk id="20" creationId="{959F887F-AC6A-484D-8DB5-180BEB5E07A5}"/>
          </ac:inkMkLst>
        </pc:inkChg>
        <pc:inkChg chg="add del">
          <ac:chgData name="旭升 姜" userId="eee34b3fdfebe250" providerId="LiveId" clId="{70E7FE84-3924-4801-A3FF-F86454AFD561}" dt="2019-08-31T05:07:10.926" v="181"/>
          <ac:inkMkLst>
            <pc:docMk/>
            <pc:sldMk cId="203567643" sldId="528"/>
            <ac:inkMk id="20" creationId="{C1526053-4A07-40E2-BBA0-5F8FDB7CC9A4}"/>
          </ac:inkMkLst>
        </pc:inkChg>
        <pc:inkChg chg="add del">
          <ac:chgData name="旭升 姜" userId="eee34b3fdfebe250" providerId="LiveId" clId="{70E7FE84-3924-4801-A3FF-F86454AFD561}" dt="2019-08-31T05:07:14.023" v="183"/>
          <ac:inkMkLst>
            <pc:docMk/>
            <pc:sldMk cId="203567643" sldId="528"/>
            <ac:inkMk id="21" creationId="{35767638-9B63-472A-A0C8-630C8BF75090}"/>
          </ac:inkMkLst>
        </pc:inkChg>
        <pc:inkChg chg="add del">
          <ac:chgData name="旭升 姜" userId="eee34b3fdfebe250" providerId="LiveId" clId="{70E7FE84-3924-4801-A3FF-F86454AFD561}" dt="2019-08-31T05:07:14.023" v="183"/>
          <ac:inkMkLst>
            <pc:docMk/>
            <pc:sldMk cId="203567643" sldId="528"/>
            <ac:inkMk id="22" creationId="{CB5CD964-0798-41BA-9AA9-5500D63FD30F}"/>
          </ac:inkMkLst>
        </pc:inkChg>
        <pc:inkChg chg="add">
          <ac:chgData name="旭升 姜" userId="eee34b3fdfebe250" providerId="LiveId" clId="{70E7FE84-3924-4801-A3FF-F86454AFD561}" dt="2019-08-31T06:32:30.592" v="363" actId="9405"/>
          <ac:inkMkLst>
            <pc:docMk/>
            <pc:sldMk cId="203567643" sldId="528"/>
            <ac:inkMk id="23" creationId="{774B9BE9-F94A-4245-8A53-55B3BE1AE4F8}"/>
          </ac:inkMkLst>
        </pc:inkChg>
        <pc:inkChg chg="add del mod">
          <ac:chgData name="旭升 姜" userId="eee34b3fdfebe250" providerId="LiveId" clId="{70E7FE84-3924-4801-A3FF-F86454AFD561}" dt="2019-08-31T05:08:16.395" v="186" actId="478"/>
          <ac:inkMkLst>
            <pc:docMk/>
            <pc:sldMk cId="203567643" sldId="528"/>
            <ac:inkMk id="23" creationId="{8F2AA2C7-3000-4CA4-A88D-F5A753323BE9}"/>
          </ac:inkMkLst>
        </pc:inkChg>
        <pc:inkChg chg="add del">
          <ac:chgData name="旭升 姜" userId="eee34b3fdfebe250" providerId="LiveId" clId="{70E7FE84-3924-4801-A3FF-F86454AFD561}" dt="2019-08-31T06:35:05.928" v="398"/>
          <ac:inkMkLst>
            <pc:docMk/>
            <pc:sldMk cId="203567643" sldId="528"/>
            <ac:inkMk id="24" creationId="{E8EC93AD-377E-4131-BC13-54877308B1CD}"/>
          </ac:inkMkLst>
        </pc:inkChg>
        <pc:inkChg chg="add del">
          <ac:chgData name="旭升 姜" userId="eee34b3fdfebe250" providerId="LiveId" clId="{70E7FE84-3924-4801-A3FF-F86454AFD561}" dt="2019-08-31T06:35:05.933" v="401"/>
          <ac:inkMkLst>
            <pc:docMk/>
            <pc:sldMk cId="203567643" sldId="528"/>
            <ac:inkMk id="26" creationId="{B453966C-D2DF-4824-A697-5232E1816F88}"/>
          </ac:inkMkLst>
        </pc:inkChg>
        <pc:inkChg chg="add del">
          <ac:chgData name="旭升 姜" userId="eee34b3fdfebe250" providerId="LiveId" clId="{70E7FE84-3924-4801-A3FF-F86454AFD561}" dt="2019-08-31T06:35:06.782" v="404"/>
          <ac:inkMkLst>
            <pc:docMk/>
            <pc:sldMk cId="203567643" sldId="528"/>
            <ac:inkMk id="28" creationId="{BCBC3B46-54DC-4D12-81C4-40FB8361262C}"/>
          </ac:inkMkLst>
        </pc:inkChg>
        <pc:inkChg chg="add del">
          <ac:chgData name="旭升 姜" userId="eee34b3fdfebe250" providerId="LiveId" clId="{70E7FE84-3924-4801-A3FF-F86454AFD561}" dt="2019-08-31T05:10:42.771" v="198"/>
          <ac:inkMkLst>
            <pc:docMk/>
            <pc:sldMk cId="203567643" sldId="528"/>
            <ac:inkMk id="29" creationId="{08072887-282C-4A7A-8072-96772C922D30}"/>
          </ac:inkMkLst>
        </pc:inkChg>
        <pc:inkChg chg="add del">
          <ac:chgData name="旭升 姜" userId="eee34b3fdfebe250" providerId="LiveId" clId="{70E7FE84-3924-4801-A3FF-F86454AFD561}" dt="2019-08-31T06:35:05.932" v="400"/>
          <ac:inkMkLst>
            <pc:docMk/>
            <pc:sldMk cId="203567643" sldId="528"/>
            <ac:inkMk id="29" creationId="{D889720C-F22C-4FF4-A5ED-D14BEA2C9939}"/>
          </ac:inkMkLst>
        </pc:inkChg>
        <pc:inkChg chg="add del">
          <ac:chgData name="旭升 姜" userId="eee34b3fdfebe250" providerId="LiveId" clId="{70E7FE84-3924-4801-A3FF-F86454AFD561}" dt="2019-08-31T05:10:42.771" v="198"/>
          <ac:inkMkLst>
            <pc:docMk/>
            <pc:sldMk cId="203567643" sldId="528"/>
            <ac:inkMk id="30" creationId="{6D40843D-A503-4D29-A2EF-CED0AA34A3A0}"/>
          </ac:inkMkLst>
        </pc:inkChg>
        <pc:inkChg chg="add del">
          <ac:chgData name="旭升 姜" userId="eee34b3fdfebe250" providerId="LiveId" clId="{70E7FE84-3924-4801-A3FF-F86454AFD561}" dt="2019-08-31T05:10:42.771" v="198"/>
          <ac:inkMkLst>
            <pc:docMk/>
            <pc:sldMk cId="203567643" sldId="528"/>
            <ac:inkMk id="31" creationId="{730CDD57-41EE-42D7-B816-567B7F46E1CC}"/>
          </ac:inkMkLst>
        </pc:inkChg>
        <pc:inkChg chg="add">
          <ac:chgData name="旭升 姜" userId="eee34b3fdfebe250" providerId="LiveId" clId="{70E7FE84-3924-4801-A3FF-F86454AFD561}" dt="2019-08-31T06:34:41.252" v="391" actId="9405"/>
          <ac:inkMkLst>
            <pc:docMk/>
            <pc:sldMk cId="203567643" sldId="528"/>
            <ac:inkMk id="31" creationId="{A3CFAD6D-0F8B-4073-93C7-CB28084A193B}"/>
          </ac:inkMkLst>
        </pc:inkChg>
        <pc:inkChg chg="add del">
          <ac:chgData name="旭升 姜" userId="eee34b3fdfebe250" providerId="LiveId" clId="{70E7FE84-3924-4801-A3FF-F86454AFD561}" dt="2019-08-31T05:10:45.156" v="200"/>
          <ac:inkMkLst>
            <pc:docMk/>
            <pc:sldMk cId="203567643" sldId="528"/>
            <ac:inkMk id="32" creationId="{05E90F37-D2DE-46CC-B7D3-E78E4EFD731D}"/>
          </ac:inkMkLst>
        </pc:inkChg>
        <pc:inkChg chg="add del">
          <ac:chgData name="旭升 姜" userId="eee34b3fdfebe250" providerId="LiveId" clId="{70E7FE84-3924-4801-A3FF-F86454AFD561}" dt="2019-08-31T06:34:45.102" v="396"/>
          <ac:inkMkLst>
            <pc:docMk/>
            <pc:sldMk cId="203567643" sldId="528"/>
            <ac:inkMk id="32" creationId="{D293037F-8166-40FB-9901-A05F3CE41E79}"/>
          </ac:inkMkLst>
        </pc:inkChg>
        <pc:inkChg chg="add del">
          <ac:chgData name="旭升 姜" userId="eee34b3fdfebe250" providerId="LiveId" clId="{70E7FE84-3924-4801-A3FF-F86454AFD561}" dt="2019-08-31T05:10:45.156" v="200"/>
          <ac:inkMkLst>
            <pc:docMk/>
            <pc:sldMk cId="203567643" sldId="528"/>
            <ac:inkMk id="33" creationId="{61EADA35-71E7-411F-BE60-110184F16AF1}"/>
          </ac:inkMkLst>
        </pc:inkChg>
        <pc:inkChg chg="add del">
          <ac:chgData name="旭升 姜" userId="eee34b3fdfebe250" providerId="LiveId" clId="{70E7FE84-3924-4801-A3FF-F86454AFD561}" dt="2019-08-31T06:34:45.102" v="396"/>
          <ac:inkMkLst>
            <pc:docMk/>
            <pc:sldMk cId="203567643" sldId="528"/>
            <ac:inkMk id="33" creationId="{B7A3BF60-CB48-44D5-B266-3A416A640954}"/>
          </ac:inkMkLst>
        </pc:inkChg>
        <pc:inkChg chg="add del">
          <ac:chgData name="旭升 姜" userId="eee34b3fdfebe250" providerId="LiveId" clId="{70E7FE84-3924-4801-A3FF-F86454AFD561}" dt="2019-08-31T06:34:08.367" v="389" actId="478"/>
          <ac:inkMkLst>
            <pc:docMk/>
            <pc:sldMk cId="203567643" sldId="528"/>
            <ac:inkMk id="34" creationId="{A7D1E2BC-0548-44E6-B0EE-EB41E21D3DCB}"/>
          </ac:inkMkLst>
        </pc:inkChg>
        <pc:inkChg chg="add del">
          <ac:chgData name="旭升 姜" userId="eee34b3fdfebe250" providerId="LiveId" clId="{70E7FE84-3924-4801-A3FF-F86454AFD561}" dt="2019-08-31T05:10:55.694" v="205"/>
          <ac:inkMkLst>
            <pc:docMk/>
            <pc:sldMk cId="203567643" sldId="528"/>
            <ac:inkMk id="35" creationId="{C412A4D8-938C-409A-9117-6D9000E17FFF}"/>
          </ac:inkMkLst>
        </pc:inkChg>
        <pc:inkChg chg="add del">
          <ac:chgData name="旭升 姜" userId="eee34b3fdfebe250" providerId="LiveId" clId="{70E7FE84-3924-4801-A3FF-F86454AFD561}" dt="2019-08-31T06:35:05.937" v="403"/>
          <ac:inkMkLst>
            <pc:docMk/>
            <pc:sldMk cId="203567643" sldId="528"/>
            <ac:inkMk id="35" creationId="{F1375F11-8DDD-46F6-88E6-F668B9CD7E93}"/>
          </ac:inkMkLst>
        </pc:inkChg>
        <pc:inkChg chg="add del">
          <ac:chgData name="旭升 姜" userId="eee34b3fdfebe250" providerId="LiveId" clId="{70E7FE84-3924-4801-A3FF-F86454AFD561}" dt="2019-08-31T05:10:55.694" v="205"/>
          <ac:inkMkLst>
            <pc:docMk/>
            <pc:sldMk cId="203567643" sldId="528"/>
            <ac:inkMk id="36" creationId="{5E5AD426-EDEC-4C8A-9A9B-101606AC5107}"/>
          </ac:inkMkLst>
        </pc:inkChg>
        <pc:inkChg chg="add del">
          <ac:chgData name="旭升 姜" userId="eee34b3fdfebe250" providerId="LiveId" clId="{70E7FE84-3924-4801-A3FF-F86454AFD561}" dt="2019-08-31T06:35:05.934" v="402"/>
          <ac:inkMkLst>
            <pc:docMk/>
            <pc:sldMk cId="203567643" sldId="528"/>
            <ac:inkMk id="36" creationId="{73A34A7C-393F-41C5-AE41-DCE9500B86A8}"/>
          </ac:inkMkLst>
        </pc:inkChg>
        <pc:inkChg chg="add del">
          <ac:chgData name="旭升 姜" userId="eee34b3fdfebe250" providerId="LiveId" clId="{70E7FE84-3924-4801-A3FF-F86454AFD561}" dt="2019-08-31T06:35:05.930" v="399"/>
          <ac:inkMkLst>
            <pc:docMk/>
            <pc:sldMk cId="203567643" sldId="528"/>
            <ac:inkMk id="37" creationId="{3B723B08-131F-4875-81AB-1D7EC52B11C5}"/>
          </ac:inkMkLst>
        </pc:inkChg>
        <pc:inkChg chg="add del">
          <ac:chgData name="旭升 姜" userId="eee34b3fdfebe250" providerId="LiveId" clId="{70E7FE84-3924-4801-A3FF-F86454AFD561}" dt="2019-08-31T05:10:55.694" v="205"/>
          <ac:inkMkLst>
            <pc:docMk/>
            <pc:sldMk cId="203567643" sldId="528"/>
            <ac:inkMk id="37" creationId="{AF623D9C-2898-499A-8E04-2C9667063A7B}"/>
          </ac:inkMkLst>
        </pc:inkChg>
        <pc:inkChg chg="add del">
          <ac:chgData name="旭升 姜" userId="eee34b3fdfebe250" providerId="LiveId" clId="{70E7FE84-3924-4801-A3FF-F86454AFD561}" dt="2019-08-31T05:10:55.694" v="205"/>
          <ac:inkMkLst>
            <pc:docMk/>
            <pc:sldMk cId="203567643" sldId="528"/>
            <ac:inkMk id="38" creationId="{6134E893-F016-45BA-A2D4-150044FEAF7F}"/>
          </ac:inkMkLst>
        </pc:inkChg>
        <pc:inkChg chg="add del">
          <ac:chgData name="旭升 姜" userId="eee34b3fdfebe250" providerId="LiveId" clId="{70E7FE84-3924-4801-A3FF-F86454AFD561}" dt="2019-08-31T05:11:16.197" v="226"/>
          <ac:inkMkLst>
            <pc:docMk/>
            <pc:sldMk cId="203567643" sldId="528"/>
            <ac:inkMk id="39" creationId="{A6061193-A6BD-4423-A831-B6E6E6A85B4F}"/>
          </ac:inkMkLst>
        </pc:inkChg>
        <pc:inkChg chg="add del">
          <ac:chgData name="旭升 姜" userId="eee34b3fdfebe250" providerId="LiveId" clId="{70E7FE84-3924-4801-A3FF-F86454AFD561}" dt="2019-08-31T05:10:57.550" v="208"/>
          <ac:inkMkLst>
            <pc:docMk/>
            <pc:sldMk cId="203567643" sldId="528"/>
            <ac:inkMk id="40" creationId="{56D9F1E5-A1D2-4CF9-B56F-93BADFB05FD5}"/>
          </ac:inkMkLst>
        </pc:inkChg>
        <pc:inkChg chg="add del">
          <ac:chgData name="旭升 姜" userId="eee34b3fdfebe250" providerId="LiveId" clId="{70E7FE84-3924-4801-A3FF-F86454AFD561}" dt="2019-08-31T05:10:57.550" v="208"/>
          <ac:inkMkLst>
            <pc:docMk/>
            <pc:sldMk cId="203567643" sldId="528"/>
            <ac:inkMk id="41" creationId="{D30FDF83-4CBC-405C-A8E0-53972B77A0C9}"/>
          </ac:inkMkLst>
        </pc:inkChg>
        <pc:inkChg chg="add del">
          <ac:chgData name="旭升 姜" userId="eee34b3fdfebe250" providerId="LiveId" clId="{70E7FE84-3924-4801-A3FF-F86454AFD561}" dt="2019-08-31T05:11:16.198" v="227"/>
          <ac:inkMkLst>
            <pc:docMk/>
            <pc:sldMk cId="203567643" sldId="528"/>
            <ac:inkMk id="42" creationId="{78916734-715E-47AB-B3DF-15C7CC859391}"/>
          </ac:inkMkLst>
        </pc:inkChg>
        <pc:inkChg chg="add del">
          <ac:chgData name="旭升 姜" userId="eee34b3fdfebe250" providerId="LiveId" clId="{70E7FE84-3924-4801-A3FF-F86454AFD561}" dt="2019-08-31T05:11:02.826" v="216"/>
          <ac:inkMkLst>
            <pc:docMk/>
            <pc:sldMk cId="203567643" sldId="528"/>
            <ac:inkMk id="43" creationId="{1BD7E120-3091-4C8C-A766-A4BC83BEA1D1}"/>
          </ac:inkMkLst>
        </pc:inkChg>
        <pc:inkChg chg="add del">
          <ac:chgData name="旭升 姜" userId="eee34b3fdfebe250" providerId="LiveId" clId="{70E7FE84-3924-4801-A3FF-F86454AFD561}" dt="2019-08-31T05:11:02.826" v="216"/>
          <ac:inkMkLst>
            <pc:docMk/>
            <pc:sldMk cId="203567643" sldId="528"/>
            <ac:inkMk id="44" creationId="{DC2F093D-A917-4F94-944A-97BA446467FA}"/>
          </ac:inkMkLst>
        </pc:inkChg>
        <pc:inkChg chg="add del">
          <ac:chgData name="旭升 姜" userId="eee34b3fdfebe250" providerId="LiveId" clId="{70E7FE84-3924-4801-A3FF-F86454AFD561}" dt="2019-08-31T05:11:02.826" v="216"/>
          <ac:inkMkLst>
            <pc:docMk/>
            <pc:sldMk cId="203567643" sldId="528"/>
            <ac:inkMk id="45" creationId="{3EBA4EB4-D98E-4306-9393-31B3E37C4A85}"/>
          </ac:inkMkLst>
        </pc:inkChg>
        <pc:inkChg chg="add del">
          <ac:chgData name="旭升 姜" userId="eee34b3fdfebe250" providerId="LiveId" clId="{70E7FE84-3924-4801-A3FF-F86454AFD561}" dt="2019-08-31T05:11:02.826" v="216"/>
          <ac:inkMkLst>
            <pc:docMk/>
            <pc:sldMk cId="203567643" sldId="528"/>
            <ac:inkMk id="46" creationId="{659BF969-5D1B-43FF-A15A-E217DB2578F8}"/>
          </ac:inkMkLst>
        </pc:inkChg>
        <pc:inkChg chg="add del">
          <ac:chgData name="旭升 姜" userId="eee34b3fdfebe250" providerId="LiveId" clId="{70E7FE84-3924-4801-A3FF-F86454AFD561}" dt="2019-08-31T05:11:02.826" v="216"/>
          <ac:inkMkLst>
            <pc:docMk/>
            <pc:sldMk cId="203567643" sldId="528"/>
            <ac:inkMk id="47" creationId="{D2674129-6C30-4CE3-BBE7-71AED1F969A1}"/>
          </ac:inkMkLst>
        </pc:inkChg>
        <pc:inkChg chg="add del">
          <ac:chgData name="旭升 姜" userId="eee34b3fdfebe250" providerId="LiveId" clId="{70E7FE84-3924-4801-A3FF-F86454AFD561}" dt="2019-08-31T05:11:02.826" v="216"/>
          <ac:inkMkLst>
            <pc:docMk/>
            <pc:sldMk cId="203567643" sldId="528"/>
            <ac:inkMk id="48" creationId="{3BA5860C-2814-4DE8-9BC8-142574DC2C4E}"/>
          </ac:inkMkLst>
        </pc:inkChg>
        <pc:inkChg chg="add del">
          <ac:chgData name="旭升 姜" userId="eee34b3fdfebe250" providerId="LiveId" clId="{70E7FE84-3924-4801-A3FF-F86454AFD561}" dt="2019-08-31T05:11:02.826" v="216"/>
          <ac:inkMkLst>
            <pc:docMk/>
            <pc:sldMk cId="203567643" sldId="528"/>
            <ac:inkMk id="49" creationId="{046C7D2C-9298-470B-A021-92DC045D15E9}"/>
          </ac:inkMkLst>
        </pc:inkChg>
        <pc:inkChg chg="add del">
          <ac:chgData name="旭升 姜" userId="eee34b3fdfebe250" providerId="LiveId" clId="{70E7FE84-3924-4801-A3FF-F86454AFD561}" dt="2019-08-31T05:11:05.848" v="219"/>
          <ac:inkMkLst>
            <pc:docMk/>
            <pc:sldMk cId="203567643" sldId="528"/>
            <ac:inkMk id="50" creationId="{7D876427-CC12-4B2A-8107-E54F572BBBFA}"/>
          </ac:inkMkLst>
        </pc:inkChg>
        <pc:inkChg chg="add del">
          <ac:chgData name="旭升 姜" userId="eee34b3fdfebe250" providerId="LiveId" clId="{70E7FE84-3924-4801-A3FF-F86454AFD561}" dt="2019-08-31T05:11:16.191" v="223"/>
          <ac:inkMkLst>
            <pc:docMk/>
            <pc:sldMk cId="203567643" sldId="528"/>
            <ac:inkMk id="51" creationId="{5960F82F-E370-4550-8C30-68AFCF38B1DB}"/>
          </ac:inkMkLst>
        </pc:inkChg>
        <pc:inkChg chg="add del">
          <ac:chgData name="旭升 姜" userId="eee34b3fdfebe250" providerId="LiveId" clId="{70E7FE84-3924-4801-A3FF-F86454AFD561}" dt="2019-08-31T05:11:05.848" v="219"/>
          <ac:inkMkLst>
            <pc:docMk/>
            <pc:sldMk cId="203567643" sldId="528"/>
            <ac:inkMk id="52" creationId="{8BFF07CE-817D-498B-BC0C-5C700FD33176}"/>
          </ac:inkMkLst>
        </pc:inkChg>
        <pc:inkChg chg="add del">
          <ac:chgData name="旭升 姜" userId="eee34b3fdfebe250" providerId="LiveId" clId="{70E7FE84-3924-4801-A3FF-F86454AFD561}" dt="2019-08-31T05:11:05.848" v="219"/>
          <ac:inkMkLst>
            <pc:docMk/>
            <pc:sldMk cId="203567643" sldId="528"/>
            <ac:inkMk id="53" creationId="{0635B55B-CF63-4A80-832F-9E1EB070616E}"/>
          </ac:inkMkLst>
        </pc:inkChg>
        <pc:inkChg chg="add del">
          <ac:chgData name="旭升 姜" userId="eee34b3fdfebe250" providerId="LiveId" clId="{70E7FE84-3924-4801-A3FF-F86454AFD561}" dt="2019-08-31T05:11:16.195" v="225"/>
          <ac:inkMkLst>
            <pc:docMk/>
            <pc:sldMk cId="203567643" sldId="528"/>
            <ac:inkMk id="54" creationId="{299CBF0D-10A8-402A-B0AD-48CB3CB24864}"/>
          </ac:inkMkLst>
        </pc:inkChg>
        <pc:inkChg chg="add del">
          <ac:chgData name="旭升 姜" userId="eee34b3fdfebe250" providerId="LiveId" clId="{70E7FE84-3924-4801-A3FF-F86454AFD561}" dt="2019-08-31T05:11:07.705" v="222"/>
          <ac:inkMkLst>
            <pc:docMk/>
            <pc:sldMk cId="203567643" sldId="528"/>
            <ac:inkMk id="55" creationId="{291E252D-A810-44BD-BEB8-C5366CB598FB}"/>
          </ac:inkMkLst>
        </pc:inkChg>
        <pc:inkChg chg="add del">
          <ac:chgData name="旭升 姜" userId="eee34b3fdfebe250" providerId="LiveId" clId="{70E7FE84-3924-4801-A3FF-F86454AFD561}" dt="2019-08-31T05:11:07.705" v="222"/>
          <ac:inkMkLst>
            <pc:docMk/>
            <pc:sldMk cId="203567643" sldId="528"/>
            <ac:inkMk id="56" creationId="{84F5CFE4-7E5E-46A9-8677-22AD8A8A726A}"/>
          </ac:inkMkLst>
        </pc:inkChg>
        <pc:inkChg chg="add del">
          <ac:chgData name="旭升 姜" userId="eee34b3fdfebe250" providerId="LiveId" clId="{70E7FE84-3924-4801-A3FF-F86454AFD561}" dt="2019-08-31T05:11:16.192" v="224"/>
          <ac:inkMkLst>
            <pc:docMk/>
            <pc:sldMk cId="203567643" sldId="528"/>
            <ac:inkMk id="57" creationId="{24DB44F6-79DC-42D9-8255-F709F6790002}"/>
          </ac:inkMkLst>
        </pc:inkChg>
        <pc:inkChg chg="add del">
          <ac:chgData name="旭升 姜" userId="eee34b3fdfebe250" providerId="LiveId" clId="{70E7FE84-3924-4801-A3FF-F86454AFD561}" dt="2019-08-31T05:11:30.348" v="230"/>
          <ac:inkMkLst>
            <pc:docMk/>
            <pc:sldMk cId="203567643" sldId="528"/>
            <ac:inkMk id="58" creationId="{1DFB0E62-ADF4-4574-9536-7A082F6C9F37}"/>
          </ac:inkMkLst>
        </pc:inkChg>
        <pc:inkChg chg="add del">
          <ac:chgData name="旭升 姜" userId="eee34b3fdfebe250" providerId="LiveId" clId="{70E7FE84-3924-4801-A3FF-F86454AFD561}" dt="2019-08-31T05:11:30.348" v="230"/>
          <ac:inkMkLst>
            <pc:docMk/>
            <pc:sldMk cId="203567643" sldId="528"/>
            <ac:inkMk id="59" creationId="{9C157E6D-3478-4929-8D02-2A50B09B5DBE}"/>
          </ac:inkMkLst>
        </pc:inkChg>
        <pc:inkChg chg="add del">
          <ac:chgData name="旭升 姜" userId="eee34b3fdfebe250" providerId="LiveId" clId="{70E7FE84-3924-4801-A3FF-F86454AFD561}" dt="2019-08-31T06:30:22.861" v="345"/>
          <ac:inkMkLst>
            <pc:docMk/>
            <pc:sldMk cId="203567643" sldId="528"/>
            <ac:inkMk id="60" creationId="{F3F37857-6CCF-4BAD-9249-C5379AF21B94}"/>
          </ac:inkMkLst>
        </pc:inkChg>
        <pc:inkChg chg="add del">
          <ac:chgData name="旭升 姜" userId="eee34b3fdfebe250" providerId="LiveId" clId="{70E7FE84-3924-4801-A3FF-F86454AFD561}" dt="2019-08-31T05:11:38.779" v="238"/>
          <ac:inkMkLst>
            <pc:docMk/>
            <pc:sldMk cId="203567643" sldId="528"/>
            <ac:inkMk id="61" creationId="{1E5CB2F6-75B9-40E5-BA63-9500A27D3E77}"/>
          </ac:inkMkLst>
        </pc:inkChg>
        <pc:inkChg chg="add del">
          <ac:chgData name="旭升 姜" userId="eee34b3fdfebe250" providerId="LiveId" clId="{70E7FE84-3924-4801-A3FF-F86454AFD561}" dt="2019-08-31T05:11:38.779" v="238"/>
          <ac:inkMkLst>
            <pc:docMk/>
            <pc:sldMk cId="203567643" sldId="528"/>
            <ac:inkMk id="62" creationId="{1D1274ED-E64E-4F93-8B06-E801BADF43E5}"/>
          </ac:inkMkLst>
        </pc:inkChg>
        <pc:inkChg chg="add del">
          <ac:chgData name="旭升 姜" userId="eee34b3fdfebe250" providerId="LiveId" clId="{70E7FE84-3924-4801-A3FF-F86454AFD561}" dt="2019-08-31T05:11:38.779" v="238"/>
          <ac:inkMkLst>
            <pc:docMk/>
            <pc:sldMk cId="203567643" sldId="528"/>
            <ac:inkMk id="63" creationId="{3E9D58F5-A903-48F5-8033-06E2F31B497D}"/>
          </ac:inkMkLst>
        </pc:inkChg>
        <pc:inkChg chg="add del">
          <ac:chgData name="旭升 姜" userId="eee34b3fdfebe250" providerId="LiveId" clId="{70E7FE84-3924-4801-A3FF-F86454AFD561}" dt="2019-08-31T05:11:38.779" v="238"/>
          <ac:inkMkLst>
            <pc:docMk/>
            <pc:sldMk cId="203567643" sldId="528"/>
            <ac:inkMk id="64" creationId="{B97092D5-8666-4A3D-93E6-2991F74C1459}"/>
          </ac:inkMkLst>
        </pc:inkChg>
        <pc:inkChg chg="add del">
          <ac:chgData name="旭升 姜" userId="eee34b3fdfebe250" providerId="LiveId" clId="{70E7FE84-3924-4801-A3FF-F86454AFD561}" dt="2019-08-31T05:11:38.779" v="238"/>
          <ac:inkMkLst>
            <pc:docMk/>
            <pc:sldMk cId="203567643" sldId="528"/>
            <ac:inkMk id="65" creationId="{81A2681B-DA22-407A-9AA3-8716AA4E586E}"/>
          </ac:inkMkLst>
        </pc:inkChg>
        <pc:inkChg chg="add del">
          <ac:chgData name="旭升 姜" userId="eee34b3fdfebe250" providerId="LiveId" clId="{70E7FE84-3924-4801-A3FF-F86454AFD561}" dt="2019-08-31T05:11:38.779" v="238"/>
          <ac:inkMkLst>
            <pc:docMk/>
            <pc:sldMk cId="203567643" sldId="528"/>
            <ac:inkMk id="66" creationId="{0A01BDDD-F081-49D0-8873-3CCCB7CAE664}"/>
          </ac:inkMkLst>
        </pc:inkChg>
        <pc:inkChg chg="add del">
          <ac:chgData name="旭升 姜" userId="eee34b3fdfebe250" providerId="LiveId" clId="{70E7FE84-3924-4801-A3FF-F86454AFD561}" dt="2019-08-31T05:11:38.779" v="238"/>
          <ac:inkMkLst>
            <pc:docMk/>
            <pc:sldMk cId="203567643" sldId="528"/>
            <ac:inkMk id="67" creationId="{939DA84B-586D-41C3-95E0-1B05DD07CE45}"/>
          </ac:inkMkLst>
        </pc:inkChg>
        <pc:inkChg chg="add del">
          <ac:chgData name="旭升 姜" userId="eee34b3fdfebe250" providerId="LiveId" clId="{70E7FE84-3924-4801-A3FF-F86454AFD561}" dt="2019-08-31T06:30:23.502" v="346"/>
          <ac:inkMkLst>
            <pc:docMk/>
            <pc:sldMk cId="203567643" sldId="528"/>
            <ac:inkMk id="68" creationId="{CB08576A-16A3-4FE9-BE5A-4E68D633ACB7}"/>
          </ac:inkMkLst>
        </pc:inkChg>
        <pc:inkChg chg="add del">
          <ac:chgData name="旭升 姜" userId="eee34b3fdfebe250" providerId="LiveId" clId="{70E7FE84-3924-4801-A3FF-F86454AFD561}" dt="2019-08-31T06:30:23.680" v="347"/>
          <ac:inkMkLst>
            <pc:docMk/>
            <pc:sldMk cId="203567643" sldId="528"/>
            <ac:inkMk id="69" creationId="{1EAEB051-3A37-4C9B-B04B-D7D9EA10E24B}"/>
          </ac:inkMkLst>
        </pc:inkChg>
        <pc:inkChg chg="add del">
          <ac:chgData name="旭升 姜" userId="eee34b3fdfebe250" providerId="LiveId" clId="{70E7FE84-3924-4801-A3FF-F86454AFD561}" dt="2019-08-31T05:11:48.109" v="243"/>
          <ac:inkMkLst>
            <pc:docMk/>
            <pc:sldMk cId="203567643" sldId="528"/>
            <ac:inkMk id="70" creationId="{981A32B4-596D-4410-A9DA-E36A6FC2D294}"/>
          </ac:inkMkLst>
        </pc:inkChg>
        <pc:inkChg chg="add del">
          <ac:chgData name="旭升 姜" userId="eee34b3fdfebe250" providerId="LiveId" clId="{70E7FE84-3924-4801-A3FF-F86454AFD561}" dt="2019-08-31T05:11:48.109" v="243"/>
          <ac:inkMkLst>
            <pc:docMk/>
            <pc:sldMk cId="203567643" sldId="528"/>
            <ac:inkMk id="71" creationId="{73A6598E-F60D-4C3B-A392-157D46E403FF}"/>
          </ac:inkMkLst>
        </pc:inkChg>
        <pc:inkChg chg="add del">
          <ac:chgData name="旭升 姜" userId="eee34b3fdfebe250" providerId="LiveId" clId="{70E7FE84-3924-4801-A3FF-F86454AFD561}" dt="2019-08-31T05:11:48.109" v="243"/>
          <ac:inkMkLst>
            <pc:docMk/>
            <pc:sldMk cId="203567643" sldId="528"/>
            <ac:inkMk id="72" creationId="{C71C14DD-AF75-4762-9BAD-A2098E31D1DD}"/>
          </ac:inkMkLst>
        </pc:inkChg>
        <pc:inkChg chg="add del">
          <ac:chgData name="旭升 姜" userId="eee34b3fdfebe250" providerId="LiveId" clId="{70E7FE84-3924-4801-A3FF-F86454AFD561}" dt="2019-08-31T05:11:50.368" v="247"/>
          <ac:inkMkLst>
            <pc:docMk/>
            <pc:sldMk cId="203567643" sldId="528"/>
            <ac:inkMk id="73" creationId="{D2979945-2DAE-4DB8-8E73-0ADF503CB941}"/>
          </ac:inkMkLst>
        </pc:inkChg>
        <pc:inkChg chg="add del">
          <ac:chgData name="旭升 姜" userId="eee34b3fdfebe250" providerId="LiveId" clId="{70E7FE84-3924-4801-A3FF-F86454AFD561}" dt="2019-08-31T05:11:50.368" v="247"/>
          <ac:inkMkLst>
            <pc:docMk/>
            <pc:sldMk cId="203567643" sldId="528"/>
            <ac:inkMk id="74" creationId="{5487544D-6FB9-44A7-8E8A-4BE599F66F50}"/>
          </ac:inkMkLst>
        </pc:inkChg>
        <pc:inkChg chg="add del">
          <ac:chgData name="旭升 姜" userId="eee34b3fdfebe250" providerId="LiveId" clId="{70E7FE84-3924-4801-A3FF-F86454AFD561}" dt="2019-08-31T05:11:50.368" v="247"/>
          <ac:inkMkLst>
            <pc:docMk/>
            <pc:sldMk cId="203567643" sldId="528"/>
            <ac:inkMk id="75" creationId="{70A552A8-2E08-4C92-AAF3-85362FC53FE9}"/>
          </ac:inkMkLst>
        </pc:inkChg>
        <pc:inkChg chg="add del">
          <ac:chgData name="旭升 姜" userId="eee34b3fdfebe250" providerId="LiveId" clId="{70E7FE84-3924-4801-A3FF-F86454AFD561}" dt="2019-08-31T05:11:50.368" v="247"/>
          <ac:inkMkLst>
            <pc:docMk/>
            <pc:sldMk cId="203567643" sldId="528"/>
            <ac:inkMk id="76" creationId="{31E1D004-8AA7-4B80-828B-152DAD3CA9DC}"/>
          </ac:inkMkLst>
        </pc:inkChg>
        <pc:inkChg chg="add del">
          <ac:chgData name="旭升 姜" userId="eee34b3fdfebe250" providerId="LiveId" clId="{70E7FE84-3924-4801-A3FF-F86454AFD561}" dt="2019-08-31T05:11:53.875" v="251"/>
          <ac:inkMkLst>
            <pc:docMk/>
            <pc:sldMk cId="203567643" sldId="528"/>
            <ac:inkMk id="77" creationId="{A589814A-A2B4-46D8-83CA-27D5EA603B16}"/>
          </ac:inkMkLst>
        </pc:inkChg>
        <pc:inkChg chg="add del">
          <ac:chgData name="旭升 姜" userId="eee34b3fdfebe250" providerId="LiveId" clId="{70E7FE84-3924-4801-A3FF-F86454AFD561}" dt="2019-08-31T05:11:53.875" v="251"/>
          <ac:inkMkLst>
            <pc:docMk/>
            <pc:sldMk cId="203567643" sldId="528"/>
            <ac:inkMk id="78" creationId="{E399308B-8085-4861-A44A-8F821DB1CB92}"/>
          </ac:inkMkLst>
        </pc:inkChg>
        <pc:inkChg chg="add del">
          <ac:chgData name="旭升 姜" userId="eee34b3fdfebe250" providerId="LiveId" clId="{70E7FE84-3924-4801-A3FF-F86454AFD561}" dt="2019-08-31T05:11:53.875" v="251"/>
          <ac:inkMkLst>
            <pc:docMk/>
            <pc:sldMk cId="203567643" sldId="528"/>
            <ac:inkMk id="79" creationId="{D1072AB5-C7CE-431A-A0E1-7C8CB826ACF0}"/>
          </ac:inkMkLst>
        </pc:inkChg>
        <pc:inkChg chg="add del">
          <ac:chgData name="旭升 姜" userId="eee34b3fdfebe250" providerId="LiveId" clId="{70E7FE84-3924-4801-A3FF-F86454AFD561}" dt="2019-08-31T05:11:53.875" v="251"/>
          <ac:inkMkLst>
            <pc:docMk/>
            <pc:sldMk cId="203567643" sldId="528"/>
            <ac:inkMk id="80" creationId="{F902DE0C-DBED-4538-85F4-2B31F1D234A7}"/>
          </ac:inkMkLst>
        </pc:inkChg>
        <pc:inkChg chg="add">
          <ac:chgData name="旭升 姜" userId="eee34b3fdfebe250" providerId="LiveId" clId="{70E7FE84-3924-4801-A3FF-F86454AFD561}" dt="2019-08-31T05:11:53.875" v="251"/>
          <ac:inkMkLst>
            <pc:docMk/>
            <pc:sldMk cId="203567643" sldId="528"/>
            <ac:inkMk id="81" creationId="{F416C9D0-2B25-4876-AEFD-280772A77426}"/>
          </ac:inkMkLst>
        </pc:inkChg>
        <pc:inkChg chg="add del">
          <ac:chgData name="旭升 姜" userId="eee34b3fdfebe250" providerId="LiveId" clId="{70E7FE84-3924-4801-A3FF-F86454AFD561}" dt="2019-08-31T05:12:09.702" v="254"/>
          <ac:inkMkLst>
            <pc:docMk/>
            <pc:sldMk cId="203567643" sldId="528"/>
            <ac:inkMk id="82" creationId="{BC44DE8B-54D9-4C25-A228-5664914DC2AD}"/>
          </ac:inkMkLst>
        </pc:inkChg>
        <pc:inkChg chg="add del">
          <ac:chgData name="旭升 姜" userId="eee34b3fdfebe250" providerId="LiveId" clId="{70E7FE84-3924-4801-A3FF-F86454AFD561}" dt="2019-08-31T05:12:09.702" v="254"/>
          <ac:inkMkLst>
            <pc:docMk/>
            <pc:sldMk cId="203567643" sldId="528"/>
            <ac:inkMk id="83" creationId="{1334EAA1-4C93-43A5-947D-6CA9479542C7}"/>
          </ac:inkMkLst>
        </pc:inkChg>
        <pc:inkChg chg="add del">
          <ac:chgData name="旭升 姜" userId="eee34b3fdfebe250" providerId="LiveId" clId="{70E7FE84-3924-4801-A3FF-F86454AFD561}" dt="2019-08-31T05:12:12.652" v="258"/>
          <ac:inkMkLst>
            <pc:docMk/>
            <pc:sldMk cId="203567643" sldId="528"/>
            <ac:inkMk id="84" creationId="{E0E4CA26-1449-4A54-98BB-0ADACA82B210}"/>
          </ac:inkMkLst>
        </pc:inkChg>
        <pc:inkChg chg="add del">
          <ac:chgData name="旭升 姜" userId="eee34b3fdfebe250" providerId="LiveId" clId="{70E7FE84-3924-4801-A3FF-F86454AFD561}" dt="2019-08-31T05:12:12.652" v="258"/>
          <ac:inkMkLst>
            <pc:docMk/>
            <pc:sldMk cId="203567643" sldId="528"/>
            <ac:inkMk id="85" creationId="{315762BD-CC26-49F8-9A62-A82D59F6DBA0}"/>
          </ac:inkMkLst>
        </pc:inkChg>
        <pc:inkChg chg="add del">
          <ac:chgData name="旭升 姜" userId="eee34b3fdfebe250" providerId="LiveId" clId="{70E7FE84-3924-4801-A3FF-F86454AFD561}" dt="2019-08-31T05:12:12.652" v="258"/>
          <ac:inkMkLst>
            <pc:docMk/>
            <pc:sldMk cId="203567643" sldId="528"/>
            <ac:inkMk id="86" creationId="{3E577758-3DA1-4E93-B940-F6653FE5DE7A}"/>
          </ac:inkMkLst>
        </pc:inkChg>
        <pc:inkChg chg="add del">
          <ac:chgData name="旭升 姜" userId="eee34b3fdfebe250" providerId="LiveId" clId="{70E7FE84-3924-4801-A3FF-F86454AFD561}" dt="2019-08-31T05:12:12.652" v="258"/>
          <ac:inkMkLst>
            <pc:docMk/>
            <pc:sldMk cId="203567643" sldId="528"/>
            <ac:inkMk id="87" creationId="{FECDBBF9-1833-4D75-A8CC-2629ADF5A4EA}"/>
          </ac:inkMkLst>
        </pc:inkChg>
        <pc:inkChg chg="add del">
          <ac:chgData name="旭升 姜" userId="eee34b3fdfebe250" providerId="LiveId" clId="{70E7FE84-3924-4801-A3FF-F86454AFD561}" dt="2019-08-31T05:12:15.913" v="259"/>
          <ac:inkMkLst>
            <pc:docMk/>
            <pc:sldMk cId="203567643" sldId="528"/>
            <ac:inkMk id="88" creationId="{64853ABF-B79B-4083-B3AA-5844C900C014}"/>
          </ac:inkMkLst>
        </pc:inkChg>
        <pc:inkChg chg="add del">
          <ac:chgData name="旭升 姜" userId="eee34b3fdfebe250" providerId="LiveId" clId="{70E7FE84-3924-4801-A3FF-F86454AFD561}" dt="2019-08-31T05:12:25.271" v="265"/>
          <ac:inkMkLst>
            <pc:docMk/>
            <pc:sldMk cId="203567643" sldId="528"/>
            <ac:inkMk id="89" creationId="{74431491-FC60-4BD7-BF80-A57804993CCF}"/>
          </ac:inkMkLst>
        </pc:inkChg>
        <pc:inkChg chg="add del">
          <ac:chgData name="旭升 姜" userId="eee34b3fdfebe250" providerId="LiveId" clId="{70E7FE84-3924-4801-A3FF-F86454AFD561}" dt="2019-08-31T05:12:25.271" v="265"/>
          <ac:inkMkLst>
            <pc:docMk/>
            <pc:sldMk cId="203567643" sldId="528"/>
            <ac:inkMk id="90" creationId="{BBF8B59A-506E-4424-8688-46BD3CC47029}"/>
          </ac:inkMkLst>
        </pc:inkChg>
        <pc:inkChg chg="add del">
          <ac:chgData name="旭升 姜" userId="eee34b3fdfebe250" providerId="LiveId" clId="{70E7FE84-3924-4801-A3FF-F86454AFD561}" dt="2019-08-31T05:12:25.271" v="265"/>
          <ac:inkMkLst>
            <pc:docMk/>
            <pc:sldMk cId="203567643" sldId="528"/>
            <ac:inkMk id="91" creationId="{070EA8A6-E5CF-49B9-8E00-FD161FDA5E39}"/>
          </ac:inkMkLst>
        </pc:inkChg>
        <pc:inkChg chg="add del">
          <ac:chgData name="旭升 姜" userId="eee34b3fdfebe250" providerId="LiveId" clId="{70E7FE84-3924-4801-A3FF-F86454AFD561}" dt="2019-08-31T05:12:25.271" v="265"/>
          <ac:inkMkLst>
            <pc:docMk/>
            <pc:sldMk cId="203567643" sldId="528"/>
            <ac:inkMk id="92" creationId="{8B80AE0A-3129-48C5-BF6D-1788BCF948B1}"/>
          </ac:inkMkLst>
        </pc:inkChg>
        <pc:inkChg chg="add del">
          <ac:chgData name="旭升 姜" userId="eee34b3fdfebe250" providerId="LiveId" clId="{70E7FE84-3924-4801-A3FF-F86454AFD561}" dt="2019-08-31T05:12:25.271" v="265"/>
          <ac:inkMkLst>
            <pc:docMk/>
            <pc:sldMk cId="203567643" sldId="528"/>
            <ac:inkMk id="93" creationId="{C9669724-5017-49FC-A978-D48B329AEFE9}"/>
          </ac:inkMkLst>
        </pc:inkChg>
        <pc:inkChg chg="add del">
          <ac:chgData name="旭升 姜" userId="eee34b3fdfebe250" providerId="LiveId" clId="{70E7FE84-3924-4801-A3FF-F86454AFD561}" dt="2019-08-31T06:34:04.051" v="388" actId="478"/>
          <ac:inkMkLst>
            <pc:docMk/>
            <pc:sldMk cId="203567643" sldId="528"/>
            <ac:inkMk id="94" creationId="{5AE513FC-40A9-41B9-A5CC-E84D4F0AA31B}"/>
          </ac:inkMkLst>
        </pc:inkChg>
        <pc:inkChg chg="add del">
          <ac:chgData name="旭升 姜" userId="eee34b3fdfebe250" providerId="LiveId" clId="{70E7FE84-3924-4801-A3FF-F86454AFD561}" dt="2019-08-31T05:16:54.150" v="306"/>
          <ac:inkMkLst>
            <pc:docMk/>
            <pc:sldMk cId="203567643" sldId="528"/>
            <ac:inkMk id="96" creationId="{D0ADD867-34BF-4E4A-930B-78590F0BD168}"/>
          </ac:inkMkLst>
        </pc:inkChg>
        <pc:inkChg chg="add del">
          <ac:chgData name="旭升 姜" userId="eee34b3fdfebe250" providerId="LiveId" clId="{70E7FE84-3924-4801-A3FF-F86454AFD561}" dt="2019-08-31T05:16:54.150" v="306"/>
          <ac:inkMkLst>
            <pc:docMk/>
            <pc:sldMk cId="203567643" sldId="528"/>
            <ac:inkMk id="97" creationId="{001AC66F-E187-4250-8CA6-09CBA34F6083}"/>
          </ac:inkMkLst>
        </pc:inkChg>
        <pc:inkChg chg="add del">
          <ac:chgData name="旭升 姜" userId="eee34b3fdfebe250" providerId="LiveId" clId="{70E7FE84-3924-4801-A3FF-F86454AFD561}" dt="2019-08-31T05:16:54.150" v="306"/>
          <ac:inkMkLst>
            <pc:docMk/>
            <pc:sldMk cId="203567643" sldId="528"/>
            <ac:inkMk id="98" creationId="{1E773AD7-D0C8-4C73-9251-C3739C0D2015}"/>
          </ac:inkMkLst>
        </pc:inkChg>
        <pc:inkChg chg="add del">
          <ac:chgData name="旭升 姜" userId="eee34b3fdfebe250" providerId="LiveId" clId="{70E7FE84-3924-4801-A3FF-F86454AFD561}" dt="2019-08-31T05:17:00.059" v="315"/>
          <ac:inkMkLst>
            <pc:docMk/>
            <pc:sldMk cId="203567643" sldId="528"/>
            <ac:inkMk id="99" creationId="{2AF5CFCD-C0A6-43C8-8372-9507D43A78A1}"/>
          </ac:inkMkLst>
        </pc:inkChg>
        <pc:inkChg chg="add del">
          <ac:chgData name="旭升 姜" userId="eee34b3fdfebe250" providerId="LiveId" clId="{70E7FE84-3924-4801-A3FF-F86454AFD561}" dt="2019-08-31T05:17:00.059" v="315"/>
          <ac:inkMkLst>
            <pc:docMk/>
            <pc:sldMk cId="203567643" sldId="528"/>
            <ac:inkMk id="100" creationId="{7E49FA11-95D5-46BA-B018-985D8291B488}"/>
          </ac:inkMkLst>
        </pc:inkChg>
        <pc:inkChg chg="add del">
          <ac:chgData name="旭升 姜" userId="eee34b3fdfebe250" providerId="LiveId" clId="{70E7FE84-3924-4801-A3FF-F86454AFD561}" dt="2019-08-31T05:17:00.059" v="315"/>
          <ac:inkMkLst>
            <pc:docMk/>
            <pc:sldMk cId="203567643" sldId="528"/>
            <ac:inkMk id="101" creationId="{FC52AC04-2529-46ED-8ACA-E9D867BF5FE5}"/>
          </ac:inkMkLst>
        </pc:inkChg>
        <pc:inkChg chg="add del">
          <ac:chgData name="旭升 姜" userId="eee34b3fdfebe250" providerId="LiveId" clId="{70E7FE84-3924-4801-A3FF-F86454AFD561}" dt="2019-08-31T05:17:00.059" v="315"/>
          <ac:inkMkLst>
            <pc:docMk/>
            <pc:sldMk cId="203567643" sldId="528"/>
            <ac:inkMk id="102" creationId="{D85F8BFC-AC29-418E-82C3-36386313DA72}"/>
          </ac:inkMkLst>
        </pc:inkChg>
        <pc:inkChg chg="add del">
          <ac:chgData name="旭升 姜" userId="eee34b3fdfebe250" providerId="LiveId" clId="{70E7FE84-3924-4801-A3FF-F86454AFD561}" dt="2019-08-31T05:17:00.059" v="315"/>
          <ac:inkMkLst>
            <pc:docMk/>
            <pc:sldMk cId="203567643" sldId="528"/>
            <ac:inkMk id="103" creationId="{ACF63376-32B1-41F7-8076-8969C27B9B5E}"/>
          </ac:inkMkLst>
        </pc:inkChg>
        <pc:inkChg chg="add del">
          <ac:chgData name="旭升 姜" userId="eee34b3fdfebe250" providerId="LiveId" clId="{70E7FE84-3924-4801-A3FF-F86454AFD561}" dt="2019-08-31T05:17:00.059" v="315"/>
          <ac:inkMkLst>
            <pc:docMk/>
            <pc:sldMk cId="203567643" sldId="528"/>
            <ac:inkMk id="104" creationId="{272224A5-4F23-42EA-8887-AD848A234412}"/>
          </ac:inkMkLst>
        </pc:inkChg>
        <pc:inkChg chg="add del">
          <ac:chgData name="旭升 姜" userId="eee34b3fdfebe250" providerId="LiveId" clId="{70E7FE84-3924-4801-A3FF-F86454AFD561}" dt="2019-08-31T05:17:00.059" v="315"/>
          <ac:inkMkLst>
            <pc:docMk/>
            <pc:sldMk cId="203567643" sldId="528"/>
            <ac:inkMk id="105" creationId="{8DB4AD55-B1AD-41B6-B018-9EE4ACFE6583}"/>
          </ac:inkMkLst>
        </pc:inkChg>
        <pc:inkChg chg="add del">
          <ac:chgData name="旭升 姜" userId="eee34b3fdfebe250" providerId="LiveId" clId="{70E7FE84-3924-4801-A3FF-F86454AFD561}" dt="2019-08-31T05:17:00.059" v="315"/>
          <ac:inkMkLst>
            <pc:docMk/>
            <pc:sldMk cId="203567643" sldId="528"/>
            <ac:inkMk id="106" creationId="{50786B85-1C0C-4E84-B4AB-986B6EC78AA7}"/>
          </ac:inkMkLst>
        </pc:inkChg>
        <pc:inkChg chg="add del">
          <ac:chgData name="旭升 姜" userId="eee34b3fdfebe250" providerId="LiveId" clId="{70E7FE84-3924-4801-A3FF-F86454AFD561}" dt="2019-08-31T05:17:00.059" v="315"/>
          <ac:inkMkLst>
            <pc:docMk/>
            <pc:sldMk cId="203567643" sldId="528"/>
            <ac:inkMk id="107" creationId="{F176EF50-0B55-4484-935B-DD9C7D483BE4}"/>
          </ac:inkMkLst>
        </pc:inkChg>
        <pc:inkChg chg="add del">
          <ac:chgData name="旭升 姜" userId="eee34b3fdfebe250" providerId="LiveId" clId="{70E7FE84-3924-4801-A3FF-F86454AFD561}" dt="2019-08-31T05:17:18.144" v="316"/>
          <ac:inkMkLst>
            <pc:docMk/>
            <pc:sldMk cId="203567643" sldId="528"/>
            <ac:inkMk id="108" creationId="{CB9A51F0-3C01-40D6-8A2F-B71E6F2E79AF}"/>
          </ac:inkMkLst>
        </pc:inkChg>
        <pc:cxnChg chg="add mod">
          <ac:chgData name="旭升 姜" userId="eee34b3fdfebe250" providerId="LiveId" clId="{70E7FE84-3924-4801-A3FF-F86454AFD561}" dt="2019-08-31T05:03:21.356" v="158" actId="1582"/>
          <ac:cxnSpMkLst>
            <pc:docMk/>
            <pc:sldMk cId="203567643" sldId="528"/>
            <ac:cxnSpMk id="5" creationId="{55EBCF43-6A49-4F74-8037-B7794FD02E8E}"/>
          </ac:cxnSpMkLst>
        </pc:cxnChg>
        <pc:cxnChg chg="add mod">
          <ac:chgData name="旭升 姜" userId="eee34b3fdfebe250" providerId="LiveId" clId="{70E7FE84-3924-4801-A3FF-F86454AFD561}" dt="2019-08-31T05:03:29.919" v="159" actId="1582"/>
          <ac:cxnSpMkLst>
            <pc:docMk/>
            <pc:sldMk cId="203567643" sldId="528"/>
            <ac:cxnSpMk id="7" creationId="{40B0F536-D3BB-4CB4-8025-B29E62C8E12B}"/>
          </ac:cxnSpMkLst>
        </pc:cxnChg>
        <pc:cxnChg chg="add mod">
          <ac:chgData name="旭升 姜" userId="eee34b3fdfebe250" providerId="LiveId" clId="{70E7FE84-3924-4801-A3FF-F86454AFD561}" dt="2019-08-31T05:06:10.662" v="172" actId="1582"/>
          <ac:cxnSpMkLst>
            <pc:docMk/>
            <pc:sldMk cId="203567643" sldId="528"/>
            <ac:cxnSpMk id="11" creationId="{94040B66-0C17-490C-B9F9-E733A648A2BD}"/>
          </ac:cxnSpMkLst>
        </pc:cxnChg>
        <pc:cxnChg chg="add mod">
          <ac:chgData name="旭升 姜" userId="eee34b3fdfebe250" providerId="LiveId" clId="{70E7FE84-3924-4801-A3FF-F86454AFD561}" dt="2019-08-31T05:09:46.661" v="190" actId="1582"/>
          <ac:cxnSpMkLst>
            <pc:docMk/>
            <pc:sldMk cId="203567643" sldId="528"/>
            <ac:cxnSpMk id="25" creationId="{5CCAEB37-CC6B-48CF-ABF1-6F76A491D4F4}"/>
          </ac:cxnSpMkLst>
        </pc:cxnChg>
        <pc:cxnChg chg="add mod">
          <ac:chgData name="旭升 姜" userId="eee34b3fdfebe250" providerId="LiveId" clId="{70E7FE84-3924-4801-A3FF-F86454AFD561}" dt="2019-08-31T05:10:12.468" v="194" actId="693"/>
          <ac:cxnSpMkLst>
            <pc:docMk/>
            <pc:sldMk cId="203567643" sldId="528"/>
            <ac:cxnSpMk id="27" creationId="{92BAF3AB-E15B-4250-B2BC-BE7F5DAD4253}"/>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2:50:09.487"/>
    </inkml:context>
    <inkml:brush xml:id="br0">
      <inkml:brushProperty name="width" value="0.025" units="cm"/>
      <inkml:brushProperty name="height" value="0.025" units="cm"/>
      <inkml:brushProperty name="color" value="#E71224"/>
    </inkml:brush>
  </inkml:definitions>
  <inkml:trace contextRef="#ctx0" brushRef="#br0">28 926 13094,'0'0'2964,"0"0"-1665,0 0-344,0 0 382,0 0-203,0 0-443,0-4-174,-2-19 66,0 1 0,-7-28 0,4 25-486,2 0-1,-2-33 1,4-7-70,2-77 47,1 124-67,0 0-1,1 0 1,1 1 0,1 0-1,11-31 1,1 12-6,2 1-1,1 1 1,1 1 0,35-41-1,-42 58 2,0 0-1,2 1 1,-1 0 0,2 2-1,0 0 1,0 0-1,1 2 1,0 0-1,36-14 1,-45 22 10,0 0 1,0 0 0,0 1-1,1 0 1,-1 1 0,1 0-1,-1 0 1,1 1 0,-1 0-1,1 1 1,-1 0-1,1 1 1,-1 0 0,0 0-1,0 1 1,0 0 0,0 0-1,0 1 1,-1 1 0,1-1-1,-1 1 1,14 12 0,49 54 247,102 133 1,-4-4 90,-136-165-291,2-2 0,1-1 0,59 39 0,-52-44-32,2-2 0,1-2 0,68 23-1,148 33 35,-248-76-59,-13-3-23,1 0 0,-1 0-1,1 0 1,0 0 0,-1 0 0,1-1 0,-1 1-1,1-1 1,-1 1 0,1-1 0,-1 1-1,0-1 1,1 0 0,-1 0 0,0 0-1,1 0 1,-1 0 0,0 0 0,0 0-1,0 0 1,0 0 0,0 0 0,0-1 0,0 1-1,0 0 1,-1-1 0,1 1 0,0-1-1,-1 1 1,1-1 0,-1 1 0,1-3-1,17-65-267,-14 48 116,38-146-1202,-40 162 1352,0 0 1,0 1 0,1 0-1,-1-1 1,1 1 0,0 0-1,0 0 1,1 1 0,-1-1-1,1 1 1,0-1 0,0 1-1,0 0 1,0 1 0,0-1-1,1 1 1,-1 0 0,1 0-1,0 0 1,-1 0 0,1 1-1,0 0 1,8-1-1,-6 1 45,1 0-1,0 1 0,0 0 0,0 0 0,-1 1 0,1 0 0,0 0 0,-1 1 0,1 0 0,-1 0 0,1 0 0,-1 1 0,0 1 0,0-1 0,10 7 0,1 6 79,0 0 0,-1 0 0,-1 2 0,0 0 0,-1 0 1,14 26-1,71 135 499,-69-120-460,8 18 119,-17-32-126,1-1 0,2-1 0,2-1-1,34 39 1,-56-76-129,0 1-1,0-1 1,0 0 0,1-1-1,0 1 1,0-1-1,0-1 1,1 1-1,-1-1 1,1 0-1,0 0 1,0-1 0,0 0-1,0 0 1,0 0-1,0-1 1,1-1-1,-1 1 1,0-1-1,0 0 1,1 0-1,7-2 1,-2-1-28,-1-1 0,1 0 0,-1-1-1,0 0 1,0-1 0,0 0 0,-1-1 0,0 0 0,0-1 0,-1 0-1,13-13 1,221-241-473,-6 6 253,-230 248 248,8-8-13,1 1-1,0 1 0,35-23 0,-47 34 23,-1 0-1,1 1 0,0-1 0,0 1 0,1 0 1,-1 1-1,0-1 0,1 1 0,-1 0 1,0 1-1,1-1 0,-1 1 0,1 0 1,-1 0-1,1 1 0,-1 0 0,1 0 0,-1 0 1,0 0-1,0 1 0,10 4 0,2 6 81,0 0 0,0 1-1,-1 1 1,21 23 0,37 32 201,-61-60-248,1 0-1,0-1 1,0 0 0,1-1-1,0 0 1,1-1-1,-1-1 1,1-1 0,22 4-1,-27-7-180,0 0-1,1 0 0,-1-1 0,1 0 1,-1-1-1,1-1 0,-1 0 1,0 0-1,0-1 0,0 0 0,0-1 1,0 0-1,-1-1 0,11-6 1,45-34-3723,1-1-3036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3:19:35.628"/>
    </inkml:context>
    <inkml:brush xml:id="br0">
      <inkml:brushProperty name="width" value="0.025" units="cm"/>
      <inkml:brushProperty name="height" value="0.025" units="cm"/>
      <inkml:brushProperty name="color" value="#E71224"/>
    </inkml:brush>
  </inkml:definitions>
  <inkml:trace contextRef="#ctx0" brushRef="#br0">11 0 9108,'0'0'1238,"0"0"-494,0 0 177,0 0 253,0 0-337,0 12 4651,-1 47-4682,-9 235 741,10-294-1453,0 0 2,0 0 45,0-16-597,0-38-4570,0 24-193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3:19:36.700"/>
    </inkml:context>
    <inkml:brush xml:id="br0">
      <inkml:brushProperty name="width" value="0.025" units="cm"/>
      <inkml:brushProperty name="height" value="0.025" units="cm"/>
      <inkml:brushProperty name="color" value="#E71224"/>
    </inkml:brush>
  </inkml:definitions>
  <inkml:trace contextRef="#ctx0" brushRef="#br0">120 19 8388,'0'0'1494,"0"0"-240,0 0 162,0 0-31,0 0-449,-5 0-279,1 0-603,1 0 51,0-1-1,-1 1 1,1 0 0,-1 0-1,1 1 1,0-1 0,-1 0-1,1 1 1,0 0-1,0 0 1,0 0 0,-1 0-1,1 1 1,0-1 0,0 1-1,1-1 1,-1 1-1,0 0 1,1 0 0,-1 1-1,1-1 1,-1 0 0,1 1-1,0 0 1,-2 3-1,-1 2 11,1 0-1,0 0 1,0 0-1,1 1 1,0 0-1,1 0 1,0 0-1,-2 18 1,3 77 350,2-53-421,-1-51-49,0 1 1,1 0 0,-1 0-1,0 0 1,1 0 0,-1 0 0,1 0-1,-1-1 1,1 1 0,-1 0-1,1 0 1,-1-1 0,1 1-1,0 0 1,-1-1 0,1 1-1,0-1 1,0 1 0,-1-1-1,1 1 1,0-1 0,0 1-1,0-1 1,0 0 0,0 0 0,-1 1-1,1-1 1,0 0 0,0 0-1,0 0 1,0 0 0,1 0-1,40 0-164,-29 0 83,2-1-10,1-1 0,-1 0 0,0-1 0,0 0-1,0-2 1,0 0 0,-1 0 0,0-1 0,14-9 0,0-1-130,0-1 1,-2-2 0,32-28 0,-48 38 166,0 0-1,0-1 1,16-22 0,-23 27 72,0 0 0,-1 0 1,1 0-1,-1 0 0,0-1 1,0 1-1,0-1 0,-1 1 1,0-1-1,0 0 0,0-10 1,-2 14 0,1 1 0,-1 0-1,1-1 1,-1 1 0,1 0 0,-1 0 0,0-1 0,0 1 0,1 0 0,-1 0 0,0 0 0,0 0 0,0 0-1,0 0 1,0 0 0,-1 0 0,1 1 0,0-1 0,0 0 0,-1 1 0,1-1 0,0 1 0,-1-1 0,1 1 0,0-1-1,-3 1 1,-44-9 192,41 9-190,-63-6-116,-99 5-1,75 3-6938,67-2-2224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3:19:37.593"/>
    </inkml:context>
    <inkml:brush xml:id="br0">
      <inkml:brushProperty name="width" value="0.025" units="cm"/>
      <inkml:brushProperty name="height" value="0.025" units="cm"/>
      <inkml:brushProperty name="color" value="#E71224"/>
    </inkml:brush>
  </inkml:definitions>
  <inkml:trace contextRef="#ctx0" brushRef="#br0">1 0 1905,'0'0'7819,"0"0"-5121,0 0-1359,0 0 115,0 0-200,0 56 2193,0 235-950,0-288-2482,0-3-14,0 1 0,0-1 0,0 0 0,0 0 0,0 1 0,0-1 0,0 0 0,0 0 0,0 0-1,0 1 1,0-1 0,0 0 0,1 0 0,-1 1 0,0-1 0,0 0 0,0 0 0,0 0 0,0 1 0,1-1 0,-1 0 0,0 0 0,0 0 0,0 0 0,1 1 0,-1-1 0,0 0 0,0 0 0,0 0 0,1 0 0,-1 0 0,0 0-1,0 0 1,1 0 0,-1 0 0,0 0 0,0 0 0,1 0 0,-1 0 0,0 0 0,0 0 0,1 0 0,-1 0 0,0 0 0,0 0 0,1 0 0,-1 0 0,0 0 0,0 0 0,1 0 0,-1 0 0,0-1 0,1 1 0,-1 0-135,0 0-607,0-3-1210,0-11-2144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2:51:11.797"/>
    </inkml:context>
    <inkml:brush xml:id="br0">
      <inkml:brushProperty name="width" value="0.025" units="cm"/>
      <inkml:brushProperty name="height" value="0.025" units="cm"/>
      <inkml:brushProperty name="color" value="#E71224"/>
    </inkml:brush>
  </inkml:definitions>
  <inkml:trace contextRef="#ctx0" brushRef="#br0">28 2347 13094,'0'0'2964,"0"0"-1665,0 0-344,0 0 382,0 0-203,0 0-443,0-9-174,-2-49 66,0 1 0,-7-70 0,4 64-486,2 0-1,-2-85 1,4-16-70,2-197 47,1 316-67,0 0-1,1 0 1,1 1 0,1 0-1,11-77 1,1 31-6,2 1-1,1 3 1,1 2 0,35-104-1,-42 146 2,0 2-1,2 2 1,-1 1 0,2 3-1,0 1 1,0 2-1,1 2 1,0 1-1,36-36 1,-45 56 10,0 0 1,0 2 0,0 0-1,1 2 1,-1 0 0,1 2-1,-1 0 1,1 2 0,-1 1-1,1 1 1,-1 0-1,1 2 1,-1 1 0,0 1-1,0 1 1,0 1 0,0 1-1,0 1 1,-1 1 0,1 1-1,-1 0 1,14 31 0,49 137 247,102 337 1,-4-9 90,-136-421-291,2-2 0,1-5 0,59 101 0,-52-113-32,2-5 0,1-5 0,68 60-1,148 80 35,-248-188-59,-13-10-23,1 0 0,-1 0-1,1 0 1,0-1 0,-1 0 0,1 0 0,-1 0-1,1 0 1,-1 0 0,1-1 0,-1 1-1,0-1 1,1 0 0,-1 0 0,0-1-1,1 1 1,-1-1 0,0 1 0,0-1-1,0 0 1,0 0 0,0 0 0,0-1 0,0 1-1,0 0 1,-1-1 0,1 1 0,0-1-1,-1 0 1,1 0 0,-1 0 0,1-6-1,17-164-267,-14 121 116,38-372-1202,-40 413 1352,0 1 1,0-1 0,1 1-1,-1 0 1,1 1 0,0 0-1,0 0 1,1 1 0,-1 0-1,1 0 1,0 1 0,0 0-1,0 1 1,0 0 0,0 0-1,1 1 1,-1 1 0,1 0-1,0 0 1,-1 2 0,1-1-1,0 1 1,8-1-1,-6 1 45,1 1-1,0 1 0,0 1 0,0 1 0,-1 0 0,1 2 0,0 0 0,-1 1 0,1 1 0,-1 1 0,1 0 0,-1 2 0,0 0 0,0 1 0,10 17 0,1 13 79,0 1 0,-1 2 0,-1 2 0,0 2 0,-1 2 1,14 62-1,71 343 499,-69-302-460,8 44 119,-17-81-126,1-3 0,2-2 0,2-3-1,34 100 1,-56-192-129,0-1-1,0 0 1,0 0 0,1-2-1,0 0 1,0 0-1,0-2 1,1 0-1,-1-1 1,1 0-1,0-1 1,0-1 0,0-1-1,0-1 1,0 0-1,0-1 1,1-1-1,-1-1 1,0 0-1,0-2 1,1 0-1,7-4 1,-2-3-28,-1-1 0,1-1 0,-1-2-1,0-1 1,0-2 0,0-1 0,-1-1 0,0-1 0,0-2 0,-1 0-1,13-33 1,221-612-473,-6 16 253,-230 629 248,8-21-13,1 3-1,0 2 0,35-58 0,-47 87 23,-1 0-1,1 1 0,0 0 0,0 1 0,1 0 1,-1 1-1,0 1 0,1 0 0,-1 0 1,0 2-1,1-1 0,-1 2 0,1 0 1,-1 1-1,1 0 0,-1 1 0,1 0 0,-1 1 1,0 1-1,0 0 0,10 12 0,2 13 81,0 2 0,0 2-1,-1 2 1,21 61 0,37 77 201,-61-149-248,1-1-1,0-2 1,0-2 0,1-1-1,0-1 1,1-3-1,-1-1 1,1-2 0,22 9-1,-27-16-180,0-1-1,1-2 0,-1-1 0,1-1 1,-1-1-1,1-2 0,-1 0 1,0-2-1,0-2 0,0 0 0,0-2 1,0-1-1,-1-1 0,11-16 1,45-87-3723,1-1-3036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3:16:19.323"/>
    </inkml:context>
    <inkml:brush xml:id="br0">
      <inkml:brushProperty name="width" value="0.025" units="cm"/>
      <inkml:brushProperty name="height" value="0.025" units="cm"/>
      <inkml:brushProperty name="color" value="#E71224"/>
    </inkml:brush>
  </inkml:definitions>
  <inkml:trace contextRef="#ctx0" brushRef="#br0">1 879 1825,'0'0'4442,"0"0"-2252,0 0-682,0 0 87,0 0-178,0 0-500,11-1 1828,34-2-2526,41 1 1021,-47 0-1015,0 1 0,1 2 0,65 11 0,-77-8-193,0-1 0,0-2 0,55-4 0,-12 1 3,-69 2-27,1 1 1,0-1 0,-1 0-1,1 0 1,0 0-1,-1-1 1,1 1 0,-1 0-1,1-1 1,0 0 0,-1 0-1,1 0 1,-1 0-1,1 0 1,-1 0 0,0 0-1,0-1 1,1 1 0,-1-1-1,0 0 1,0 0-1,-1 1 1,1-1 0,0-1-1,1-1 1,22-39 59,-17 31-72,-1 0 0,0-1 0,-1 0 0,7-20 0,-3-23 52,16-23-80,-10 22 45,14-15-10,-12 30 25,-14 34-27,-1 1 1,1-1-1,-1 0 1,-1 0-1,1 0 1,-1 0-1,1-14 1,8-1-39,0 5 50,-8 9-13,0 0 1,1 0-1,0 1 1,1-1-1,0 1 0,0 0 1,1 1-1,0-1 1,0 1-1,0 0 0,1 1 1,8-7-1,12-22 96,24-20-88,-30 29 87,-19 23-82,-1 1 0,1-1 0,0 1 0,0-1 0,0 1 0,0 0 0,0-1 0,0 1 0,1 0 0,-1 0 0,1 1 0,2-3 0,14-5 77,1 1-1,0 1 0,0 0 0,0 1 1,1 2-1,0 0 0,0 1 0,40-1 0,-43 4 97,-14-1-163,1 1 0,0 0-1,-1 0 1,1 0 0,-1 0 0,1 1 0,-1 0 0,1 0 0,-1 0 0,1 0 0,-1 1-1,5 2 1,-5-2 15,0 0 1,0 0-1,0 0 0,1-1 0,-1 1 0,0-1 0,6 1 0,-7-2-32,0 0 0,0 1 1,0 0-1,0 0 0,0-1 0,0 2 0,0-1 0,0 0 0,0 1 0,0-1 0,-1 1 0,1 0 0,-1 0 0,1 0 0,-1 0 0,3 3 1,-4-4-3,0 0 1,0 1 0,0-1 0,1 0-1,-1 0 1,0 0 0,1-1 0,-1 1-1,1 0 1,-1 0 0,1-1-1,0 1 1,-1-1 0,1 1 0,-1-1-1,1 0 1,0 0 0,-1 1 0,1-1-1,0 0 1,2-1 0,1 1 4,-1 0 0,1 0 1,-1 1-1,0 0 0,1-1 0,-1 1 0,0 1 1,0-1-1,0 1 0,0-1 0,0 1 0,7 5 1,11 3 110,-20-9-116,0 0 1,0-1-1,0 1 1,-1 0-1,1 0 1,0 0-1,0 0 1,0 1-1,-1-1 1,1 0-1,-1 1 1,3 2-1,48 35 103,-23-11-1,-25-26-101,-1 1 0,0-1 1,0 0-1,0 1 1,0 0-1,0 0 1,-1 0-1,0 0 0,1 0 1,-1 0-1,0 1 1,0-1-1,1 6 1,-1-5 4,0-1 0,0 1 0,0-1 0,0 1 0,0-1 0,1 0 0,0 0 0,5 5 0,17 25 76,-2 13 61,6 21 42,-3-19-117,-24-41-60,1 0 0,0-1 1,0 1-1,0-1 0,7 9 1,11 23 38,6 12 181,-23-44-214,0 1 0,0-1 0,1 0 0,-1 0 0,1-1 0,0 1-1,1-1 1,-1 0 0,9 5 0,-12-8-8,1 0 1,-1 0-1,0 0 0,0 1 1,-1-1-1,1 0 0,0 1 0,-1-1 1,0 1-1,2 3 0,-2-3 1,1 0 0,-1 0 0,1 0 1,0 0-1,0 0 0,0 0 0,0-1 0,1 1 0,-1-1 0,5 4 0,-5-4-7,1 0 0,-1 1-1,1-1 1,-1 1 0,0 0 0,0-1 0,0 1 0,2 4-1,14 15 27,-15-13-22,-3-8-7,0 0-1,0-1 1,0 1 0,0 0 0,0-1 0,0 1 0,0 0 0,0-1 0,0 1 0,0 0 0,1-1-1,-1 1 1,0 0 0,1-1 0,-1 1 0,0 0 0,1-1 0,-1 1 0,1-1 0,-1 1-1,1-1 1,-1 1 0,1-1 0,-1 1 0,1-1 0,-1 0 0,1 1 0,0-1 0,-1 0 0,1 1-1,0-1 1,0 0 0,0 0 23,-1 1-8,0 2-13,0 0 0,0-3 10,1 0 0,3 0-5,1 0 16,-4 0-5,-1 0-3,0 0 0,0 0 0,0 0 0,0 0-5,189 0 39,-188 0-58,36 0 19,14 0 8,47-3 34,-98 2-34,0-1-11,0 1 5,0 1 3,0 0-43,-4-29-6205,-18 6-4749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3:16:34.644"/>
    </inkml:context>
    <inkml:brush xml:id="br0">
      <inkml:brushProperty name="width" value="0.025" units="cm"/>
      <inkml:brushProperty name="height" value="0.025" units="cm"/>
      <inkml:brushProperty name="color" value="#E71224"/>
    </inkml:brush>
  </inkml:definitions>
  <inkml:trace contextRef="#ctx0" brushRef="#br0">150 1 4818,'0'0'1142,"0"0"-80,0 0 384,0 0 256,0 0-368,0 0-384,-7 9 2477,-27 28-2183,23-28-988,0 1 0,1 1 1,0 0-1,0 0 0,1 1 0,-12 21 0,20-29-233,0 1 1,0-1-1,1 1 1,-1-1-1,1 1 1,0-1-1,0 1 1,2 7-1,-1 20 83,-13 27 15,8-41-32,1 1-1,0-1 1,0 25-1,2-38-76,1 0 0,0 0 0,1 0 0,-1 0-1,1 0 1,0 0 0,0 0 0,1 0-1,-1 0 1,1 0 0,0 0 0,5 6 0,-4-7 0,0-1 1,1 0 0,-1 1-1,1-2 1,0 1 0,0 0-1,0-1 1,0 0 0,1 0-1,-1 0 1,1 0 0,-1-1-1,10 3 1,11 2 19,-14-2-38,0-1 0,1-1 0,-1 0 1,23 1-1,-30-4-3,-1 1 0,1-1 1,-1 0-1,1 0 0,-1 0 0,1 0 0,-1 0 1,0-1-1,0 0 0,0 1 0,0-1 0,0-1 1,0 1-1,0 0 0,-1-1 0,1 1 1,-1-1-1,1 0 0,-1 1 0,0-1 0,0-1 1,-1 1-1,1 0 0,0 0 0,-1 0 1,0-1-1,2-6 0,3-12-1,-1-1-1,-1 1 1,2-31 0,-4 32-31,-1 9-27,2-7 60,-1-1-1,-1 1 1,0-1 0,-5-38-1,-1 49 15,0 1-1,0-1 1,-1 1-1,0 0 1,-1 0-1,0 0 1,0 1-1,-9-7 1,3 1-21,11 11 12,-1 1 0,0-1-1,1 0 1,-1 1 0,0 0 0,0-1-1,0 1 1,0 1 0,0-1 0,0 0-1,0 1 1,0-1 0,-4 1 0,-48 0 233,36 0-92,15 0-164,1 0 0,0 0 0,-1 0 0,1 0 0,0 1 0,0-1 1,0 1-1,-1 0 0,1 0 0,0 0 0,0 0 0,0 1 0,0-1 0,1 1 1,-1 0-1,0 0 0,1 0 0,-1 0 0,1 0 0,-1 0 0,1 1 0,0-1 0,0 1 1,0-1-1,1 1 0,-1 0 0,1 0 0,-1 0 0,1 0 0,0 0 0,0 0 0,0 0 1,0 1-1,1-1 0,-1 0 0,1 7 0,2-10-3186,6 0-3490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3:16:36.207"/>
    </inkml:context>
    <inkml:brush xml:id="br0">
      <inkml:brushProperty name="width" value="0.025" units="cm"/>
      <inkml:brushProperty name="height" value="0.025" units="cm"/>
      <inkml:brushProperty name="color" value="#E71224"/>
    </inkml:brush>
  </inkml:definitions>
  <inkml:trace contextRef="#ctx0" brushRef="#br0">0 0 6003,'0'0'1897,"0"0"-297,0 0 145,0 0 8,0 0-384,0 0-422,0 0-326,0 0-237,0 0-143,0 0-68,0 0-61,0 0-56,0 0-3,0 0 73,0 42 717,0 322 2318,0-395-5999,0-3-3322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3:17:05.081"/>
    </inkml:context>
    <inkml:brush xml:id="br0">
      <inkml:brushProperty name="width" value="0.025" units="cm"/>
      <inkml:brushProperty name="height" value="0.025" units="cm"/>
      <inkml:brushProperty name="color" value="#E71224"/>
    </inkml:brush>
  </inkml:definitions>
  <inkml:trace contextRef="#ctx0" brushRef="#br0">1 879 1825,'0'0'4442,"0"0"-2252,0 0-682,0 0 87,0 0-178,0 0-500,11-1 1828,34-2-2526,41 1 1021,-47 0-1015,0 1 0,1 2 0,65 11 0,-77-8-193,0-1 0,0-2 0,55-4 0,-12 1 3,-69 2-27,1 1 1,0-1 0,-1 0-1,1 0 1,0 0-1,-1-1 1,1 1 0,-1 0-1,1-1 1,0 0 0,-1 0-1,1 0 1,-1 0-1,1 0 1,-1 0 0,0 0-1,0-1 1,1 1 0,-1-1-1,0 0 1,0 0-1,-1 1 1,1-1 0,0-1-1,1-1 1,22-39 59,-17 31-72,-1 0 0,0-1 0,-1 0 0,7-20 0,-3-23 52,16-23-80,-10 22 45,14-15-10,-12 30 25,-14 34-27,-1 1 1,1-1-1,-1 0 1,-1 0-1,1 0 1,-1 0-1,1-14 1,8-1-39,0 5 50,-8 9-13,0 0 1,1 0-1,0 1 1,1-1-1,0 1 0,0 0 1,1 1-1,0-1 1,0 1-1,0 0 0,1 1 1,8-7-1,12-22 96,24-20-88,-30 29 87,-19 23-82,-1 1 0,1-1 0,0 1 0,0-1 0,0 1 0,0 0 0,0-1 0,0 1 0,1 0 0,-1 0 0,1 1 0,2-3 0,14-5 77,1 1-1,0 1 0,0 0 0,0 1 1,1 2-1,0 0 0,0 1 0,40-1 0,-43 4 97,-14-1-163,1 1 0,0 0-1,-1 0 1,1 0 0,-1 0 0,1 1 0,-1 0 0,1 0 0,-1 0 0,1 0 0,-1 1-1,5 2 1,-5-2 15,0 0 1,0 0-1,0 0 0,1-1 0,-1 1 0,0-1 0,6 1 0,-7-2-32,0 0 0,0 1 1,0 0-1,0 0 0,0-1 0,0 2 0,0-1 0,0 0 0,0 1 0,0-1 0,-1 1 0,1 0 0,-1 0 0,1 0 0,-1 0 0,3 3 1,-4-4-3,0 0 1,0 1 0,0-1 0,1 0-1,-1 0 1,0 0 0,1-1 0,-1 1-1,1 0 1,-1 0 0,1-1-1,0 1 1,-1-1 0,1 1 0,-1-1-1,1 0 1,0 0 0,-1 1 0,1-1-1,0 0 1,2-1 0,1 1 4,-1 0 0,1 0 1,-1 1-1,0 0 0,1-1 0,-1 1 0,0 1 1,0-1-1,0 1 0,0-1 0,0 1 0,7 5 1,11 3 110,-20-9-116,0 0 1,0-1-1,0 1 1,-1 0-1,1 0 1,0 0-1,0 0 1,0 1-1,-1-1 1,1 0-1,-1 1 1,3 2-1,48 35 103,-23-11-1,-25-26-101,-1 1 0,0-1 1,0 0-1,0 1 1,0 0-1,0 0 1,-1 0-1,0 0 0,1 0 1,-1 0-1,0 1 1,0-1-1,1 6 1,-1-5 4,0-1 0,0 1 0,0-1 0,0 1 0,0-1 0,1 0 0,0 0 0,5 5 0,17 25 76,-2 13 61,6 21 42,-3-19-117,-24-41-60,1 0 0,0-1 1,0 1-1,0-1 0,7 9 1,11 23 38,6 12 181,-23-44-214,0 1 0,0-1 0,1 0 0,-1 0 0,1-1 0,0 1-1,1-1 1,-1 0 0,9 5 0,-12-8-8,1 0 1,-1 0-1,0 0 0,0 1 1,-1-1-1,1 0 0,0 1 0,-1-1 1,0 1-1,2 3 0,-2-3 1,1 0 0,-1 0 0,1 0 1,0 0-1,0 0 0,0 0 0,0-1 0,1 1 0,-1-1 0,5 4 0,-5-4-7,1 0 0,-1 1-1,1-1 1,-1 1 0,0 0 0,0-1 0,0 1 0,2 4-1,14 15 27,-15-13-22,-3-8-7,0 0-1,0-1 1,0 1 0,0 0 0,0-1 0,0 1 0,0 0 0,0-1 0,0 1 0,0 0 0,1-1-1,-1 1 1,0 0 0,1-1 0,-1 1 0,0 0 0,1-1 0,-1 1 0,1-1 0,-1 1-1,1-1 1,-1 1 0,1-1 0,-1 1 0,1-1 0,-1 0 0,1 1 0,0-1 0,-1 0 0,1 1-1,0-1 1,0 0 0,0 0 23,-1 1-8,0 2-13,0 0 0,0-3 10,1 0 0,3 0-5,1 0 16,-4 0-5,-1 0-3,0 0 0,0 0 0,0 0 0,0 0-5,189 0 39,-188 0-58,36 0 19,14 0 8,47-3 34,-98 2-34,0-1-11,0 1 5,0 1 3,0 0-43,-4-29-6205,-18 6-4749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3:17:05.082"/>
    </inkml:context>
    <inkml:brush xml:id="br0">
      <inkml:brushProperty name="width" value="0.025" units="cm"/>
      <inkml:brushProperty name="height" value="0.025" units="cm"/>
      <inkml:brushProperty name="color" value="#E71224"/>
    </inkml:brush>
  </inkml:definitions>
  <inkml:trace contextRef="#ctx0" brushRef="#br0">150 1 4818,'0'0'1142,"0"0"-80,0 0 384,0 0 256,0 0-368,0 0-384,-7 9 2477,-27 28-2183,23-28-988,0 1 0,1 1 1,0 0-1,0 0 0,1 1 0,-12 21 0,20-29-233,0 1 1,0-1-1,1 1 1,-1-1-1,1 1 1,0-1-1,0 1 1,2 7-1,-1 20 83,-13 27 15,8-41-32,1 1-1,0-1 1,0 25-1,2-38-76,1 0 0,0 0 0,1 0 0,-1 0-1,1 0 1,0 0 0,0 0 0,1 0-1,-1 0 1,1 0 0,0 0 0,5 6 0,-4-7 0,0-1 1,1 0 0,-1 1-1,1-2 1,0 1 0,0 0-1,0-1 1,0 0 0,1 0-1,-1 0 1,1 0 0,-1-1-1,10 3 1,11 2 19,-14-2-38,0-1 0,1-1 0,-1 0 1,23 1-1,-30-4-3,-1 1 0,1-1 1,-1 0-1,1 0 0,-1 0 0,1 0 0,-1 0 1,0-1-1,0 0 0,0 1 0,0-1 0,0-1 1,0 1-1,0 0 0,-1-1 0,1 1 1,-1-1-1,1 0 0,-1 1 0,0-1 0,0-1 1,-1 1-1,1 0 0,0 0 0,-1 0 1,0-1-1,2-6 0,3-12-1,-1-1-1,-1 1 1,2-31 0,-4 32-31,-1 9-27,2-7 60,-1-1-1,-1 1 1,0-1 0,-5-38-1,-1 49 15,0 1-1,0-1 1,-1 1-1,0 0 1,-1 0-1,0 0 1,0 1-1,-9-7 1,3 1-21,11 11 12,-1 1 0,0-1-1,1 0 1,-1 1 0,0 0 0,0-1-1,0 1 1,0 1 0,0-1 0,0 0-1,0 1 1,0-1 0,-4 1 0,-48 0 233,36 0-92,15 0-164,1 0 0,0 0 0,-1 0 0,1 0 0,0 1 0,0-1 1,0 1-1,-1 0 0,1 0 0,0 0 0,0 0 0,0 1 0,0-1 0,1 1 1,-1 0-1,0 0 0,1 0 0,-1 0 0,1 0 0,-1 0 0,1 1 0,0-1 0,0 1 1,0-1-1,1 1 0,-1 0 0,1 0 0,-1 0 0,1 0 0,0 0 0,0 0 0,0 0 1,0 1-1,1-1 0,-1 0 0,1 7 0,2-10-3186,6 0-3490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3:17:05.083"/>
    </inkml:context>
    <inkml:brush xml:id="br0">
      <inkml:brushProperty name="width" value="0.025" units="cm"/>
      <inkml:brushProperty name="height" value="0.025" units="cm"/>
      <inkml:brushProperty name="color" value="#E71224"/>
    </inkml:brush>
  </inkml:definitions>
  <inkml:trace contextRef="#ctx0" brushRef="#br0">0 0 6003,'0'0'1897,"0"0"-297,0 0 145,0 0 8,0 0-384,0 0-422,0 0-326,0 0-237,0 0-143,0 0-68,0 0-61,0 0-56,0 0-3,0 0 73,0 42 717,0 322 2318,0-395-5999,0-3-3322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3:19:34.631"/>
    </inkml:context>
    <inkml:brush xml:id="br0">
      <inkml:brushProperty name="width" value="0.025" units="cm"/>
      <inkml:brushProperty name="height" value="0.025" units="cm"/>
      <inkml:brushProperty name="color" value="#E71224"/>
    </inkml:brush>
  </inkml:definitions>
  <inkml:trace contextRef="#ctx0" brushRef="#br0">145 1 8132,'0'0'877,"0"0"-175,0 0 563,0 0 146,0 0-509,0 0-409,-4 0 30,-13 0 184,12 0-21,5 0-262,0 0-245,-15 16 1107,8-12-1245,0 0 0,0 0 0,1 0 1,0 1-1,-1 0 0,2 0 0,-1 1 1,1-1-1,-1 1 0,2 0 0,-1 1 1,1-1-1,0 1 0,0 0 0,0 0 1,1 0-1,0 0 0,1 1 0,0-1 1,0 1-1,0 0 0,1 0 0,0 14 1,1 63-627,0-83 572,1-1 1,0 1-1,0 0 0,-1-1 0,1 1 0,0 0 1,0-1-1,0 1 0,1-1 0,-1 0 0,0 1 0,1-1 1,-1 0-1,0 0 0,1 0 0,-1 0 0,1 0 1,0 0-1,-1 0 0,1-1 0,0 1 0,1 0 0,48 16-194,-44-15 170,10 2-253,0 0 0,0-2 0,0 0 0,0-1 0,0 0 0,34-4 0,-49 2 229,0 0 0,0 1-1,0-1 1,0 0 0,-1 0-1,1 0 1,0 0 0,-1-1 0,1 1-1,-1 0 1,1-1 0,-1 1 0,1-1-1,-1 1 1,0-1 0,0 0 0,0 1-1,1-4 1,19-42-1083,-8 17 419,-11 25 864,1 0 1,-1 0-1,0 0 1,0 0-1,-1 0 1,1 0 0,-1-1-1,0 1 1,-1 0-1,1-1 1,-1 1-1,0-1 1,-1 1 0,1 0-1,-2-7 1,-3 9-34,1 0 1,0 0-1,-1 1 1,1-1-1,-1 1 1,0 1-1,0-1 0,-7-1 1,5 1-76,-14-6-103,1 2 0,-1 1 0,0 0 0,0 2 0,-1 0 0,-31 1 0,51 36-1710,2-23-1011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7B0029-B287-40C0-A62C-ED55FA29F74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5" name="Rectangle 3">
            <a:extLst>
              <a:ext uri="{FF2B5EF4-FFF2-40B4-BE49-F238E27FC236}">
                <a16:creationId xmlns:a16="http://schemas.microsoft.com/office/drawing/2014/main" id="{73E6DEB5-171E-4642-9049-AAFF39AACA8B}"/>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34148" name="Rectangle 4">
            <a:extLst>
              <a:ext uri="{FF2B5EF4-FFF2-40B4-BE49-F238E27FC236}">
                <a16:creationId xmlns:a16="http://schemas.microsoft.com/office/drawing/2014/main" id="{3967B724-29DD-416F-B356-CD38396C2D5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D808E63-A18C-471C-B846-96E5EB53560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38A4D7E7-1A4B-4B5A-81F9-55D26A3056F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9" name="Rectangle 7">
            <a:extLst>
              <a:ext uri="{FF2B5EF4-FFF2-40B4-BE49-F238E27FC236}">
                <a16:creationId xmlns:a16="http://schemas.microsoft.com/office/drawing/2014/main" id="{5B7E4A7C-609D-475D-96CC-54798184A7D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BB5AE6A3-E757-4AD3-902D-7F4583767F2B}" type="slidenum">
              <a:rPr lang="en-US" altLang="zh-CN"/>
              <a:pPr/>
              <a:t>‹#›</a:t>
            </a:fld>
            <a:endParaRPr lang="en-US" altLang="zh-CN"/>
          </a:p>
        </p:txBody>
      </p:sp>
    </p:spTree>
    <p:extLst>
      <p:ext uri="{BB962C8B-B14F-4D97-AF65-F5344CB8AC3E}">
        <p14:creationId xmlns:p14="http://schemas.microsoft.com/office/powerpoint/2010/main" val="18592747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a:t>
            </a:fld>
            <a:endParaRPr lang="zh-CN" altLang="en-US"/>
          </a:p>
        </p:txBody>
      </p:sp>
    </p:spTree>
    <p:extLst>
      <p:ext uri="{BB962C8B-B14F-4D97-AF65-F5344CB8AC3E}">
        <p14:creationId xmlns:p14="http://schemas.microsoft.com/office/powerpoint/2010/main" val="962405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a:t>
            </a:fld>
            <a:endParaRPr lang="zh-CN" altLang="en-US"/>
          </a:p>
        </p:txBody>
      </p:sp>
    </p:spTree>
    <p:extLst>
      <p:ext uri="{BB962C8B-B14F-4D97-AF65-F5344CB8AC3E}">
        <p14:creationId xmlns:p14="http://schemas.microsoft.com/office/powerpoint/2010/main" val="256010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2019-9-2</a:t>
            </a:r>
            <a:r>
              <a:rPr lang="zh-CN" altLang="en-US" dirty="0"/>
              <a:t>，在这里增加数学变换的概念，三角函数</a:t>
            </a:r>
            <a:r>
              <a:rPr lang="en-US" altLang="zh-CN" dirty="0">
                <a:sym typeface="Wingdings" panose="05000000000000000000" pitchFamily="2" charset="2"/>
              </a:rPr>
              <a:t></a:t>
            </a:r>
            <a:r>
              <a:rPr lang="zh-CN" altLang="en-US" dirty="0">
                <a:sym typeface="Wingdings" panose="05000000000000000000" pitchFamily="2" charset="2"/>
              </a:rPr>
              <a:t>相量；微分方程</a:t>
            </a:r>
            <a:r>
              <a:rPr lang="en-US" altLang="zh-CN" dirty="0">
                <a:sym typeface="Wingdings" panose="05000000000000000000" pitchFamily="2" charset="2"/>
              </a:rPr>
              <a:t></a:t>
            </a:r>
            <a:r>
              <a:rPr lang="zh-CN" altLang="en-US" dirty="0">
                <a:sym typeface="Wingdings" panose="05000000000000000000" pitchFamily="2" charset="2"/>
              </a:rPr>
              <a:t>代数方程</a:t>
            </a:r>
            <a:endParaRPr lang="zh-CN" altLang="en-US" dirty="0"/>
          </a:p>
        </p:txBody>
      </p:sp>
      <p:sp>
        <p:nvSpPr>
          <p:cNvPr id="4" name="灯片编号占位符 3"/>
          <p:cNvSpPr>
            <a:spLocks noGrp="1"/>
          </p:cNvSpPr>
          <p:nvPr>
            <p:ph type="sldNum" sz="quarter" idx="5"/>
          </p:nvPr>
        </p:nvSpPr>
        <p:spPr/>
        <p:txBody>
          <a:bodyPr/>
          <a:lstStyle/>
          <a:p>
            <a:fld id="{BB5AE6A3-E757-4AD3-902D-7F4583767F2B}" type="slidenum">
              <a:rPr lang="en-US" altLang="zh-CN" smtClean="0"/>
              <a:pPr/>
              <a:t>36</a:t>
            </a:fld>
            <a:endParaRPr lang="en-US" altLang="zh-CN"/>
          </a:p>
        </p:txBody>
      </p:sp>
    </p:spTree>
    <p:extLst>
      <p:ext uri="{BB962C8B-B14F-4D97-AF65-F5344CB8AC3E}">
        <p14:creationId xmlns:p14="http://schemas.microsoft.com/office/powerpoint/2010/main" val="1220531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2020-9-18</a:t>
            </a:r>
            <a:endParaRPr lang="zh-CN" altLang="en-US" dirty="0"/>
          </a:p>
        </p:txBody>
      </p:sp>
      <p:sp>
        <p:nvSpPr>
          <p:cNvPr id="4" name="灯片编号占位符 3"/>
          <p:cNvSpPr>
            <a:spLocks noGrp="1"/>
          </p:cNvSpPr>
          <p:nvPr>
            <p:ph type="sldNum" sz="quarter" idx="5"/>
          </p:nvPr>
        </p:nvSpPr>
        <p:spPr/>
        <p:txBody>
          <a:bodyPr/>
          <a:lstStyle/>
          <a:p>
            <a:fld id="{BB5AE6A3-E757-4AD3-902D-7F4583767F2B}" type="slidenum">
              <a:rPr lang="en-US" altLang="zh-CN" smtClean="0"/>
              <a:pPr/>
              <a:t>58</a:t>
            </a:fld>
            <a:endParaRPr lang="en-US" altLang="zh-CN"/>
          </a:p>
        </p:txBody>
      </p:sp>
    </p:spTree>
    <p:extLst>
      <p:ext uri="{BB962C8B-B14F-4D97-AF65-F5344CB8AC3E}">
        <p14:creationId xmlns:p14="http://schemas.microsoft.com/office/powerpoint/2010/main" val="2430361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894324"/>
            <a:ext cx="7543800" cy="2966724"/>
          </a:xfrm>
        </p:spPr>
        <p:txBody>
          <a:bodyPr anchor="b">
            <a:normAutofit/>
          </a:bodyPr>
          <a:lstStyle>
            <a:lvl1pPr algn="l">
              <a:lnSpc>
                <a:spcPct val="85000"/>
              </a:lnSpc>
              <a:defRPr sz="8000" spc="-50" baseline="0">
                <a:solidFill>
                  <a:schemeClr val="tx1">
                    <a:lumMod val="85000"/>
                    <a:lumOff val="15000"/>
                  </a:schemeClr>
                </a:solidFill>
                <a:latin typeface="华文中宋" panose="02010600040101010101" pitchFamily="2" charset="-122"/>
                <a:ea typeface="华文中宋" panose="02010600040101010101" pitchFamily="2"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293097"/>
            <a:ext cx="7543800" cy="1305524"/>
          </a:xfrm>
        </p:spPr>
        <p:txBody>
          <a:bodyPr lIns="91440" rIns="91440">
            <a:normAutofit/>
          </a:bodyPr>
          <a:lstStyle>
            <a:lvl1pPr marL="0" indent="0" algn="l">
              <a:buNone/>
              <a:defRPr sz="2400" cap="all" spc="200" baseline="0">
                <a:solidFill>
                  <a:schemeClr val="tx2"/>
                </a:solidFill>
                <a:latin typeface="华文细黑" panose="02010600040101010101" pitchFamily="2" charset="-122"/>
                <a:ea typeface="华文细黑" panose="02010600040101010101" pitchFamily="2" charset="-122"/>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B83C9B72-38A7-4E8C-9535-FF1E1E62ACFC}" type="slidenum">
              <a:rPr lang="en-US" altLang="zh-CN" smtClean="0"/>
              <a:pPr/>
              <a:t>‹#›</a:t>
            </a:fld>
            <a:endParaRPr lang="en-US" altLang="zh-CN"/>
          </a:p>
        </p:txBody>
      </p:sp>
      <p:cxnSp>
        <p:nvCxnSpPr>
          <p:cNvPr id="9" name="Straight Connector 8"/>
          <p:cNvCxnSpPr/>
          <p:nvPr/>
        </p:nvCxnSpPr>
        <p:spPr>
          <a:xfrm>
            <a:off x="822960" y="4077072"/>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C01AA5F-2B67-434F-94B9-DD86CA772B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528" y="430440"/>
            <a:ext cx="3000375" cy="666750"/>
          </a:xfrm>
          <a:prstGeom prst="rect">
            <a:avLst/>
          </a:prstGeom>
        </p:spPr>
      </p:pic>
    </p:spTree>
    <p:extLst>
      <p:ext uri="{BB962C8B-B14F-4D97-AF65-F5344CB8AC3E}">
        <p14:creationId xmlns:p14="http://schemas.microsoft.com/office/powerpoint/2010/main" val="353951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28144110-1C45-4EB2-B150-EF82AEC8CA55}" type="slidenum">
              <a:rPr lang="en-US" altLang="zh-CN" smtClean="0"/>
              <a:pPr/>
              <a:t>‹#›</a:t>
            </a:fld>
            <a:endParaRPr lang="en-US" altLang="zh-CN"/>
          </a:p>
        </p:txBody>
      </p:sp>
    </p:spTree>
    <p:extLst>
      <p:ext uri="{BB962C8B-B14F-4D97-AF65-F5344CB8AC3E}">
        <p14:creationId xmlns:p14="http://schemas.microsoft.com/office/powerpoint/2010/main" val="317810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894324"/>
            <a:ext cx="7543800" cy="2966724"/>
          </a:xfrm>
        </p:spPr>
        <p:txBody>
          <a:bodyPr anchor="b">
            <a:normAutofit/>
          </a:bodyPr>
          <a:lstStyle>
            <a:lvl1pPr algn="l">
              <a:lnSpc>
                <a:spcPct val="85000"/>
              </a:lnSpc>
              <a:defRPr sz="8000" spc="-50" baseline="0">
                <a:solidFill>
                  <a:schemeClr val="tx1">
                    <a:lumMod val="85000"/>
                    <a:lumOff val="15000"/>
                  </a:schemeClr>
                </a:solidFill>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293097"/>
            <a:ext cx="7543800" cy="1305524"/>
          </a:xfrm>
        </p:spPr>
        <p:txBody>
          <a:bodyPr lIns="91440" rIns="91440">
            <a:normAutofit/>
          </a:bodyPr>
          <a:lstStyle>
            <a:lvl1pPr marL="0" indent="0" algn="l">
              <a:buNone/>
              <a:defRPr sz="2400" cap="all" spc="200" baseline="0">
                <a:solidFill>
                  <a:schemeClr val="tx2"/>
                </a:solidFill>
                <a:latin typeface="华文细黑" panose="02010600040101010101" pitchFamily="2" charset="-122"/>
                <a:ea typeface="华文细黑" panose="02010600040101010101" pitchFamily="2" charset="-122"/>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B83C9B72-38A7-4E8C-9535-FF1E1E62ACFC}" type="slidenum">
              <a:rPr lang="en-US" altLang="zh-CN" smtClean="0"/>
              <a:pPr/>
              <a:t>‹#›</a:t>
            </a:fld>
            <a:endParaRPr lang="en-US" altLang="zh-CN"/>
          </a:p>
        </p:txBody>
      </p:sp>
      <p:cxnSp>
        <p:nvCxnSpPr>
          <p:cNvPr id="9" name="Straight Connector 8"/>
          <p:cNvCxnSpPr/>
          <p:nvPr/>
        </p:nvCxnSpPr>
        <p:spPr>
          <a:xfrm>
            <a:off x="822960" y="4077072"/>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C01AA5F-2B67-434F-94B9-DD86CA772B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528" y="430440"/>
            <a:ext cx="3000375" cy="666750"/>
          </a:xfrm>
          <a:prstGeom prst="rect">
            <a:avLst/>
          </a:prstGeom>
        </p:spPr>
      </p:pic>
    </p:spTree>
    <p:extLst>
      <p:ext uri="{BB962C8B-B14F-4D97-AF65-F5344CB8AC3E}">
        <p14:creationId xmlns:p14="http://schemas.microsoft.com/office/powerpoint/2010/main" val="1147874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51DC7F20-8F81-4292-852A-84E04AB48FEF}" type="slidenum">
              <a:rPr lang="en-US" altLang="zh-CN" smtClean="0"/>
              <a:pPr/>
              <a:t>‹#›</a:t>
            </a:fld>
            <a:endParaRPr lang="en-US" altLang="zh-CN"/>
          </a:p>
        </p:txBody>
      </p:sp>
    </p:spTree>
    <p:extLst>
      <p:ext uri="{BB962C8B-B14F-4D97-AF65-F5344CB8AC3E}">
        <p14:creationId xmlns:p14="http://schemas.microsoft.com/office/powerpoint/2010/main" val="333174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96843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2960" y="1700808"/>
            <a:ext cx="3703320" cy="416828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700808"/>
            <a:ext cx="3703320" cy="4168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1940B9B-36A2-4AB6-A3D3-2C7398C787C8}" type="slidenum">
              <a:rPr lang="en-US" altLang="zh-CN" smtClean="0"/>
              <a:pPr/>
              <a:t>‹#›</a:t>
            </a:fld>
            <a:endParaRPr lang="en-US" altLang="zh-CN"/>
          </a:p>
        </p:txBody>
      </p:sp>
    </p:spTree>
    <p:extLst>
      <p:ext uri="{BB962C8B-B14F-4D97-AF65-F5344CB8AC3E}">
        <p14:creationId xmlns:p14="http://schemas.microsoft.com/office/powerpoint/2010/main" val="1105207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96875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466344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939AC93D-4359-4B4C-A794-34947D7EE42F}" type="slidenum">
              <a:rPr lang="en-US" altLang="zh-CN" smtClean="0"/>
              <a:pPr/>
              <a:t>‹#›</a:t>
            </a:fld>
            <a:endParaRPr lang="en-US" altLang="zh-CN"/>
          </a:p>
        </p:txBody>
      </p:sp>
    </p:spTree>
    <p:extLst>
      <p:ext uri="{BB962C8B-B14F-4D97-AF65-F5344CB8AC3E}">
        <p14:creationId xmlns:p14="http://schemas.microsoft.com/office/powerpoint/2010/main" val="29244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6541BB0A-0218-4862-AE70-DBD958D950CD}" type="slidenum">
              <a:rPr lang="en-US" altLang="zh-CN" smtClean="0"/>
              <a:pPr/>
              <a:t>‹#›</a:t>
            </a:fld>
            <a:endParaRPr lang="en-US" altLang="zh-CN"/>
          </a:p>
        </p:txBody>
      </p:sp>
    </p:spTree>
    <p:extLst>
      <p:ext uri="{BB962C8B-B14F-4D97-AF65-F5344CB8AC3E}">
        <p14:creationId xmlns:p14="http://schemas.microsoft.com/office/powerpoint/2010/main" val="4173757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fld id="{DD6CE03D-259D-48F6-8129-0F9454F18E2E}" type="slidenum">
              <a:rPr lang="en-US" altLang="zh-CN" smtClean="0"/>
              <a:pPr/>
              <a:t>‹#›</a:t>
            </a:fld>
            <a:endParaRPr lang="en-US" altLang="zh-CN"/>
          </a:p>
        </p:txBody>
      </p:sp>
    </p:spTree>
    <p:extLst>
      <p:ext uri="{BB962C8B-B14F-4D97-AF65-F5344CB8AC3E}">
        <p14:creationId xmlns:p14="http://schemas.microsoft.com/office/powerpoint/2010/main" val="320636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C98905-052A-4F44-9AD7-DA2AA210132E}" type="slidenum">
              <a:rPr lang="en-US" altLang="zh-CN" smtClean="0"/>
              <a:pPr/>
              <a:t>‹#›</a:t>
            </a:fld>
            <a:endParaRPr lang="en-US" altLang="zh-CN"/>
          </a:p>
        </p:txBody>
      </p:sp>
    </p:spTree>
    <p:extLst>
      <p:ext uri="{BB962C8B-B14F-4D97-AF65-F5344CB8AC3E}">
        <p14:creationId xmlns:p14="http://schemas.microsoft.com/office/powerpoint/2010/main" val="2542768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F7E033-BAD9-4875-9B60-B907C766FB9F}" type="slidenum">
              <a:rPr lang="en-US" altLang="zh-CN" smtClean="0"/>
              <a:pPr/>
              <a:t>‹#›</a:t>
            </a:fld>
            <a:endParaRPr lang="en-US" altLang="zh-CN"/>
          </a:p>
        </p:txBody>
      </p:sp>
    </p:spTree>
    <p:extLst>
      <p:ext uri="{BB962C8B-B14F-4D97-AF65-F5344CB8AC3E}">
        <p14:creationId xmlns:p14="http://schemas.microsoft.com/office/powerpoint/2010/main" val="611113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8B37C1B-9789-4B20-8964-66D42F1AF721}" type="slidenum">
              <a:rPr lang="en-US" altLang="zh-CN" smtClean="0"/>
              <a:pPr/>
              <a:t>‹#›</a:t>
            </a:fld>
            <a:endParaRPr lang="en-US" altLang="zh-CN"/>
          </a:p>
        </p:txBody>
      </p:sp>
    </p:spTree>
    <p:extLst>
      <p:ext uri="{BB962C8B-B14F-4D97-AF65-F5344CB8AC3E}">
        <p14:creationId xmlns:p14="http://schemas.microsoft.com/office/powerpoint/2010/main" val="348371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51DC7F20-8F81-4292-852A-84E04AB48FEF}" type="slidenum">
              <a:rPr lang="en-US" altLang="zh-CN" smtClean="0"/>
              <a:pPr/>
              <a:t>‹#›</a:t>
            </a:fld>
            <a:endParaRPr lang="en-US" altLang="zh-CN"/>
          </a:p>
        </p:txBody>
      </p:sp>
    </p:spTree>
    <p:extLst>
      <p:ext uri="{BB962C8B-B14F-4D97-AF65-F5344CB8AC3E}">
        <p14:creationId xmlns:p14="http://schemas.microsoft.com/office/powerpoint/2010/main" val="2186184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28144110-1C45-4EB2-B150-EF82AEC8CA55}" type="slidenum">
              <a:rPr lang="en-US" altLang="zh-CN" smtClean="0"/>
              <a:pPr/>
              <a:t>‹#›</a:t>
            </a:fld>
            <a:endParaRPr lang="en-US" altLang="zh-CN"/>
          </a:p>
        </p:txBody>
      </p:sp>
    </p:spTree>
    <p:extLst>
      <p:ext uri="{BB962C8B-B14F-4D97-AF65-F5344CB8AC3E}">
        <p14:creationId xmlns:p14="http://schemas.microsoft.com/office/powerpoint/2010/main" val="2131510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2133600" cy="457200"/>
          </a:xfrm>
        </p:spPr>
        <p:txBody>
          <a:bodyPr/>
          <a:lstStyle>
            <a:lvl1pPr>
              <a:defRPr/>
            </a:lvl1pPr>
          </a:lstStyle>
          <a:p>
            <a:fld id="{32363CA6-8C22-4040-9237-F0802E32BBC3}" type="slidenum">
              <a:rPr lang="en-US" altLang="zh-CN"/>
              <a:pPr/>
              <a:t>‹#›</a:t>
            </a:fld>
            <a:endParaRPr lang="en-US" altLang="zh-CN"/>
          </a:p>
        </p:txBody>
      </p:sp>
      <p:sp>
        <p:nvSpPr>
          <p:cNvPr id="8" name="日期占位符 7"/>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4245264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894324"/>
            <a:ext cx="7543800" cy="2966724"/>
          </a:xfrm>
        </p:spPr>
        <p:txBody>
          <a:bodyPr anchor="b">
            <a:normAutofit/>
          </a:bodyPr>
          <a:lstStyle>
            <a:lvl1pPr algn="l">
              <a:lnSpc>
                <a:spcPct val="85000"/>
              </a:lnSpc>
              <a:defRPr sz="8000" spc="-50" baseline="0">
                <a:solidFill>
                  <a:schemeClr val="tx1">
                    <a:lumMod val="85000"/>
                    <a:lumOff val="15000"/>
                  </a:schemeClr>
                </a:solidFill>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293097"/>
            <a:ext cx="7543800" cy="1305524"/>
          </a:xfrm>
        </p:spPr>
        <p:txBody>
          <a:bodyPr lIns="91440" rIns="91440">
            <a:normAutofit/>
          </a:bodyPr>
          <a:lstStyle>
            <a:lvl1pPr marL="0" indent="0" algn="l">
              <a:buNone/>
              <a:defRPr sz="2400" cap="all" spc="200" baseline="0">
                <a:solidFill>
                  <a:schemeClr val="tx2"/>
                </a:solidFill>
                <a:latin typeface="华文细黑" panose="02010600040101010101" pitchFamily="2" charset="-122"/>
                <a:ea typeface="华文细黑" panose="02010600040101010101" pitchFamily="2" charset="-122"/>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B83C9B72-38A7-4E8C-9535-FF1E1E62ACFC}" type="slidenum">
              <a:rPr lang="en-US" altLang="zh-CN" smtClean="0"/>
              <a:pPr/>
              <a:t>‹#›</a:t>
            </a:fld>
            <a:endParaRPr lang="en-US" altLang="zh-CN"/>
          </a:p>
        </p:txBody>
      </p:sp>
      <p:cxnSp>
        <p:nvCxnSpPr>
          <p:cNvPr id="9" name="Straight Connector 8"/>
          <p:cNvCxnSpPr/>
          <p:nvPr/>
        </p:nvCxnSpPr>
        <p:spPr>
          <a:xfrm>
            <a:off x="822960" y="4077072"/>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C01AA5F-2B67-434F-94B9-DD86CA772B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528" y="430440"/>
            <a:ext cx="3000375" cy="666750"/>
          </a:xfrm>
          <a:prstGeom prst="rect">
            <a:avLst/>
          </a:prstGeom>
        </p:spPr>
      </p:pic>
    </p:spTree>
    <p:extLst>
      <p:ext uri="{BB962C8B-B14F-4D97-AF65-F5344CB8AC3E}">
        <p14:creationId xmlns:p14="http://schemas.microsoft.com/office/powerpoint/2010/main" val="11656360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51DC7F20-8F81-4292-852A-84E04AB48FEF}" type="slidenum">
              <a:rPr lang="en-US" altLang="zh-CN" smtClean="0"/>
              <a:pPr/>
              <a:t>‹#›</a:t>
            </a:fld>
            <a:endParaRPr lang="en-US" altLang="zh-CN"/>
          </a:p>
        </p:txBody>
      </p:sp>
    </p:spTree>
    <p:extLst>
      <p:ext uri="{BB962C8B-B14F-4D97-AF65-F5344CB8AC3E}">
        <p14:creationId xmlns:p14="http://schemas.microsoft.com/office/powerpoint/2010/main" val="174880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96843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2960" y="1700808"/>
            <a:ext cx="3703320" cy="416828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700808"/>
            <a:ext cx="3703320" cy="4168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1940B9B-36A2-4AB6-A3D3-2C7398C787C8}" type="slidenum">
              <a:rPr lang="en-US" altLang="zh-CN" smtClean="0"/>
              <a:pPr/>
              <a:t>‹#›</a:t>
            </a:fld>
            <a:endParaRPr lang="en-US" altLang="zh-CN"/>
          </a:p>
        </p:txBody>
      </p:sp>
    </p:spTree>
    <p:extLst>
      <p:ext uri="{BB962C8B-B14F-4D97-AF65-F5344CB8AC3E}">
        <p14:creationId xmlns:p14="http://schemas.microsoft.com/office/powerpoint/2010/main" val="1898105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96875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466344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939AC93D-4359-4B4C-A794-34947D7EE42F}" type="slidenum">
              <a:rPr lang="en-US" altLang="zh-CN" smtClean="0"/>
              <a:pPr/>
              <a:t>‹#›</a:t>
            </a:fld>
            <a:endParaRPr lang="en-US" altLang="zh-CN"/>
          </a:p>
        </p:txBody>
      </p:sp>
    </p:spTree>
    <p:extLst>
      <p:ext uri="{BB962C8B-B14F-4D97-AF65-F5344CB8AC3E}">
        <p14:creationId xmlns:p14="http://schemas.microsoft.com/office/powerpoint/2010/main" val="1945192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6541BB0A-0218-4862-AE70-DBD958D950CD}" type="slidenum">
              <a:rPr lang="en-US" altLang="zh-CN" smtClean="0"/>
              <a:pPr/>
              <a:t>‹#›</a:t>
            </a:fld>
            <a:endParaRPr lang="en-US" altLang="zh-CN"/>
          </a:p>
        </p:txBody>
      </p:sp>
    </p:spTree>
    <p:extLst>
      <p:ext uri="{BB962C8B-B14F-4D97-AF65-F5344CB8AC3E}">
        <p14:creationId xmlns:p14="http://schemas.microsoft.com/office/powerpoint/2010/main" val="9225222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fld id="{DD6CE03D-259D-48F6-8129-0F9454F18E2E}" type="slidenum">
              <a:rPr lang="en-US" altLang="zh-CN" smtClean="0"/>
              <a:pPr/>
              <a:t>‹#›</a:t>
            </a:fld>
            <a:endParaRPr lang="en-US" altLang="zh-CN"/>
          </a:p>
        </p:txBody>
      </p:sp>
    </p:spTree>
    <p:extLst>
      <p:ext uri="{BB962C8B-B14F-4D97-AF65-F5344CB8AC3E}">
        <p14:creationId xmlns:p14="http://schemas.microsoft.com/office/powerpoint/2010/main" val="24698261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C98905-052A-4F44-9AD7-DA2AA210132E}" type="slidenum">
              <a:rPr lang="en-US" altLang="zh-CN" smtClean="0"/>
              <a:pPr/>
              <a:t>‹#›</a:t>
            </a:fld>
            <a:endParaRPr lang="en-US" altLang="zh-CN"/>
          </a:p>
        </p:txBody>
      </p:sp>
    </p:spTree>
    <p:extLst>
      <p:ext uri="{BB962C8B-B14F-4D97-AF65-F5344CB8AC3E}">
        <p14:creationId xmlns:p14="http://schemas.microsoft.com/office/powerpoint/2010/main" val="11620839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F7E033-BAD9-4875-9B60-B907C766FB9F}" type="slidenum">
              <a:rPr lang="en-US" altLang="zh-CN" smtClean="0"/>
              <a:pPr/>
              <a:t>‹#›</a:t>
            </a:fld>
            <a:endParaRPr lang="en-US" altLang="zh-CN"/>
          </a:p>
        </p:txBody>
      </p:sp>
    </p:spTree>
    <p:extLst>
      <p:ext uri="{BB962C8B-B14F-4D97-AF65-F5344CB8AC3E}">
        <p14:creationId xmlns:p14="http://schemas.microsoft.com/office/powerpoint/2010/main" val="247434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9684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700808"/>
            <a:ext cx="3703320" cy="416828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700808"/>
            <a:ext cx="3703320" cy="4168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1940B9B-36A2-4AB6-A3D3-2C7398C787C8}" type="slidenum">
              <a:rPr lang="en-US" altLang="zh-CN" smtClean="0"/>
              <a:pPr/>
              <a:t>‹#›</a:t>
            </a:fld>
            <a:endParaRPr lang="en-US" altLang="zh-CN"/>
          </a:p>
        </p:txBody>
      </p:sp>
    </p:spTree>
    <p:extLst>
      <p:ext uri="{BB962C8B-B14F-4D97-AF65-F5344CB8AC3E}">
        <p14:creationId xmlns:p14="http://schemas.microsoft.com/office/powerpoint/2010/main" val="6736209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8B37C1B-9789-4B20-8964-66D42F1AF721}" type="slidenum">
              <a:rPr lang="en-US" altLang="zh-CN" smtClean="0"/>
              <a:pPr/>
              <a:t>‹#›</a:t>
            </a:fld>
            <a:endParaRPr lang="en-US" altLang="zh-CN"/>
          </a:p>
        </p:txBody>
      </p:sp>
    </p:spTree>
    <p:extLst>
      <p:ext uri="{BB962C8B-B14F-4D97-AF65-F5344CB8AC3E}">
        <p14:creationId xmlns:p14="http://schemas.microsoft.com/office/powerpoint/2010/main" val="42285669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28144110-1C45-4EB2-B150-EF82AEC8CA55}" type="slidenum">
              <a:rPr lang="en-US" altLang="zh-CN" smtClean="0"/>
              <a:pPr/>
              <a:t>‹#›</a:t>
            </a:fld>
            <a:endParaRPr lang="en-US" altLang="zh-CN"/>
          </a:p>
        </p:txBody>
      </p:sp>
    </p:spTree>
    <p:extLst>
      <p:ext uri="{BB962C8B-B14F-4D97-AF65-F5344CB8AC3E}">
        <p14:creationId xmlns:p14="http://schemas.microsoft.com/office/powerpoint/2010/main" val="16969925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2133600" cy="457200"/>
          </a:xfrm>
        </p:spPr>
        <p:txBody>
          <a:bodyPr/>
          <a:lstStyle>
            <a:lvl1pPr>
              <a:defRPr/>
            </a:lvl1pPr>
          </a:lstStyle>
          <a:p>
            <a:fld id="{32363CA6-8C22-4040-9237-F0802E32BBC3}" type="slidenum">
              <a:rPr lang="en-US" altLang="zh-CN"/>
              <a:pPr/>
              <a:t>‹#›</a:t>
            </a:fld>
            <a:endParaRPr lang="en-US" altLang="zh-CN"/>
          </a:p>
        </p:txBody>
      </p:sp>
      <p:sp>
        <p:nvSpPr>
          <p:cNvPr id="8" name="日期占位符 7"/>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388686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96875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939AC93D-4359-4B4C-A794-34947D7EE42F}" type="slidenum">
              <a:rPr lang="en-US" altLang="zh-CN" smtClean="0"/>
              <a:pPr/>
              <a:t>‹#›</a:t>
            </a:fld>
            <a:endParaRPr lang="en-US" altLang="zh-CN"/>
          </a:p>
        </p:txBody>
      </p:sp>
    </p:spTree>
    <p:extLst>
      <p:ext uri="{BB962C8B-B14F-4D97-AF65-F5344CB8AC3E}">
        <p14:creationId xmlns:p14="http://schemas.microsoft.com/office/powerpoint/2010/main" val="3061445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6541BB0A-0218-4862-AE70-DBD958D950CD}" type="slidenum">
              <a:rPr lang="en-US" altLang="zh-CN" smtClean="0"/>
              <a:pPr/>
              <a:t>‹#›</a:t>
            </a:fld>
            <a:endParaRPr lang="en-US" altLang="zh-CN"/>
          </a:p>
        </p:txBody>
      </p:sp>
    </p:spTree>
    <p:extLst>
      <p:ext uri="{BB962C8B-B14F-4D97-AF65-F5344CB8AC3E}">
        <p14:creationId xmlns:p14="http://schemas.microsoft.com/office/powerpoint/2010/main" val="3321507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fld id="{DD6CE03D-259D-48F6-8129-0F9454F18E2E}" type="slidenum">
              <a:rPr lang="en-US" altLang="zh-CN" smtClean="0"/>
              <a:pPr/>
              <a:t>‹#›</a:t>
            </a:fld>
            <a:endParaRPr lang="en-US" altLang="zh-CN"/>
          </a:p>
        </p:txBody>
      </p:sp>
    </p:spTree>
    <p:extLst>
      <p:ext uri="{BB962C8B-B14F-4D97-AF65-F5344CB8AC3E}">
        <p14:creationId xmlns:p14="http://schemas.microsoft.com/office/powerpoint/2010/main" val="6923202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C98905-052A-4F44-9AD7-DA2AA210132E}" type="slidenum">
              <a:rPr lang="en-US" altLang="zh-CN" smtClean="0"/>
              <a:pPr/>
              <a:t>‹#›</a:t>
            </a:fld>
            <a:endParaRPr lang="en-US" altLang="zh-CN"/>
          </a:p>
        </p:txBody>
      </p:sp>
    </p:spTree>
    <p:extLst>
      <p:ext uri="{BB962C8B-B14F-4D97-AF65-F5344CB8AC3E}">
        <p14:creationId xmlns:p14="http://schemas.microsoft.com/office/powerpoint/2010/main" val="188815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F7E033-BAD9-4875-9B60-B907C766FB9F}" type="slidenum">
              <a:rPr lang="en-US" altLang="zh-CN" smtClean="0"/>
              <a:pPr/>
              <a:t>‹#›</a:t>
            </a:fld>
            <a:endParaRPr lang="en-US" altLang="zh-CN"/>
          </a:p>
        </p:txBody>
      </p:sp>
    </p:spTree>
    <p:extLst>
      <p:ext uri="{BB962C8B-B14F-4D97-AF65-F5344CB8AC3E}">
        <p14:creationId xmlns:p14="http://schemas.microsoft.com/office/powerpoint/2010/main" val="299232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8B37C1B-9789-4B20-8964-66D42F1AF721}" type="slidenum">
              <a:rPr lang="en-US" altLang="zh-CN" smtClean="0"/>
              <a:pPr/>
              <a:t>‹#›</a:t>
            </a:fld>
            <a:endParaRPr lang="en-US" altLang="zh-CN"/>
          </a:p>
        </p:txBody>
      </p:sp>
    </p:spTree>
    <p:extLst>
      <p:ext uri="{BB962C8B-B14F-4D97-AF65-F5344CB8AC3E}">
        <p14:creationId xmlns:p14="http://schemas.microsoft.com/office/powerpoint/2010/main" val="165346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98602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2959" y="1552928"/>
            <a:ext cx="7543801" cy="4316166"/>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8144110-1C45-4EB2-B150-EF82AEC8CA55}" type="slidenum">
              <a:rPr lang="en-US" altLang="zh-CN" smtClean="0"/>
              <a:pPr/>
              <a:t>‹#›</a:t>
            </a:fld>
            <a:endParaRPr lang="en-US" altLang="zh-CN"/>
          </a:p>
        </p:txBody>
      </p:sp>
      <p:cxnSp>
        <p:nvCxnSpPr>
          <p:cNvPr id="10" name="Straight Connector 9"/>
          <p:cNvCxnSpPr/>
          <p:nvPr/>
        </p:nvCxnSpPr>
        <p:spPr>
          <a:xfrm>
            <a:off x="822959" y="141277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14147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华文中宋" panose="02010600040101010101" pitchFamily="2" charset="-122"/>
          <a:ea typeface="华文中宋" panose="02010600040101010101" pitchFamily="2" charset="-122"/>
          <a:cs typeface="+mj-cs"/>
        </a:defRPr>
      </a:lvl1pPr>
    </p:titleStyle>
    <p:body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幼圆" panose="02010509060101010101" pitchFamily="49" charset="-122"/>
          <a:ea typeface="幼圆" panose="02010509060101010101" pitchFamily="49" charset="-122"/>
          <a:cs typeface="+mn-cs"/>
        </a:defRPr>
      </a:lvl1pPr>
      <a:lvl2pPr marL="38404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800" kern="1200">
          <a:solidFill>
            <a:schemeClr val="tx1">
              <a:lumMod val="75000"/>
              <a:lumOff val="25000"/>
            </a:schemeClr>
          </a:solidFill>
          <a:latin typeface="幼圆" panose="02010509060101010101" pitchFamily="49" charset="-122"/>
          <a:ea typeface="幼圆" panose="02010509060101010101" pitchFamily="49" charset="-122"/>
          <a:cs typeface="+mn-cs"/>
        </a:defRPr>
      </a:lvl2pPr>
      <a:lvl3pPr marL="56692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3pPr>
      <a:lvl4pPr marL="74980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4pPr>
      <a:lvl5pPr marL="93268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98602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2959" y="1552928"/>
            <a:ext cx="7543801" cy="4316166"/>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8144110-1C45-4EB2-B150-EF82AEC8CA55}" type="slidenum">
              <a:rPr lang="en-US" altLang="zh-CN" smtClean="0"/>
              <a:pPr/>
              <a:t>‹#›</a:t>
            </a:fld>
            <a:endParaRPr lang="en-US" altLang="zh-CN"/>
          </a:p>
        </p:txBody>
      </p:sp>
      <p:cxnSp>
        <p:nvCxnSpPr>
          <p:cNvPr id="10" name="Straight Connector 9"/>
          <p:cNvCxnSpPr/>
          <p:nvPr/>
        </p:nvCxnSpPr>
        <p:spPr>
          <a:xfrm>
            <a:off x="822959" y="141277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5742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华文中宋" panose="02010600040101010101" pitchFamily="2" charset="-122"/>
          <a:ea typeface="华文中宋" panose="02010600040101010101" pitchFamily="2" charset="-122"/>
          <a:cs typeface="+mj-cs"/>
        </a:defRPr>
      </a:lvl1pPr>
    </p:titleStyle>
    <p:body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幼圆" panose="02010509060101010101" pitchFamily="49" charset="-122"/>
          <a:ea typeface="幼圆" panose="02010509060101010101" pitchFamily="49" charset="-122"/>
          <a:cs typeface="+mn-cs"/>
        </a:defRPr>
      </a:lvl1pPr>
      <a:lvl2pPr marL="38404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800" kern="1200">
          <a:solidFill>
            <a:schemeClr val="tx1">
              <a:lumMod val="75000"/>
              <a:lumOff val="25000"/>
            </a:schemeClr>
          </a:solidFill>
          <a:latin typeface="幼圆" panose="02010509060101010101" pitchFamily="49" charset="-122"/>
          <a:ea typeface="幼圆" panose="02010509060101010101" pitchFamily="49" charset="-122"/>
          <a:cs typeface="+mn-cs"/>
        </a:defRPr>
      </a:lvl2pPr>
      <a:lvl3pPr marL="56692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3pPr>
      <a:lvl4pPr marL="74980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4pPr>
      <a:lvl5pPr marL="93268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98602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2959" y="1552928"/>
            <a:ext cx="7543801" cy="4316166"/>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8144110-1C45-4EB2-B150-EF82AEC8CA55}" type="slidenum">
              <a:rPr lang="en-US" altLang="zh-CN" smtClean="0"/>
              <a:pPr/>
              <a:t>‹#›</a:t>
            </a:fld>
            <a:endParaRPr lang="en-US" altLang="zh-CN"/>
          </a:p>
        </p:txBody>
      </p:sp>
      <p:cxnSp>
        <p:nvCxnSpPr>
          <p:cNvPr id="10" name="Straight Connector 9"/>
          <p:cNvCxnSpPr/>
          <p:nvPr/>
        </p:nvCxnSpPr>
        <p:spPr>
          <a:xfrm>
            <a:off x="822959" y="141277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685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华文中宋" panose="02010600040101010101" pitchFamily="2" charset="-122"/>
          <a:ea typeface="华文中宋" panose="02010600040101010101" pitchFamily="2" charset="-122"/>
          <a:cs typeface="+mj-cs"/>
        </a:defRPr>
      </a:lvl1pPr>
    </p:titleStyle>
    <p:body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幼圆" panose="02010509060101010101" pitchFamily="49" charset="-122"/>
          <a:ea typeface="幼圆" panose="02010509060101010101" pitchFamily="49" charset="-122"/>
          <a:cs typeface="+mn-cs"/>
        </a:defRPr>
      </a:lvl1pPr>
      <a:lvl2pPr marL="38404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800" kern="1200">
          <a:solidFill>
            <a:schemeClr val="tx1">
              <a:lumMod val="75000"/>
              <a:lumOff val="25000"/>
            </a:schemeClr>
          </a:solidFill>
          <a:latin typeface="幼圆" panose="02010509060101010101" pitchFamily="49" charset="-122"/>
          <a:ea typeface="幼圆" panose="02010509060101010101" pitchFamily="49" charset="-122"/>
          <a:cs typeface="+mn-cs"/>
        </a:defRPr>
      </a:lvl2pPr>
      <a:lvl3pPr marL="56692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3pPr>
      <a:lvl4pPr marL="74980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4pPr>
      <a:lvl5pPr marL="93268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customXml" Target="../ink/ink10.xml"/><Relationship Id="rId1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image" Target="../media/image17.png"/><Relationship Id="rId17" Type="http://schemas.openxmlformats.org/officeDocument/2006/relationships/customXml" Target="../ink/ink12.xml"/><Relationship Id="rId2" Type="http://schemas.openxmlformats.org/officeDocument/2006/relationships/customXml" Target="../ink/ink3.xml"/><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customXml" Target="../ink/ink9.xml"/><Relationship Id="rId5" Type="http://schemas.openxmlformats.org/officeDocument/2006/relationships/image" Target="../media/image15.png"/><Relationship Id="rId15" Type="http://schemas.openxmlformats.org/officeDocument/2006/relationships/customXml" Target="../ink/ink11.xml"/><Relationship Id="rId10" Type="http://schemas.openxmlformats.org/officeDocument/2006/relationships/customXml" Target="../ink/ink8.xml"/><Relationship Id="rId4" Type="http://schemas.openxmlformats.org/officeDocument/2006/relationships/customXml" Target="../ink/ink4.xml"/><Relationship Id="rId9" Type="http://schemas.openxmlformats.org/officeDocument/2006/relationships/customXml" Target="../ink/ink7.xml"/><Relationship Id="rId1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yuedu.baidu.com/ebook/a4dbf41fb94ae45c3b3567ec102de2bd9705de6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230.png"/><Relationship Id="rId7" Type="http://schemas.openxmlformats.org/officeDocument/2006/relationships/image" Target="../media/image27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 Id="rId9" Type="http://schemas.openxmlformats.org/officeDocument/2006/relationships/image" Target="../media/image290.png"/></Relationships>
</file>

<file path=ppt/slides/_rels/slide37.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01.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3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4.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1.png"/><Relationship Id="rId7" Type="http://schemas.openxmlformats.org/officeDocument/2006/relationships/image" Target="../media/image46.png"/><Relationship Id="rId2" Type="http://schemas.openxmlformats.org/officeDocument/2006/relationships/image" Target="../media/image40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5.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1.jpeg"/><Relationship Id="rId1" Type="http://schemas.openxmlformats.org/officeDocument/2006/relationships/slideLayout" Target="../slideLayouts/slideLayout6.xml"/><Relationship Id="rId5" Type="http://schemas.openxmlformats.org/officeDocument/2006/relationships/image" Target="../media/image78.png"/><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矩形 3">
            <a:extLst>
              <a:ext uri="{FF2B5EF4-FFF2-40B4-BE49-F238E27FC236}">
                <a16:creationId xmlns:a16="http://schemas.microsoft.com/office/drawing/2014/main" id="{7F4F687E-3595-4EE1-A1E8-07B5E39172B8}"/>
              </a:ext>
            </a:extLst>
          </p:cNvPr>
          <p:cNvSpPr>
            <a:spLocks noChangeArrowheads="1"/>
          </p:cNvSpPr>
          <p:nvPr/>
        </p:nvSpPr>
        <p:spPr bwMode="auto">
          <a:xfrm>
            <a:off x="6588125" y="1052513"/>
            <a:ext cx="1990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solidFill>
                  <a:schemeClr val="bg1"/>
                </a:solidFill>
                <a:latin typeface="幼圆" panose="02010509060101010101" pitchFamily="49" charset="-122"/>
                <a:ea typeface="幼圆" panose="02010509060101010101" pitchFamily="49" charset="-122"/>
              </a:rPr>
              <a:t>江苏省精品课程</a:t>
            </a:r>
          </a:p>
        </p:txBody>
      </p:sp>
      <p:sp>
        <p:nvSpPr>
          <p:cNvPr id="6" name="Text Box 4">
            <a:extLst>
              <a:ext uri="{FF2B5EF4-FFF2-40B4-BE49-F238E27FC236}">
                <a16:creationId xmlns:a16="http://schemas.microsoft.com/office/drawing/2014/main" id="{7DD3B53A-99D4-411F-9F8F-99871A6C6F36}"/>
              </a:ext>
            </a:extLst>
          </p:cNvPr>
          <p:cNvSpPr txBox="1">
            <a:spLocks noChangeArrowheads="1"/>
          </p:cNvSpPr>
          <p:nvPr/>
        </p:nvSpPr>
        <p:spPr bwMode="auto">
          <a:xfrm>
            <a:off x="2771800" y="4077072"/>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3200" i="1" dirty="0">
                <a:solidFill>
                  <a:srgbClr val="0000FF"/>
                </a:solidFill>
                <a:latin typeface="Times New Roman" panose="02020603050405020304" pitchFamily="18" charset="0"/>
              </a:rPr>
              <a:t>Analog and Digital Circuits</a:t>
            </a:r>
          </a:p>
        </p:txBody>
      </p:sp>
      <p:sp>
        <p:nvSpPr>
          <p:cNvPr id="4" name="标题 3">
            <a:extLst>
              <a:ext uri="{FF2B5EF4-FFF2-40B4-BE49-F238E27FC236}">
                <a16:creationId xmlns:a16="http://schemas.microsoft.com/office/drawing/2014/main" id="{30593289-AF69-48B7-A347-437E3721226E}"/>
              </a:ext>
            </a:extLst>
          </p:cNvPr>
          <p:cNvSpPr>
            <a:spLocks noGrp="1"/>
          </p:cNvSpPr>
          <p:nvPr>
            <p:ph type="ctrTitle"/>
          </p:nvPr>
        </p:nvSpPr>
        <p:spPr/>
        <p:txBody>
          <a:bodyPr/>
          <a:lstStyle/>
          <a:p>
            <a:r>
              <a:rPr lang="zh-CN" altLang="en-US" dirty="0"/>
              <a:t>模拟和数字电路</a:t>
            </a:r>
          </a:p>
        </p:txBody>
      </p:sp>
      <p:sp>
        <p:nvSpPr>
          <p:cNvPr id="7" name="副标题 6">
            <a:extLst>
              <a:ext uri="{FF2B5EF4-FFF2-40B4-BE49-F238E27FC236}">
                <a16:creationId xmlns:a16="http://schemas.microsoft.com/office/drawing/2014/main" id="{93DB945A-3AEB-4580-8B14-16D19D91E69F}"/>
              </a:ext>
            </a:extLst>
          </p:cNvPr>
          <p:cNvSpPr>
            <a:spLocks noGrp="1"/>
          </p:cNvSpPr>
          <p:nvPr>
            <p:ph type="subTitle" idx="1"/>
          </p:nvPr>
        </p:nvSpPr>
        <p:spPr>
          <a:xfrm>
            <a:off x="825038" y="5019181"/>
            <a:ext cx="7543800" cy="1146123"/>
          </a:xfrm>
        </p:spPr>
        <p:txBody>
          <a:bodyPr>
            <a:normAutofit fontScale="92500" lnSpcReduction="20000"/>
          </a:bodyPr>
          <a:lstStyle/>
          <a:p>
            <a:pPr algn="r"/>
            <a:r>
              <a:rPr lang="zh-CN" altLang="en-US" dirty="0"/>
              <a:t>信息学院电子工程系</a:t>
            </a:r>
            <a:endParaRPr lang="en-US" altLang="zh-CN" dirty="0"/>
          </a:p>
          <a:p>
            <a:pPr algn="r"/>
            <a:r>
              <a:rPr lang="en-US" altLang="zh-CN" dirty="0"/>
              <a:t>2020</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3B5F6-C15F-43AE-9EA1-5DDB063EADCF}"/>
              </a:ext>
            </a:extLst>
          </p:cNvPr>
          <p:cNvSpPr>
            <a:spLocks noGrp="1"/>
          </p:cNvSpPr>
          <p:nvPr>
            <p:ph type="title"/>
          </p:nvPr>
        </p:nvSpPr>
        <p:spPr/>
        <p:txBody>
          <a:bodyPr/>
          <a:lstStyle/>
          <a:p>
            <a:r>
              <a:rPr lang="zh-CN" altLang="en-US" dirty="0"/>
              <a:t>真空二极管与三极管</a:t>
            </a:r>
          </a:p>
        </p:txBody>
      </p:sp>
      <p:pic>
        <p:nvPicPr>
          <p:cNvPr id="4" name="内容占位符 3">
            <a:extLst>
              <a:ext uri="{FF2B5EF4-FFF2-40B4-BE49-F238E27FC236}">
                <a16:creationId xmlns:a16="http://schemas.microsoft.com/office/drawing/2014/main" id="{92477905-9043-4C95-B0BE-C0C2B4977114}"/>
              </a:ext>
            </a:extLst>
          </p:cNvPr>
          <p:cNvPicPr>
            <a:picLocks noGrp="1" noChangeAspect="1"/>
          </p:cNvPicPr>
          <p:nvPr>
            <p:ph idx="1"/>
          </p:nvPr>
        </p:nvPicPr>
        <p:blipFill>
          <a:blip r:embed="rId2"/>
          <a:stretch>
            <a:fillRect/>
          </a:stretch>
        </p:blipFill>
        <p:spPr>
          <a:xfrm>
            <a:off x="1455737" y="1910556"/>
            <a:ext cx="6276975" cy="3600450"/>
          </a:xfrm>
          <a:prstGeom prst="rect">
            <a:avLst/>
          </a:prstGeom>
        </p:spPr>
      </p:pic>
    </p:spTree>
    <p:extLst>
      <p:ext uri="{BB962C8B-B14F-4D97-AF65-F5344CB8AC3E}">
        <p14:creationId xmlns:p14="http://schemas.microsoft.com/office/powerpoint/2010/main" val="291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C5D8C-07F6-4995-81A6-C6751D3B9002}"/>
              </a:ext>
            </a:extLst>
          </p:cNvPr>
          <p:cNvSpPr>
            <a:spLocks noGrp="1"/>
          </p:cNvSpPr>
          <p:nvPr>
            <p:ph type="title"/>
          </p:nvPr>
        </p:nvSpPr>
        <p:spPr/>
        <p:txBody>
          <a:bodyPr/>
          <a:lstStyle/>
          <a:p>
            <a:r>
              <a:rPr lang="zh-CN" altLang="en-US" dirty="0"/>
              <a:t>晶体管：二级管与三极管</a:t>
            </a:r>
          </a:p>
        </p:txBody>
      </p:sp>
      <p:pic>
        <p:nvPicPr>
          <p:cNvPr id="4" name="图片 3">
            <a:extLst>
              <a:ext uri="{FF2B5EF4-FFF2-40B4-BE49-F238E27FC236}">
                <a16:creationId xmlns:a16="http://schemas.microsoft.com/office/drawing/2014/main" id="{F29EDF4C-9581-42FF-BD35-9CF55D151A1E}"/>
              </a:ext>
            </a:extLst>
          </p:cNvPr>
          <p:cNvPicPr>
            <a:picLocks noChangeAspect="1"/>
          </p:cNvPicPr>
          <p:nvPr/>
        </p:nvPicPr>
        <p:blipFill>
          <a:blip r:embed="rId2"/>
          <a:stretch>
            <a:fillRect/>
          </a:stretch>
        </p:blipFill>
        <p:spPr>
          <a:xfrm>
            <a:off x="4594860" y="1751088"/>
            <a:ext cx="4066357" cy="2850776"/>
          </a:xfrm>
          <a:prstGeom prst="rect">
            <a:avLst/>
          </a:prstGeom>
        </p:spPr>
      </p:pic>
      <p:pic>
        <p:nvPicPr>
          <p:cNvPr id="6" name="图片 5">
            <a:extLst>
              <a:ext uri="{FF2B5EF4-FFF2-40B4-BE49-F238E27FC236}">
                <a16:creationId xmlns:a16="http://schemas.microsoft.com/office/drawing/2014/main" id="{DE7F8C2F-8D53-481D-A739-2BBE61949456}"/>
              </a:ext>
            </a:extLst>
          </p:cNvPr>
          <p:cNvPicPr>
            <a:picLocks noChangeAspect="1"/>
          </p:cNvPicPr>
          <p:nvPr/>
        </p:nvPicPr>
        <p:blipFill>
          <a:blip r:embed="rId3"/>
          <a:stretch>
            <a:fillRect/>
          </a:stretch>
        </p:blipFill>
        <p:spPr>
          <a:xfrm>
            <a:off x="5796136" y="4601864"/>
            <a:ext cx="1944216" cy="1529734"/>
          </a:xfrm>
          <a:prstGeom prst="rect">
            <a:avLst/>
          </a:prstGeom>
        </p:spPr>
      </p:pic>
      <p:pic>
        <p:nvPicPr>
          <p:cNvPr id="7" name="图片 6">
            <a:extLst>
              <a:ext uri="{FF2B5EF4-FFF2-40B4-BE49-F238E27FC236}">
                <a16:creationId xmlns:a16="http://schemas.microsoft.com/office/drawing/2014/main" id="{3EE1342D-0FFA-4E53-8553-EF3FA1DA93B7}"/>
              </a:ext>
            </a:extLst>
          </p:cNvPr>
          <p:cNvPicPr>
            <a:picLocks noChangeAspect="1"/>
          </p:cNvPicPr>
          <p:nvPr/>
        </p:nvPicPr>
        <p:blipFill>
          <a:blip r:embed="rId4"/>
          <a:stretch>
            <a:fillRect/>
          </a:stretch>
        </p:blipFill>
        <p:spPr>
          <a:xfrm>
            <a:off x="234328" y="1691512"/>
            <a:ext cx="3714750" cy="2800350"/>
          </a:xfrm>
          <a:prstGeom prst="rect">
            <a:avLst/>
          </a:prstGeom>
        </p:spPr>
      </p:pic>
      <p:grpSp>
        <p:nvGrpSpPr>
          <p:cNvPr id="21" name="组合 20">
            <a:extLst>
              <a:ext uri="{FF2B5EF4-FFF2-40B4-BE49-F238E27FC236}">
                <a16:creationId xmlns:a16="http://schemas.microsoft.com/office/drawing/2014/main" id="{05C19121-5622-4C10-9372-E6C2EF1D8814}"/>
              </a:ext>
            </a:extLst>
          </p:cNvPr>
          <p:cNvGrpSpPr/>
          <p:nvPr/>
        </p:nvGrpSpPr>
        <p:grpSpPr>
          <a:xfrm>
            <a:off x="683568" y="4942725"/>
            <a:ext cx="2542431" cy="915228"/>
            <a:chOff x="683568" y="4942725"/>
            <a:chExt cx="2542431" cy="915228"/>
          </a:xfrm>
        </p:grpSpPr>
        <p:sp>
          <p:nvSpPr>
            <p:cNvPr id="8" name="矩形 7">
              <a:extLst>
                <a:ext uri="{FF2B5EF4-FFF2-40B4-BE49-F238E27FC236}">
                  <a16:creationId xmlns:a16="http://schemas.microsoft.com/office/drawing/2014/main" id="{3D6817AC-CBDB-4912-8EEC-0A00F9145600}"/>
                </a:ext>
              </a:extLst>
            </p:cNvPr>
            <p:cNvSpPr/>
            <p:nvPr/>
          </p:nvSpPr>
          <p:spPr>
            <a:xfrm>
              <a:off x="1331640" y="4984576"/>
              <a:ext cx="648072"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9" name="矩形 8">
              <a:extLst>
                <a:ext uri="{FF2B5EF4-FFF2-40B4-BE49-F238E27FC236}">
                  <a16:creationId xmlns:a16="http://schemas.microsoft.com/office/drawing/2014/main" id="{9F8BD8FA-4FC1-48DC-B6AF-2520BB2F3830}"/>
                </a:ext>
              </a:extLst>
            </p:cNvPr>
            <p:cNvSpPr/>
            <p:nvPr/>
          </p:nvSpPr>
          <p:spPr>
            <a:xfrm>
              <a:off x="1979712" y="4984576"/>
              <a:ext cx="648072" cy="504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cxnSp>
          <p:nvCxnSpPr>
            <p:cNvPr id="12" name="直接连接符 11">
              <a:extLst>
                <a:ext uri="{FF2B5EF4-FFF2-40B4-BE49-F238E27FC236}">
                  <a16:creationId xmlns:a16="http://schemas.microsoft.com/office/drawing/2014/main" id="{44D6F226-F16F-48DC-80FF-5B8D9B403D70}"/>
                </a:ext>
              </a:extLst>
            </p:cNvPr>
            <p:cNvCxnSpPr>
              <a:cxnSpLocks/>
              <a:stCxn id="8" idx="1"/>
            </p:cNvCxnSpPr>
            <p:nvPr/>
          </p:nvCxnSpPr>
          <p:spPr>
            <a:xfrm flipH="1">
              <a:off x="683568" y="5236604"/>
              <a:ext cx="6480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011301D6-A3E2-4285-A6BB-84CF3C5C5B9D}"/>
                </a:ext>
              </a:extLst>
            </p:cNvPr>
            <p:cNvCxnSpPr>
              <a:cxnSpLocks/>
              <a:stCxn id="9" idx="3"/>
            </p:cNvCxnSpPr>
            <p:nvPr/>
          </p:nvCxnSpPr>
          <p:spPr>
            <a:xfrm>
              <a:off x="2627784" y="5236604"/>
              <a:ext cx="553204" cy="0"/>
            </a:xfrm>
            <a:prstGeom prst="line">
              <a:avLst/>
            </a:prstGeom>
            <a:ln w="28575"/>
          </p:spPr>
          <p:style>
            <a:lnRef idx="1">
              <a:schemeClr val="dk1"/>
            </a:lnRef>
            <a:fillRef idx="0">
              <a:schemeClr val="dk1"/>
            </a:fillRef>
            <a:effectRef idx="0">
              <a:schemeClr val="dk1"/>
            </a:effectRef>
            <a:fontRef idx="minor">
              <a:schemeClr val="tx1"/>
            </a:fontRef>
          </p:style>
        </p:cxnSp>
        <p:sp>
          <p:nvSpPr>
            <p:cNvPr id="17" name="矩形 16">
              <a:extLst>
                <a:ext uri="{FF2B5EF4-FFF2-40B4-BE49-F238E27FC236}">
                  <a16:creationId xmlns:a16="http://schemas.microsoft.com/office/drawing/2014/main" id="{18C744A9-683F-409F-825C-069E873931EB}"/>
                </a:ext>
              </a:extLst>
            </p:cNvPr>
            <p:cNvSpPr/>
            <p:nvPr/>
          </p:nvSpPr>
          <p:spPr>
            <a:xfrm>
              <a:off x="1907704" y="4984576"/>
              <a:ext cx="144016" cy="504045"/>
            </a:xfrm>
            <a:prstGeom prst="rect">
              <a:avLst/>
            </a:prstGeom>
            <a:solidFill>
              <a:srgbClr val="FFC000"/>
            </a:solid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B3720A6-4055-408B-8733-CAA2654ED7DC}"/>
                </a:ext>
              </a:extLst>
            </p:cNvPr>
            <p:cNvSpPr txBox="1"/>
            <p:nvPr/>
          </p:nvSpPr>
          <p:spPr>
            <a:xfrm>
              <a:off x="716525" y="4942725"/>
              <a:ext cx="300082" cy="369332"/>
            </a:xfrm>
            <a:prstGeom prst="rect">
              <a:avLst/>
            </a:prstGeom>
            <a:noFill/>
          </p:spPr>
          <p:txBody>
            <a:bodyPr wrap="none" rtlCol="0">
              <a:spAutoFit/>
            </a:bodyPr>
            <a:lstStyle/>
            <a:p>
              <a:r>
                <a:rPr lang="en-US" altLang="zh-CN" dirty="0"/>
                <a:t>+</a:t>
              </a:r>
              <a:endParaRPr lang="zh-CN" altLang="en-US" dirty="0"/>
            </a:p>
          </p:txBody>
        </p:sp>
        <p:sp>
          <p:nvSpPr>
            <p:cNvPr id="19" name="文本框 18">
              <a:extLst>
                <a:ext uri="{FF2B5EF4-FFF2-40B4-BE49-F238E27FC236}">
                  <a16:creationId xmlns:a16="http://schemas.microsoft.com/office/drawing/2014/main" id="{555067A0-3215-4E2E-8261-3BB29803E1CD}"/>
                </a:ext>
              </a:extLst>
            </p:cNvPr>
            <p:cNvSpPr txBox="1"/>
            <p:nvPr/>
          </p:nvSpPr>
          <p:spPr>
            <a:xfrm>
              <a:off x="2970801" y="4942725"/>
              <a:ext cx="255198" cy="369332"/>
            </a:xfrm>
            <a:prstGeom prst="rect">
              <a:avLst/>
            </a:prstGeom>
            <a:noFill/>
          </p:spPr>
          <p:txBody>
            <a:bodyPr wrap="none" rtlCol="0">
              <a:spAutoFit/>
            </a:bodyPr>
            <a:lstStyle/>
            <a:p>
              <a:r>
                <a:rPr lang="en-US" altLang="zh-CN" dirty="0"/>
                <a:t>-</a:t>
              </a:r>
              <a:endParaRPr lang="zh-CN" altLang="en-US" dirty="0"/>
            </a:p>
          </p:txBody>
        </p:sp>
        <p:sp>
          <p:nvSpPr>
            <p:cNvPr id="20" name="文本框 19">
              <a:extLst>
                <a:ext uri="{FF2B5EF4-FFF2-40B4-BE49-F238E27FC236}">
                  <a16:creationId xmlns:a16="http://schemas.microsoft.com/office/drawing/2014/main" id="{78B3E39C-E71F-4F75-9BB7-BAB7CE4C8FD5}"/>
                </a:ext>
              </a:extLst>
            </p:cNvPr>
            <p:cNvSpPr txBox="1"/>
            <p:nvPr/>
          </p:nvSpPr>
          <p:spPr>
            <a:xfrm>
              <a:off x="1674116" y="5488621"/>
              <a:ext cx="683200" cy="369332"/>
            </a:xfrm>
            <a:prstGeom prst="rect">
              <a:avLst/>
            </a:prstGeom>
            <a:noFill/>
          </p:spPr>
          <p:txBody>
            <a:bodyPr wrap="none" rtlCol="0">
              <a:spAutoFit/>
            </a:bodyPr>
            <a:lstStyle/>
            <a:p>
              <a:r>
                <a:rPr lang="en-US" altLang="zh-CN" dirty="0"/>
                <a:t>PN</a:t>
              </a:r>
              <a:r>
                <a:rPr lang="zh-CN" altLang="en-US" dirty="0"/>
                <a:t>结</a:t>
              </a:r>
            </a:p>
          </p:txBody>
        </p:sp>
      </p:grpSp>
    </p:spTree>
    <p:extLst>
      <p:ext uri="{BB962C8B-B14F-4D97-AF65-F5344CB8AC3E}">
        <p14:creationId xmlns:p14="http://schemas.microsoft.com/office/powerpoint/2010/main" val="55044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95A9D8A0-F64D-4E44-80E8-F1141B934B2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544" y="1528208"/>
            <a:ext cx="4592216" cy="459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11" name="Rectangle 3">
            <a:extLst>
              <a:ext uri="{FF2B5EF4-FFF2-40B4-BE49-F238E27FC236}">
                <a16:creationId xmlns:a16="http://schemas.microsoft.com/office/drawing/2014/main" id="{1067E4EA-BD86-4077-81F8-2C54DB6AF5D5}"/>
              </a:ext>
            </a:extLst>
          </p:cNvPr>
          <p:cNvSpPr>
            <a:spLocks noChangeArrowheads="1"/>
          </p:cNvSpPr>
          <p:nvPr/>
        </p:nvSpPr>
        <p:spPr bwMode="auto">
          <a:xfrm>
            <a:off x="784456" y="1628800"/>
            <a:ext cx="2491400" cy="341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en-GB" altLang="zh-CN" sz="2400" dirty="0">
                <a:solidFill>
                  <a:srgbClr val="000000"/>
                </a:solidFill>
                <a:latin typeface="Arial" panose="020B0604020202020204" pitchFamily="34" charset="0"/>
              </a:rPr>
              <a:t>Intel 4004 Microprocessor(</a:t>
            </a:r>
            <a:r>
              <a:rPr kumimoji="0" lang="en-US" altLang="zh-CN" sz="2400" dirty="0">
                <a:solidFill>
                  <a:srgbClr val="000000"/>
                </a:solidFill>
                <a:latin typeface="Arial" panose="020B0604020202020204" pitchFamily="34" charset="0"/>
              </a:rPr>
              <a:t>1971</a:t>
            </a:r>
            <a:r>
              <a:rPr kumimoji="0" lang="zh-CN" altLang="en-US" sz="2400" dirty="0">
                <a:solidFill>
                  <a:srgbClr val="000000"/>
                </a:solidFill>
                <a:latin typeface="Arial" panose="020B0604020202020204" pitchFamily="34" charset="0"/>
              </a:rPr>
              <a:t>年</a:t>
            </a:r>
            <a:r>
              <a:rPr kumimoji="0" lang="en-US" altLang="zh-CN" sz="2400" dirty="0">
                <a:solidFill>
                  <a:srgbClr val="000000"/>
                </a:solidFill>
                <a:latin typeface="Arial" panose="020B0604020202020204" pitchFamily="34" charset="0"/>
              </a:rPr>
              <a:t>10</a:t>
            </a:r>
            <a:r>
              <a:rPr kumimoji="0" lang="zh-CN" altLang="en-US" sz="2400" dirty="0">
                <a:solidFill>
                  <a:srgbClr val="000000"/>
                </a:solidFill>
                <a:latin typeface="Arial" panose="020B0604020202020204" pitchFamily="34" charset="0"/>
              </a:rPr>
              <a:t>月推出</a:t>
            </a:r>
            <a:r>
              <a:rPr kumimoji="0" lang="en-US" altLang="zh-CN" sz="2400" dirty="0">
                <a:solidFill>
                  <a:srgbClr val="000000"/>
                </a:solidFill>
                <a:latin typeface="Arial" panose="020B0604020202020204" pitchFamily="34" charset="0"/>
              </a:rPr>
              <a:t>4</a:t>
            </a:r>
            <a:r>
              <a:rPr kumimoji="0" lang="zh-CN" altLang="en-US" sz="2400" dirty="0">
                <a:solidFill>
                  <a:srgbClr val="000000"/>
                </a:solidFill>
                <a:latin typeface="Arial" panose="020B0604020202020204" pitchFamily="34" charset="0"/>
              </a:rPr>
              <a:t>位通用芯片</a:t>
            </a:r>
            <a:r>
              <a:rPr kumimoji="0" lang="en-US" altLang="zh-CN" sz="2400" dirty="0">
                <a:solidFill>
                  <a:srgbClr val="000000"/>
                </a:solidFill>
                <a:latin typeface="Arial" panose="020B0604020202020204" pitchFamily="34" charset="0"/>
              </a:rPr>
              <a:t>4004</a:t>
            </a:r>
            <a:r>
              <a:rPr kumimoji="0" lang="zh-CN" altLang="en-US" sz="2400" dirty="0">
                <a:solidFill>
                  <a:srgbClr val="000000"/>
                </a:solidFill>
                <a:latin typeface="Arial" panose="020B0604020202020204" pitchFamily="34" charset="0"/>
              </a:rPr>
              <a:t>，时钟频率</a:t>
            </a:r>
            <a:r>
              <a:rPr kumimoji="0" lang="en-US" altLang="zh-CN" sz="2400" dirty="0">
                <a:solidFill>
                  <a:srgbClr val="000000"/>
                </a:solidFill>
                <a:latin typeface="Arial" panose="020B0604020202020204" pitchFamily="34" charset="0"/>
              </a:rPr>
              <a:t>108KHz</a:t>
            </a:r>
            <a:r>
              <a:rPr kumimoji="0" lang="zh-CN" altLang="en-US" sz="2400" dirty="0">
                <a:solidFill>
                  <a:srgbClr val="000000"/>
                </a:solidFill>
                <a:latin typeface="Arial" panose="020B0604020202020204" pitchFamily="34" charset="0"/>
              </a:rPr>
              <a:t>，拥有</a:t>
            </a:r>
            <a:r>
              <a:rPr kumimoji="0" lang="en-US" altLang="zh-CN" sz="2400" dirty="0">
                <a:solidFill>
                  <a:srgbClr val="000000"/>
                </a:solidFill>
                <a:latin typeface="Arial" panose="020B0604020202020204" pitchFamily="34" charset="0"/>
              </a:rPr>
              <a:t>2300</a:t>
            </a:r>
            <a:r>
              <a:rPr kumimoji="0" lang="zh-CN" altLang="en-US" sz="2400" dirty="0">
                <a:solidFill>
                  <a:srgbClr val="000000"/>
                </a:solidFill>
                <a:latin typeface="Arial" panose="020B0604020202020204" pitchFamily="34" charset="0"/>
              </a:rPr>
              <a:t>个晶体管，有</a:t>
            </a:r>
            <a:r>
              <a:rPr kumimoji="0" lang="en-US" altLang="zh-CN" sz="2400" dirty="0">
                <a:solidFill>
                  <a:srgbClr val="000000"/>
                </a:solidFill>
                <a:latin typeface="Arial" panose="020B0604020202020204" pitchFamily="34" charset="0"/>
              </a:rPr>
              <a:t>ROM,RAM</a:t>
            </a:r>
            <a:r>
              <a:rPr kumimoji="0" lang="zh-CN" altLang="en-US" sz="2400" dirty="0">
                <a:solidFill>
                  <a:srgbClr val="000000"/>
                </a:solidFill>
                <a:latin typeface="Arial" panose="020B0604020202020204" pitchFamily="34" charset="0"/>
              </a:rPr>
              <a:t>以及</a:t>
            </a:r>
            <a:r>
              <a:rPr kumimoji="0" lang="en-US" altLang="zh-CN" sz="2400" dirty="0">
                <a:solidFill>
                  <a:srgbClr val="000000"/>
                </a:solidFill>
                <a:latin typeface="Arial" panose="020B0604020202020204" pitchFamily="34" charset="0"/>
              </a:rPr>
              <a:t>I/O</a:t>
            </a:r>
            <a:r>
              <a:rPr kumimoji="0" lang="zh-CN" altLang="en-US" sz="2400" dirty="0">
                <a:solidFill>
                  <a:srgbClr val="000000"/>
                </a:solidFill>
                <a:latin typeface="Arial" panose="020B0604020202020204" pitchFamily="34" charset="0"/>
              </a:rPr>
              <a:t>的接口</a:t>
            </a:r>
            <a:r>
              <a:rPr kumimoji="0" lang="en-GB" altLang="zh-CN" sz="2400" dirty="0">
                <a:solidFill>
                  <a:srgbClr val="000000"/>
                </a:solidFill>
                <a:latin typeface="Arial" panose="020B0604020202020204" pitchFamily="34" charset="0"/>
              </a:rPr>
              <a:t>)</a:t>
            </a:r>
          </a:p>
        </p:txBody>
      </p:sp>
      <p:sp>
        <p:nvSpPr>
          <p:cNvPr id="2" name="标题 1">
            <a:extLst>
              <a:ext uri="{FF2B5EF4-FFF2-40B4-BE49-F238E27FC236}">
                <a16:creationId xmlns:a16="http://schemas.microsoft.com/office/drawing/2014/main" id="{0F84992E-4DF7-4198-B3C8-395510C6F131}"/>
              </a:ext>
            </a:extLst>
          </p:cNvPr>
          <p:cNvSpPr>
            <a:spLocks noGrp="1"/>
          </p:cNvSpPr>
          <p:nvPr>
            <p:ph type="title"/>
          </p:nvPr>
        </p:nvSpPr>
        <p:spPr/>
        <p:txBody>
          <a:bodyPr/>
          <a:lstStyle/>
          <a:p>
            <a:r>
              <a:rPr lang="zh-CN" altLang="en-US" dirty="0"/>
              <a:t>集成电路</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a:extLst>
              <a:ext uri="{FF2B5EF4-FFF2-40B4-BE49-F238E27FC236}">
                <a16:creationId xmlns:a16="http://schemas.microsoft.com/office/drawing/2014/main" id="{0CD6A6AB-8420-40A5-895D-C4E3EE6278E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355" y="2204864"/>
            <a:ext cx="4078405" cy="3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标题 1">
            <a:extLst>
              <a:ext uri="{FF2B5EF4-FFF2-40B4-BE49-F238E27FC236}">
                <a16:creationId xmlns:a16="http://schemas.microsoft.com/office/drawing/2014/main" id="{D66C572A-883D-4F02-A4E2-941C35D7D969}"/>
              </a:ext>
            </a:extLst>
          </p:cNvPr>
          <p:cNvSpPr>
            <a:spLocks noGrp="1"/>
          </p:cNvSpPr>
          <p:nvPr>
            <p:ph type="title"/>
          </p:nvPr>
        </p:nvSpPr>
        <p:spPr/>
        <p:txBody>
          <a:bodyPr/>
          <a:lstStyle/>
          <a:p>
            <a:r>
              <a:rPr lang="zh-CN" altLang="en-US" dirty="0"/>
              <a:t>大规模集成电路</a:t>
            </a:r>
          </a:p>
        </p:txBody>
      </p:sp>
      <p:sp>
        <p:nvSpPr>
          <p:cNvPr id="4" name="矩形 3">
            <a:extLst>
              <a:ext uri="{FF2B5EF4-FFF2-40B4-BE49-F238E27FC236}">
                <a16:creationId xmlns:a16="http://schemas.microsoft.com/office/drawing/2014/main" id="{A21BD9A0-66EE-4984-87BA-4C353B350466}"/>
              </a:ext>
            </a:extLst>
          </p:cNvPr>
          <p:cNvSpPr/>
          <p:nvPr/>
        </p:nvSpPr>
        <p:spPr>
          <a:xfrm>
            <a:off x="777240" y="1846565"/>
            <a:ext cx="3002672" cy="2862322"/>
          </a:xfrm>
          <a:prstGeom prst="rect">
            <a:avLst/>
          </a:prstGeom>
        </p:spPr>
        <p:txBody>
          <a:bodyPr wrap="square">
            <a:spAutoFit/>
          </a:bodyPr>
          <a:lstStyle/>
          <a:p>
            <a:pPr>
              <a:lnSpc>
                <a:spcPct val="100000"/>
              </a:lnSpc>
              <a:spcBef>
                <a:spcPct val="0"/>
              </a:spcBef>
              <a:buFontTx/>
              <a:buNone/>
            </a:pPr>
            <a:r>
              <a:rPr lang="en-GB" altLang="zh-CN" sz="3600" dirty="0">
                <a:solidFill>
                  <a:srgbClr val="000000"/>
                </a:solidFill>
                <a:latin typeface="Arial" panose="020B0604020202020204" pitchFamily="34" charset="0"/>
              </a:rPr>
              <a:t>Intel Pentium Processor:</a:t>
            </a:r>
          </a:p>
          <a:p>
            <a:pPr>
              <a:lnSpc>
                <a:spcPct val="100000"/>
              </a:lnSpc>
              <a:spcBef>
                <a:spcPct val="0"/>
              </a:spcBef>
              <a:buFontTx/>
              <a:buNone/>
            </a:pPr>
            <a:r>
              <a:rPr lang="en-GB" altLang="zh-CN" sz="3600" dirty="0">
                <a:solidFill>
                  <a:srgbClr val="000000"/>
                </a:solidFill>
                <a:latin typeface="Arial" panose="020B0604020202020204" pitchFamily="34" charset="0"/>
              </a:rPr>
              <a:t>1993</a:t>
            </a:r>
          </a:p>
          <a:p>
            <a:pPr>
              <a:lnSpc>
                <a:spcPct val="100000"/>
              </a:lnSpc>
              <a:spcBef>
                <a:spcPct val="0"/>
              </a:spcBef>
              <a:buFontTx/>
              <a:buNone/>
            </a:pPr>
            <a:r>
              <a:rPr lang="zh-CN" altLang="en-US" sz="3600" dirty="0">
                <a:solidFill>
                  <a:srgbClr val="000000"/>
                </a:solidFill>
                <a:latin typeface="Arial" panose="020B0604020202020204" pitchFamily="34" charset="0"/>
              </a:rPr>
              <a:t>晶体管数量：</a:t>
            </a:r>
            <a:r>
              <a:rPr lang="en-US" altLang="zh-CN" sz="3600" dirty="0">
                <a:solidFill>
                  <a:srgbClr val="000000"/>
                </a:solidFill>
                <a:latin typeface="Arial" panose="020B0604020202020204" pitchFamily="34" charset="0"/>
              </a:rPr>
              <a:t>310 </a:t>
            </a:r>
            <a:r>
              <a:rPr lang="zh-CN" altLang="en-US" sz="3600" dirty="0">
                <a:solidFill>
                  <a:srgbClr val="000000"/>
                </a:solidFill>
                <a:latin typeface="Arial" panose="020B0604020202020204" pitchFamily="34" charset="0"/>
              </a:rPr>
              <a:t>万</a:t>
            </a:r>
            <a:endParaRPr lang="en-GB" altLang="zh-CN" sz="3600" dirty="0">
              <a:solidFill>
                <a:srgbClr val="000000"/>
              </a:solidFill>
              <a:latin typeface="Arial" panose="020B060402020202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9" descr="http://www.beareyes.com.cn/2/lib/200607/27/334/image012.jpg">
            <a:extLst>
              <a:ext uri="{FF2B5EF4-FFF2-40B4-BE49-F238E27FC236}">
                <a16:creationId xmlns:a16="http://schemas.microsoft.com/office/drawing/2014/main" id="{EA666FF2-781F-4B9A-ACE9-0186EF5F2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3268663"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10" descr="http://www.beareyes.com.cn/2/lib/200607/27/334/image013.jpg">
            <a:extLst>
              <a:ext uri="{FF2B5EF4-FFF2-40B4-BE49-F238E27FC236}">
                <a16:creationId xmlns:a16="http://schemas.microsoft.com/office/drawing/2014/main" id="{AEEC4CD7-8C2B-446F-ADCC-E7F51595F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725807"/>
            <a:ext cx="4114800"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11">
            <a:extLst>
              <a:ext uri="{FF2B5EF4-FFF2-40B4-BE49-F238E27FC236}">
                <a16:creationId xmlns:a16="http://schemas.microsoft.com/office/drawing/2014/main" id="{E653DD6E-C018-4EAA-A160-87B37548F640}"/>
              </a:ext>
            </a:extLst>
          </p:cNvPr>
          <p:cNvSpPr txBox="1">
            <a:spLocks noChangeArrowheads="1"/>
          </p:cNvSpPr>
          <p:nvPr/>
        </p:nvSpPr>
        <p:spPr bwMode="auto">
          <a:xfrm>
            <a:off x="990600" y="54102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defRPr/>
            </a:pPr>
            <a:r>
              <a:rPr lang="en-US" altLang="zh-CN" b="1" dirty="0">
                <a:solidFill>
                  <a:srgbClr val="000000"/>
                </a:solidFill>
              </a:rPr>
              <a:t>2006 </a:t>
            </a:r>
            <a:r>
              <a:rPr lang="zh-CN" altLang="en-US" b="1" dirty="0">
                <a:solidFill>
                  <a:srgbClr val="000000"/>
                </a:solidFill>
              </a:rPr>
              <a:t>年 </a:t>
            </a:r>
            <a:r>
              <a:rPr lang="en-US" altLang="zh-CN" b="1" dirty="0">
                <a:solidFill>
                  <a:srgbClr val="000000"/>
                </a:solidFill>
              </a:rPr>
              <a:t>5 </a:t>
            </a:r>
            <a:r>
              <a:rPr lang="zh-CN" altLang="en-US" b="1" dirty="0">
                <a:solidFill>
                  <a:srgbClr val="000000"/>
                </a:solidFill>
              </a:rPr>
              <a:t>月英特尔双核处理器</a:t>
            </a:r>
            <a:r>
              <a:rPr lang="en-US" altLang="zh-CN" b="1" dirty="0">
                <a:solidFill>
                  <a:srgbClr val="000000"/>
                </a:solidFill>
              </a:rPr>
              <a:t>:   </a:t>
            </a:r>
            <a:r>
              <a:rPr lang="en-US" altLang="zh-CN" b="1" dirty="0">
                <a:solidFill>
                  <a:srgbClr val="002060"/>
                </a:solidFill>
                <a:effectLst>
                  <a:outerShdw blurRad="38100" dist="38100" dir="2700000" algn="tl">
                    <a:srgbClr val="000000">
                      <a:alpha val="43137"/>
                    </a:srgbClr>
                  </a:outerShdw>
                </a:effectLst>
              </a:rPr>
              <a:t>2.91 </a:t>
            </a:r>
            <a:r>
              <a:rPr lang="zh-CN" altLang="en-US" b="1" dirty="0">
                <a:solidFill>
                  <a:srgbClr val="002060"/>
                </a:solidFill>
                <a:effectLst>
                  <a:outerShdw blurRad="38100" dist="38100" dir="2700000" algn="tl">
                    <a:srgbClr val="000000">
                      <a:alpha val="43137"/>
                    </a:srgbClr>
                  </a:outerShdw>
                </a:effectLst>
              </a:rPr>
              <a:t>亿个晶体管</a:t>
            </a:r>
          </a:p>
        </p:txBody>
      </p:sp>
      <p:sp>
        <p:nvSpPr>
          <p:cNvPr id="2" name="标题 1">
            <a:extLst>
              <a:ext uri="{FF2B5EF4-FFF2-40B4-BE49-F238E27FC236}">
                <a16:creationId xmlns:a16="http://schemas.microsoft.com/office/drawing/2014/main" id="{828B8B83-0ED1-4056-B1A5-33C1B4E6317E}"/>
              </a:ext>
            </a:extLst>
          </p:cNvPr>
          <p:cNvSpPr>
            <a:spLocks noGrp="1"/>
          </p:cNvSpPr>
          <p:nvPr>
            <p:ph type="title"/>
          </p:nvPr>
        </p:nvSpPr>
        <p:spPr/>
        <p:txBody>
          <a:bodyPr/>
          <a:lstStyle/>
          <a:p>
            <a:r>
              <a:rPr lang="zh-CN" altLang="en-US" dirty="0"/>
              <a:t>超大规模集成电路</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EB40D-AF8E-40F0-B3E8-8CF064300A25}"/>
              </a:ext>
            </a:extLst>
          </p:cNvPr>
          <p:cNvSpPr>
            <a:spLocks noGrp="1"/>
          </p:cNvSpPr>
          <p:nvPr>
            <p:ph type="title"/>
          </p:nvPr>
        </p:nvSpPr>
        <p:spPr/>
        <p:txBody>
          <a:bodyPr>
            <a:normAutofit/>
          </a:bodyPr>
          <a:lstStyle/>
          <a:p>
            <a:r>
              <a:rPr lang="zh-CN" altLang="en-US" dirty="0"/>
              <a:t>信号：数学函数的物理表征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85C0EB-5764-48FD-BD58-73803152C87C}"/>
                  </a:ext>
                </a:extLst>
              </p:cNvPr>
              <p:cNvSpPr>
                <a:spLocks noGrp="1"/>
              </p:cNvSpPr>
              <p:nvPr>
                <p:ph idx="1"/>
              </p:nvPr>
            </p:nvSpPr>
            <p:spPr>
              <a:xfrm>
                <a:off x="822959" y="1552928"/>
                <a:ext cx="7543801" cy="2884177"/>
              </a:xfrm>
            </p:spPr>
            <p:txBody>
              <a:bodyPr/>
              <a:lstStyle/>
              <a:p>
                <a:pPr lvl="1"/>
                <a:r>
                  <a:rPr lang="zh-CN" altLang="en-US" dirty="0"/>
                  <a:t>直流信号：不随时间变化的常量；</a:t>
                </a:r>
                <a:endParaRPr lang="en-US" altLang="zh-CN" dirty="0"/>
              </a:p>
              <a:p>
                <a:pPr lvl="1"/>
                <a:r>
                  <a:rPr lang="zh-CN" altLang="en-US" dirty="0"/>
                  <a:t>简谐信号：三角</a:t>
                </a:r>
                <a14:m>
                  <m:oMath xmlns:m="http://schemas.openxmlformats.org/officeDocument/2006/math">
                    <m:r>
                      <a:rPr lang="zh-CN" altLang="en-US" dirty="0">
                        <a:latin typeface="Cambria Math" panose="02040503050406030204" pitchFamily="18" charset="0"/>
                      </a:rPr>
                      <m:t>函数</m:t>
                    </m:r>
                  </m:oMath>
                </a14:m>
                <a:endParaRPr lang="en-US" altLang="zh-CN" dirty="0"/>
              </a:p>
              <a:p>
                <a:pPr lvl="2"/>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𝑈</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b="0" i="1" smtClean="0">
                                <a:latin typeface="Cambria Math" panose="02040503050406030204" pitchFamily="18" charset="0"/>
                              </a:rPr>
                              <m:t>𝜑</m:t>
                            </m:r>
                          </m:e>
                        </m:d>
                      </m:e>
                    </m:func>
                  </m:oMath>
                </a14:m>
                <a:r>
                  <a:rPr lang="en-US" altLang="zh-CN" b="0" dirty="0"/>
                  <a:t>,</a:t>
                </a:r>
                <a:r>
                  <a:rPr lang="zh-CN" altLang="en-US" b="0" dirty="0"/>
                  <a:t>三要素：幅度，频率和初始相位。</a:t>
                </a:r>
                <a:endParaRPr lang="en-US" altLang="zh-CN" b="0" dirty="0"/>
              </a:p>
              <a:p>
                <a:pPr lvl="1"/>
                <a:r>
                  <a:rPr lang="zh-CN" altLang="en-US" b="0" dirty="0"/>
                  <a:t>多谐信号：任意周期函数。</a:t>
                </a:r>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0B85C0EB-5764-48FD-BD58-73803152C87C}"/>
                  </a:ext>
                </a:extLst>
              </p:cNvPr>
              <p:cNvSpPr>
                <a:spLocks noGrp="1" noRot="1" noChangeAspect="1" noMove="1" noResize="1" noEditPoints="1" noAdjustHandles="1" noChangeArrowheads="1" noChangeShapeType="1" noTextEdit="1"/>
              </p:cNvSpPr>
              <p:nvPr>
                <p:ph idx="1"/>
              </p:nvPr>
            </p:nvSpPr>
            <p:spPr>
              <a:xfrm>
                <a:off x="822959" y="1552928"/>
                <a:ext cx="7543801" cy="2884177"/>
              </a:xfrm>
              <a:blipFill>
                <a:blip r:embed="rId2"/>
                <a:stretch>
                  <a:fillRect/>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F8C37751-F44E-4700-AF78-E5595D61173C}"/>
              </a:ext>
            </a:extLst>
          </p:cNvPr>
          <p:cNvGrpSpPr/>
          <p:nvPr/>
        </p:nvGrpSpPr>
        <p:grpSpPr>
          <a:xfrm>
            <a:off x="969264" y="4855464"/>
            <a:ext cx="7995224" cy="1233381"/>
            <a:chOff x="969264" y="4855464"/>
            <a:chExt cx="7995224" cy="1233381"/>
          </a:xfrm>
        </p:grpSpPr>
        <p:cxnSp>
          <p:nvCxnSpPr>
            <p:cNvPr id="5" name="直接连接符 4">
              <a:extLst>
                <a:ext uri="{FF2B5EF4-FFF2-40B4-BE49-F238E27FC236}">
                  <a16:creationId xmlns:a16="http://schemas.microsoft.com/office/drawing/2014/main" id="{418B762D-BF52-42B5-A0B0-011C137B6288}"/>
                </a:ext>
              </a:extLst>
            </p:cNvPr>
            <p:cNvCxnSpPr>
              <a:cxnSpLocks/>
            </p:cNvCxnSpPr>
            <p:nvPr/>
          </p:nvCxnSpPr>
          <p:spPr>
            <a:xfrm>
              <a:off x="1043608" y="5589240"/>
              <a:ext cx="7920880" cy="0"/>
            </a:xfrm>
            <a:prstGeom prst="line">
              <a:avLst/>
            </a:prstGeom>
          </p:spPr>
          <p:style>
            <a:lnRef idx="1">
              <a:schemeClr val="dk1"/>
            </a:lnRef>
            <a:fillRef idx="0">
              <a:schemeClr val="dk1"/>
            </a:fillRef>
            <a:effectRef idx="0">
              <a:schemeClr val="dk1"/>
            </a:effectRef>
            <a:fontRef idx="minor">
              <a:schemeClr val="tx1"/>
            </a:fontRef>
          </p:style>
        </p:cxnSp>
        <p:sp>
          <p:nvSpPr>
            <p:cNvPr id="29" name="任意多边形: 形状 28">
              <a:extLst>
                <a:ext uri="{FF2B5EF4-FFF2-40B4-BE49-F238E27FC236}">
                  <a16:creationId xmlns:a16="http://schemas.microsoft.com/office/drawing/2014/main" id="{28E65C4C-17D6-4ECB-990A-54D0185DE7FE}"/>
                </a:ext>
              </a:extLst>
            </p:cNvPr>
            <p:cNvSpPr/>
            <p:nvPr/>
          </p:nvSpPr>
          <p:spPr>
            <a:xfrm>
              <a:off x="969264" y="4855464"/>
              <a:ext cx="2322576" cy="603504"/>
            </a:xfrm>
            <a:custGeom>
              <a:avLst/>
              <a:gdLst>
                <a:gd name="connsiteX0" fmla="*/ 0 w 2322576"/>
                <a:gd name="connsiteY0" fmla="*/ 603504 h 603504"/>
                <a:gd name="connsiteX1" fmla="*/ 521208 w 2322576"/>
                <a:gd name="connsiteY1" fmla="*/ 594360 h 603504"/>
                <a:gd name="connsiteX2" fmla="*/ 521208 w 2322576"/>
                <a:gd name="connsiteY2" fmla="*/ 0 h 603504"/>
                <a:gd name="connsiteX3" fmla="*/ 960120 w 2322576"/>
                <a:gd name="connsiteY3" fmla="*/ 0 h 603504"/>
                <a:gd name="connsiteX4" fmla="*/ 960120 w 2322576"/>
                <a:gd name="connsiteY4" fmla="*/ 594360 h 603504"/>
                <a:gd name="connsiteX5" fmla="*/ 1463040 w 2322576"/>
                <a:gd name="connsiteY5" fmla="*/ 603504 h 603504"/>
                <a:gd name="connsiteX6" fmla="*/ 1463040 w 2322576"/>
                <a:gd name="connsiteY6" fmla="*/ 18288 h 603504"/>
                <a:gd name="connsiteX7" fmla="*/ 1920240 w 2322576"/>
                <a:gd name="connsiteY7" fmla="*/ 18288 h 603504"/>
                <a:gd name="connsiteX8" fmla="*/ 1929384 w 2322576"/>
                <a:gd name="connsiteY8" fmla="*/ 576072 h 603504"/>
                <a:gd name="connsiteX9" fmla="*/ 2322576 w 2322576"/>
                <a:gd name="connsiteY9" fmla="*/ 576072 h 603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2576" h="603504">
                  <a:moveTo>
                    <a:pt x="0" y="603504"/>
                  </a:moveTo>
                  <a:lnTo>
                    <a:pt x="521208" y="594360"/>
                  </a:lnTo>
                  <a:lnTo>
                    <a:pt x="521208" y="0"/>
                  </a:lnTo>
                  <a:lnTo>
                    <a:pt x="960120" y="0"/>
                  </a:lnTo>
                  <a:lnTo>
                    <a:pt x="960120" y="594360"/>
                  </a:lnTo>
                  <a:lnTo>
                    <a:pt x="1463040" y="603504"/>
                  </a:lnTo>
                  <a:lnTo>
                    <a:pt x="1463040" y="18288"/>
                  </a:lnTo>
                  <a:lnTo>
                    <a:pt x="1920240" y="18288"/>
                  </a:lnTo>
                  <a:lnTo>
                    <a:pt x="1929384" y="576072"/>
                  </a:lnTo>
                  <a:lnTo>
                    <a:pt x="2322576" y="576072"/>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E442F0D8-7FC0-4C01-8EF4-8EA409EFB667}"/>
                </a:ext>
              </a:extLst>
            </p:cNvPr>
            <p:cNvSpPr/>
            <p:nvPr/>
          </p:nvSpPr>
          <p:spPr>
            <a:xfrm>
              <a:off x="3858768" y="4974336"/>
              <a:ext cx="2852928" cy="493776"/>
            </a:xfrm>
            <a:custGeom>
              <a:avLst/>
              <a:gdLst>
                <a:gd name="connsiteX0" fmla="*/ 0 w 2852928"/>
                <a:gd name="connsiteY0" fmla="*/ 457200 h 493776"/>
                <a:gd name="connsiteX1" fmla="*/ 713232 w 2852928"/>
                <a:gd name="connsiteY1" fmla="*/ 0 h 493776"/>
                <a:gd name="connsiteX2" fmla="*/ 704088 w 2852928"/>
                <a:gd name="connsiteY2" fmla="*/ 493776 h 493776"/>
                <a:gd name="connsiteX3" fmla="*/ 1463040 w 2852928"/>
                <a:gd name="connsiteY3" fmla="*/ 27432 h 493776"/>
                <a:gd name="connsiteX4" fmla="*/ 1444752 w 2852928"/>
                <a:gd name="connsiteY4" fmla="*/ 484632 h 493776"/>
                <a:gd name="connsiteX5" fmla="*/ 2148840 w 2852928"/>
                <a:gd name="connsiteY5" fmla="*/ 18288 h 493776"/>
                <a:gd name="connsiteX6" fmla="*/ 2148840 w 2852928"/>
                <a:gd name="connsiteY6" fmla="*/ 457200 h 493776"/>
                <a:gd name="connsiteX7" fmla="*/ 2852928 w 2852928"/>
                <a:gd name="connsiteY7" fmla="*/ 64008 h 493776"/>
                <a:gd name="connsiteX8" fmla="*/ 2852928 w 2852928"/>
                <a:gd name="connsiteY8" fmla="*/ 475488 h 49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2928" h="493776">
                  <a:moveTo>
                    <a:pt x="0" y="457200"/>
                  </a:moveTo>
                  <a:lnTo>
                    <a:pt x="713232" y="0"/>
                  </a:lnTo>
                  <a:lnTo>
                    <a:pt x="704088" y="493776"/>
                  </a:lnTo>
                  <a:lnTo>
                    <a:pt x="1463040" y="27432"/>
                  </a:lnTo>
                  <a:lnTo>
                    <a:pt x="1444752" y="484632"/>
                  </a:lnTo>
                  <a:lnTo>
                    <a:pt x="2148840" y="18288"/>
                  </a:lnTo>
                  <a:lnTo>
                    <a:pt x="2148840" y="457200"/>
                  </a:lnTo>
                  <a:lnTo>
                    <a:pt x="2852928" y="64008"/>
                  </a:lnTo>
                  <a:lnTo>
                    <a:pt x="2852928" y="475488"/>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A4061945-8A83-4BE0-B692-9A98CDC91182}"/>
                </a:ext>
              </a:extLst>
            </p:cNvPr>
            <p:cNvSpPr txBox="1"/>
            <p:nvPr/>
          </p:nvSpPr>
          <p:spPr>
            <a:xfrm>
              <a:off x="1619672" y="5719513"/>
              <a:ext cx="877163" cy="369332"/>
            </a:xfrm>
            <a:prstGeom prst="rect">
              <a:avLst/>
            </a:prstGeom>
            <a:noFill/>
          </p:spPr>
          <p:txBody>
            <a:bodyPr wrap="none" rtlCol="0">
              <a:spAutoFit/>
            </a:bodyPr>
            <a:lstStyle/>
            <a:p>
              <a:r>
                <a:rPr lang="zh-CN" altLang="en-US" dirty="0"/>
                <a:t>矩形波</a:t>
              </a:r>
            </a:p>
          </p:txBody>
        </p:sp>
        <p:sp>
          <p:nvSpPr>
            <p:cNvPr id="32" name="文本框 31">
              <a:extLst>
                <a:ext uri="{FF2B5EF4-FFF2-40B4-BE49-F238E27FC236}">
                  <a16:creationId xmlns:a16="http://schemas.microsoft.com/office/drawing/2014/main" id="{FADCBA41-B847-42D9-B9BC-3F1FA9788EB5}"/>
                </a:ext>
              </a:extLst>
            </p:cNvPr>
            <p:cNvSpPr txBox="1"/>
            <p:nvPr/>
          </p:nvSpPr>
          <p:spPr>
            <a:xfrm>
              <a:off x="4926120" y="5710369"/>
              <a:ext cx="889987" cy="369332"/>
            </a:xfrm>
            <a:prstGeom prst="rect">
              <a:avLst/>
            </a:prstGeom>
            <a:noFill/>
          </p:spPr>
          <p:txBody>
            <a:bodyPr wrap="none" rtlCol="0">
              <a:spAutoFit/>
            </a:bodyPr>
            <a:lstStyle/>
            <a:p>
              <a:r>
                <a:rPr lang="zh-CN" altLang="en-US" dirty="0"/>
                <a:t>锯齿波</a:t>
              </a:r>
            </a:p>
          </p:txBody>
        </p:sp>
        <p:sp>
          <p:nvSpPr>
            <p:cNvPr id="34" name="任意多边形: 形状 33">
              <a:extLst>
                <a:ext uri="{FF2B5EF4-FFF2-40B4-BE49-F238E27FC236}">
                  <a16:creationId xmlns:a16="http://schemas.microsoft.com/office/drawing/2014/main" id="{92E2B4DE-632A-434A-A640-477E2F4D0FB8}"/>
                </a:ext>
              </a:extLst>
            </p:cNvPr>
            <p:cNvSpPr/>
            <p:nvPr/>
          </p:nvSpPr>
          <p:spPr>
            <a:xfrm>
              <a:off x="7031736" y="5047488"/>
              <a:ext cx="1837944" cy="393192"/>
            </a:xfrm>
            <a:custGeom>
              <a:avLst/>
              <a:gdLst>
                <a:gd name="connsiteX0" fmla="*/ 0 w 1837944"/>
                <a:gd name="connsiteY0" fmla="*/ 384048 h 393192"/>
                <a:gd name="connsiteX1" fmla="*/ 402336 w 1837944"/>
                <a:gd name="connsiteY1" fmla="*/ 0 h 393192"/>
                <a:gd name="connsiteX2" fmla="*/ 768096 w 1837944"/>
                <a:gd name="connsiteY2" fmla="*/ 393192 h 393192"/>
                <a:gd name="connsiteX3" fmla="*/ 1124712 w 1837944"/>
                <a:gd name="connsiteY3" fmla="*/ 64008 h 393192"/>
                <a:gd name="connsiteX4" fmla="*/ 1490472 w 1837944"/>
                <a:gd name="connsiteY4" fmla="*/ 384048 h 393192"/>
                <a:gd name="connsiteX5" fmla="*/ 1837944 w 1837944"/>
                <a:gd name="connsiteY5" fmla="*/ 91440 h 39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7944" h="393192">
                  <a:moveTo>
                    <a:pt x="0" y="384048"/>
                  </a:moveTo>
                  <a:lnTo>
                    <a:pt x="402336" y="0"/>
                  </a:lnTo>
                  <a:lnTo>
                    <a:pt x="768096" y="393192"/>
                  </a:lnTo>
                  <a:lnTo>
                    <a:pt x="1124712" y="64008"/>
                  </a:lnTo>
                  <a:lnTo>
                    <a:pt x="1490472" y="384048"/>
                  </a:lnTo>
                  <a:lnTo>
                    <a:pt x="1837944" y="9144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25A3A6DB-9978-4F30-9E2C-F4725C4A6211}"/>
                </a:ext>
              </a:extLst>
            </p:cNvPr>
            <p:cNvSpPr txBox="1"/>
            <p:nvPr/>
          </p:nvSpPr>
          <p:spPr>
            <a:xfrm>
              <a:off x="7489597" y="5639689"/>
              <a:ext cx="877163" cy="369332"/>
            </a:xfrm>
            <a:prstGeom prst="rect">
              <a:avLst/>
            </a:prstGeom>
            <a:noFill/>
          </p:spPr>
          <p:txBody>
            <a:bodyPr wrap="none" rtlCol="0">
              <a:spAutoFit/>
            </a:bodyPr>
            <a:lstStyle/>
            <a:p>
              <a:r>
                <a:rPr lang="zh-CN" altLang="en-US" dirty="0"/>
                <a:t>三角波</a:t>
              </a:r>
            </a:p>
          </p:txBody>
        </p:sp>
      </p:grpSp>
    </p:spTree>
    <p:extLst>
      <p:ext uri="{BB962C8B-B14F-4D97-AF65-F5344CB8AC3E}">
        <p14:creationId xmlns:p14="http://schemas.microsoft.com/office/powerpoint/2010/main" val="290751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7E1CB95-F2D4-48CF-88BE-94C242992439}"/>
              </a:ext>
            </a:extLst>
          </p:cNvPr>
          <p:cNvSpPr>
            <a:spLocks noGrp="1" noChangeArrowheads="1"/>
          </p:cNvSpPr>
          <p:nvPr>
            <p:ph type="title"/>
          </p:nvPr>
        </p:nvSpPr>
        <p:spPr/>
        <p:txBody>
          <a:bodyPr/>
          <a:lstStyle/>
          <a:p>
            <a:pPr eaLnBrk="1" fontAlgn="auto" hangingPunct="1">
              <a:spcAft>
                <a:spcPts val="0"/>
              </a:spcAft>
              <a:defRPr/>
            </a:pPr>
            <a:r>
              <a:rPr lang="en-US" altLang="zh-CN" sz="3600" dirty="0"/>
              <a:t>1.1.3   </a:t>
            </a:r>
            <a:r>
              <a:rPr lang="zh-CN" altLang="en-US" sz="3600" dirty="0"/>
              <a:t>模拟信号与数字信号</a:t>
            </a:r>
            <a:endParaRPr lang="zh-CN" altLang="en-US" dirty="0"/>
          </a:p>
        </p:txBody>
      </p:sp>
      <p:sp>
        <p:nvSpPr>
          <p:cNvPr id="3" name="内容占位符 2">
            <a:extLst>
              <a:ext uri="{FF2B5EF4-FFF2-40B4-BE49-F238E27FC236}">
                <a16:creationId xmlns:a16="http://schemas.microsoft.com/office/drawing/2014/main" id="{834C6200-74EE-4D6E-9789-293D0716B655}"/>
              </a:ext>
            </a:extLst>
          </p:cNvPr>
          <p:cNvSpPr>
            <a:spLocks noGrp="1"/>
          </p:cNvSpPr>
          <p:nvPr>
            <p:ph idx="1"/>
          </p:nvPr>
        </p:nvSpPr>
        <p:spPr/>
        <p:txBody>
          <a:bodyPr/>
          <a:lstStyle/>
          <a:p>
            <a:pPr>
              <a:buFont typeface="Wingdings" panose="05000000000000000000" pitchFamily="2" charset="2"/>
              <a:buChar char="u"/>
            </a:pPr>
            <a:r>
              <a:rPr lang="zh-CN" altLang="en-US" dirty="0"/>
              <a:t>模拟信号：表征连续的数学函数；</a:t>
            </a:r>
            <a:endParaRPr lang="en-US" altLang="zh-CN" dirty="0"/>
          </a:p>
          <a:p>
            <a:pPr>
              <a:buFont typeface="Wingdings" panose="05000000000000000000" pitchFamily="2" charset="2"/>
              <a:buChar char="u"/>
            </a:pPr>
            <a:r>
              <a:rPr lang="zh-CN" altLang="en-US" dirty="0"/>
              <a:t>数字信号：表征离散的量（</a:t>
            </a:r>
            <a:r>
              <a:rPr lang="en-US" altLang="zh-CN" dirty="0"/>
              <a:t>0</a:t>
            </a:r>
            <a:r>
              <a:rPr lang="zh-CN" altLang="en-US" dirty="0"/>
              <a:t>，</a:t>
            </a:r>
            <a:r>
              <a:rPr lang="en-US" altLang="zh-CN" dirty="0"/>
              <a:t>1</a:t>
            </a:r>
            <a:r>
              <a:rPr lang="zh-CN" altLang="en-US" dirty="0"/>
              <a:t>）及其序列和函数。</a:t>
            </a:r>
            <a:endParaRPr lang="en-US" altLang="zh-CN" dirty="0"/>
          </a:p>
          <a:p>
            <a:pPr>
              <a:buFont typeface="Wingdings" panose="05000000000000000000" pitchFamily="2" charset="2"/>
              <a:buChar char="u"/>
            </a:pPr>
            <a:r>
              <a:rPr lang="zh-CN" altLang="en-US" dirty="0"/>
              <a:t>模拟电路：处理模拟信号及运算；</a:t>
            </a:r>
            <a:endParaRPr lang="en-US" altLang="zh-CN" dirty="0"/>
          </a:p>
          <a:p>
            <a:pPr>
              <a:buFont typeface="Wingdings" panose="05000000000000000000" pitchFamily="2" charset="2"/>
              <a:buChar char="u"/>
            </a:pPr>
            <a:r>
              <a:rPr lang="zh-CN" altLang="en-US" dirty="0"/>
              <a:t>数字电路：处理离散值及其运算。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0208108-372F-4268-94F6-22752705D09F}"/>
              </a:ext>
            </a:extLst>
          </p:cNvPr>
          <p:cNvSpPr>
            <a:spLocks noGrp="1" noChangeArrowheads="1"/>
          </p:cNvSpPr>
          <p:nvPr>
            <p:ph type="title"/>
          </p:nvPr>
        </p:nvSpPr>
        <p:spPr/>
        <p:txBody>
          <a:bodyPr/>
          <a:lstStyle/>
          <a:p>
            <a:r>
              <a:rPr lang="en-US" altLang="zh-CN"/>
              <a:t>1.1.4	</a:t>
            </a:r>
            <a:r>
              <a:rPr lang="zh-CN" altLang="en-US"/>
              <a:t>电子系统</a:t>
            </a:r>
          </a:p>
        </p:txBody>
      </p:sp>
      <p:sp>
        <p:nvSpPr>
          <p:cNvPr id="18435" name="Rectangle 3">
            <a:extLst>
              <a:ext uri="{FF2B5EF4-FFF2-40B4-BE49-F238E27FC236}">
                <a16:creationId xmlns:a16="http://schemas.microsoft.com/office/drawing/2014/main" id="{29C1584C-45B5-4599-8770-B1B3FDDF5925}"/>
              </a:ext>
            </a:extLst>
          </p:cNvPr>
          <p:cNvSpPr>
            <a:spLocks noGrp="1" noChangeArrowheads="1"/>
          </p:cNvSpPr>
          <p:nvPr>
            <p:ph idx="1"/>
          </p:nvPr>
        </p:nvSpPr>
        <p:spPr/>
        <p:txBody>
          <a:bodyPr/>
          <a:lstStyle/>
          <a:p>
            <a:r>
              <a:rPr lang="zh-CN" altLang="en-US"/>
              <a:t>电子系统</a:t>
            </a:r>
            <a:r>
              <a:rPr lang="en-US" altLang="zh-CN"/>
              <a:t>——</a:t>
            </a:r>
            <a:r>
              <a:rPr lang="zh-CN" altLang="en-US"/>
              <a:t>通常是指由若干相互关联、相互作用的基本电路组成的具有特定功能的电路整体。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6D4078EC-F1F6-48F4-8202-3D5BE1725DF5}"/>
              </a:ext>
            </a:extLst>
          </p:cNvPr>
          <p:cNvSpPr>
            <a:spLocks noGrp="1" noChangeArrowheads="1"/>
          </p:cNvSpPr>
          <p:nvPr>
            <p:ph type="title"/>
          </p:nvPr>
        </p:nvSpPr>
        <p:spPr/>
        <p:txBody>
          <a:bodyPr/>
          <a:lstStyle/>
          <a:p>
            <a:pPr eaLnBrk="1" fontAlgn="auto" hangingPunct="1">
              <a:spcAft>
                <a:spcPts val="0"/>
              </a:spcAft>
              <a:defRPr/>
            </a:pPr>
            <a:r>
              <a:rPr lang="zh-CN" altLang="en-US" sz="4000" dirty="0"/>
              <a:t>扩声系统方框图</a:t>
            </a:r>
          </a:p>
        </p:txBody>
      </p:sp>
      <p:grpSp>
        <p:nvGrpSpPr>
          <p:cNvPr id="19463" name="组合 19462">
            <a:extLst>
              <a:ext uri="{FF2B5EF4-FFF2-40B4-BE49-F238E27FC236}">
                <a16:creationId xmlns:a16="http://schemas.microsoft.com/office/drawing/2014/main" id="{031AD52D-BAC8-4C10-A443-29044334A8E8}"/>
              </a:ext>
            </a:extLst>
          </p:cNvPr>
          <p:cNvGrpSpPr/>
          <p:nvPr/>
        </p:nvGrpSpPr>
        <p:grpSpPr>
          <a:xfrm>
            <a:off x="1583307" y="4131682"/>
            <a:ext cx="5976238" cy="1792994"/>
            <a:chOff x="1482126" y="4350425"/>
            <a:chExt cx="5976238" cy="1792994"/>
          </a:xfrm>
        </p:grpSpPr>
        <p:grpSp>
          <p:nvGrpSpPr>
            <p:cNvPr id="22" name="组合 21">
              <a:extLst>
                <a:ext uri="{FF2B5EF4-FFF2-40B4-BE49-F238E27FC236}">
                  <a16:creationId xmlns:a16="http://schemas.microsoft.com/office/drawing/2014/main" id="{3B272BD0-CE08-4348-B3B6-C6BD9AB3E88A}"/>
                </a:ext>
              </a:extLst>
            </p:cNvPr>
            <p:cNvGrpSpPr/>
            <p:nvPr/>
          </p:nvGrpSpPr>
          <p:grpSpPr>
            <a:xfrm>
              <a:off x="1482126" y="4653136"/>
              <a:ext cx="1793730" cy="1080120"/>
              <a:chOff x="1482126" y="4653136"/>
              <a:chExt cx="1793730" cy="1080120"/>
            </a:xfrm>
          </p:grpSpPr>
          <p:cxnSp>
            <p:nvCxnSpPr>
              <p:cNvPr id="16" name="直接连接符 15">
                <a:extLst>
                  <a:ext uri="{FF2B5EF4-FFF2-40B4-BE49-F238E27FC236}">
                    <a16:creationId xmlns:a16="http://schemas.microsoft.com/office/drawing/2014/main" id="{29EB69F5-CE30-437F-AB0C-CBB295A13CA7}"/>
                  </a:ext>
                </a:extLst>
              </p:cNvPr>
              <p:cNvCxnSpPr/>
              <p:nvPr/>
            </p:nvCxnSpPr>
            <p:spPr>
              <a:xfrm>
                <a:off x="1482126" y="5301208"/>
                <a:ext cx="1793730"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E5A5F4BF-8343-4C23-AF10-C6C249B13546}"/>
                  </a:ext>
                </a:extLst>
              </p:cNvPr>
              <p:cNvCxnSpPr/>
              <p:nvPr/>
            </p:nvCxnSpPr>
            <p:spPr>
              <a:xfrm>
                <a:off x="1691680" y="4653136"/>
                <a:ext cx="0" cy="108012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0" name="墨迹 19">
                    <a:extLst>
                      <a:ext uri="{FF2B5EF4-FFF2-40B4-BE49-F238E27FC236}">
                        <a16:creationId xmlns:a16="http://schemas.microsoft.com/office/drawing/2014/main" id="{1503E2DA-8769-444A-9894-D326B9BB26CA}"/>
                      </a:ext>
                    </a:extLst>
                  </p14:cNvPr>
                  <p14:cNvContentPartPr/>
                  <p14:nvPr/>
                </p14:nvContentPartPr>
                <p14:xfrm>
                  <a:off x="1719807" y="4952507"/>
                  <a:ext cx="1510920" cy="484200"/>
                </p14:xfrm>
              </p:contentPart>
            </mc:Choice>
            <mc:Fallback xmlns="">
              <p:pic>
                <p:nvPicPr>
                  <p:cNvPr id="20" name="墨迹 19">
                    <a:extLst>
                      <a:ext uri="{FF2B5EF4-FFF2-40B4-BE49-F238E27FC236}">
                        <a16:creationId xmlns:a16="http://schemas.microsoft.com/office/drawing/2014/main" id="{1503E2DA-8769-444A-9894-D326B9BB26CA}"/>
                      </a:ext>
                    </a:extLst>
                  </p:cNvPr>
                  <p:cNvPicPr/>
                  <p:nvPr/>
                </p:nvPicPr>
                <p:blipFill>
                  <a:blip r:embed="rId3"/>
                  <a:stretch>
                    <a:fillRect/>
                  </a:stretch>
                </p:blipFill>
                <p:spPr>
                  <a:xfrm>
                    <a:off x="1715487" y="4948187"/>
                    <a:ext cx="1519560" cy="492840"/>
                  </a:xfrm>
                  <a:prstGeom prst="rect">
                    <a:avLst/>
                  </a:prstGeom>
                </p:spPr>
              </p:pic>
            </mc:Fallback>
          </mc:AlternateContent>
        </p:grpSp>
        <p:sp>
          <p:nvSpPr>
            <p:cNvPr id="21" name="箭头: 右 20">
              <a:extLst>
                <a:ext uri="{FF2B5EF4-FFF2-40B4-BE49-F238E27FC236}">
                  <a16:creationId xmlns:a16="http://schemas.microsoft.com/office/drawing/2014/main" id="{216D02AE-FEC1-4723-8E7D-A53B8D83064E}"/>
                </a:ext>
              </a:extLst>
            </p:cNvPr>
            <p:cNvSpPr/>
            <p:nvPr/>
          </p:nvSpPr>
          <p:spPr>
            <a:xfrm>
              <a:off x="3956979" y="5233460"/>
              <a:ext cx="1095054" cy="135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E649AB6A-238D-4C3B-80EA-208AD05D10CA}"/>
                </a:ext>
              </a:extLst>
            </p:cNvPr>
            <p:cNvGrpSpPr/>
            <p:nvPr/>
          </p:nvGrpSpPr>
          <p:grpSpPr>
            <a:xfrm>
              <a:off x="5664634" y="4350425"/>
              <a:ext cx="1793730" cy="1395412"/>
              <a:chOff x="1482126" y="4337844"/>
              <a:chExt cx="1793730" cy="1395412"/>
            </a:xfrm>
          </p:grpSpPr>
          <p:cxnSp>
            <p:nvCxnSpPr>
              <p:cNvPr id="29" name="直接连接符 28">
                <a:extLst>
                  <a:ext uri="{FF2B5EF4-FFF2-40B4-BE49-F238E27FC236}">
                    <a16:creationId xmlns:a16="http://schemas.microsoft.com/office/drawing/2014/main" id="{F612E6CB-B0E7-466B-9B6E-E9B94F52972E}"/>
                  </a:ext>
                </a:extLst>
              </p:cNvPr>
              <p:cNvCxnSpPr/>
              <p:nvPr/>
            </p:nvCxnSpPr>
            <p:spPr>
              <a:xfrm>
                <a:off x="1482126" y="5301208"/>
                <a:ext cx="1793730" cy="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29EE1FA4-AF02-4157-A368-E2927D5FAC6C}"/>
                  </a:ext>
                </a:extLst>
              </p:cNvPr>
              <p:cNvCxnSpPr/>
              <p:nvPr/>
            </p:nvCxnSpPr>
            <p:spPr>
              <a:xfrm>
                <a:off x="1691680" y="4653136"/>
                <a:ext cx="0" cy="108012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1" name="墨迹 30">
                    <a:extLst>
                      <a:ext uri="{FF2B5EF4-FFF2-40B4-BE49-F238E27FC236}">
                        <a16:creationId xmlns:a16="http://schemas.microsoft.com/office/drawing/2014/main" id="{27563A02-36D7-4C3F-B733-8ED8085BBD4B}"/>
                      </a:ext>
                    </a:extLst>
                  </p14:cNvPr>
                  <p14:cNvContentPartPr/>
                  <p14:nvPr/>
                </p14:nvContentPartPr>
                <p14:xfrm>
                  <a:off x="1719806" y="4337844"/>
                  <a:ext cx="1510920" cy="1227575"/>
                </p14:xfrm>
              </p:contentPart>
            </mc:Choice>
            <mc:Fallback xmlns="">
              <p:pic>
                <p:nvPicPr>
                  <p:cNvPr id="31" name="墨迹 30">
                    <a:extLst>
                      <a:ext uri="{FF2B5EF4-FFF2-40B4-BE49-F238E27FC236}">
                        <a16:creationId xmlns:a16="http://schemas.microsoft.com/office/drawing/2014/main" id="{27563A02-36D7-4C3F-B733-8ED8085BBD4B}"/>
                      </a:ext>
                    </a:extLst>
                  </p:cNvPr>
                  <p:cNvPicPr/>
                  <p:nvPr/>
                </p:nvPicPr>
                <p:blipFill>
                  <a:blip r:embed="rId5"/>
                  <a:stretch>
                    <a:fillRect/>
                  </a:stretch>
                </p:blipFill>
                <p:spPr>
                  <a:xfrm>
                    <a:off x="1715486" y="4333523"/>
                    <a:ext cx="1519560" cy="1236217"/>
                  </a:xfrm>
                  <a:prstGeom prst="rect">
                    <a:avLst/>
                  </a:prstGeom>
                </p:spPr>
              </p:pic>
            </mc:Fallback>
          </mc:AlternateContent>
        </p:grpSp>
        <p:sp>
          <p:nvSpPr>
            <p:cNvPr id="23" name="文本框 22">
              <a:extLst>
                <a:ext uri="{FF2B5EF4-FFF2-40B4-BE49-F238E27FC236}">
                  <a16:creationId xmlns:a16="http://schemas.microsoft.com/office/drawing/2014/main" id="{FEAE15B5-39BC-4572-88F0-B5218262BE96}"/>
                </a:ext>
              </a:extLst>
            </p:cNvPr>
            <p:cNvSpPr txBox="1"/>
            <p:nvPr/>
          </p:nvSpPr>
          <p:spPr>
            <a:xfrm>
              <a:off x="3956979" y="4952507"/>
              <a:ext cx="1135247" cy="369332"/>
            </a:xfrm>
            <a:prstGeom prst="rect">
              <a:avLst/>
            </a:prstGeom>
            <a:noFill/>
          </p:spPr>
          <p:txBody>
            <a:bodyPr wrap="none" rtlCol="0">
              <a:spAutoFit/>
            </a:bodyPr>
            <a:lstStyle/>
            <a:p>
              <a:r>
                <a:rPr lang="zh-CN" altLang="en-US" dirty="0"/>
                <a:t>比例运算</a:t>
              </a:r>
            </a:p>
          </p:txBody>
        </p:sp>
        <p:sp>
          <p:nvSpPr>
            <p:cNvPr id="27" name="文本框 26">
              <a:extLst>
                <a:ext uri="{FF2B5EF4-FFF2-40B4-BE49-F238E27FC236}">
                  <a16:creationId xmlns:a16="http://schemas.microsoft.com/office/drawing/2014/main" id="{E4557AFD-BFD8-498A-AF1A-469AC7F21AF6}"/>
                </a:ext>
              </a:extLst>
            </p:cNvPr>
            <p:cNvSpPr txBox="1"/>
            <p:nvPr/>
          </p:nvSpPr>
          <p:spPr>
            <a:xfrm>
              <a:off x="1867828" y="5774087"/>
              <a:ext cx="1141659" cy="369332"/>
            </a:xfrm>
            <a:prstGeom prst="rect">
              <a:avLst/>
            </a:prstGeom>
            <a:noFill/>
          </p:spPr>
          <p:txBody>
            <a:bodyPr wrap="none" rtlCol="0">
              <a:spAutoFit/>
            </a:bodyPr>
            <a:lstStyle/>
            <a:p>
              <a:r>
                <a:rPr lang="zh-CN" altLang="en-US" dirty="0"/>
                <a:t>输入函数</a:t>
              </a:r>
            </a:p>
          </p:txBody>
        </p:sp>
        <p:sp>
          <p:nvSpPr>
            <p:cNvPr id="7168" name="文本框 7167">
              <a:extLst>
                <a:ext uri="{FF2B5EF4-FFF2-40B4-BE49-F238E27FC236}">
                  <a16:creationId xmlns:a16="http://schemas.microsoft.com/office/drawing/2014/main" id="{EFCC4196-3D74-4DE6-8F61-7E323583F8DE}"/>
                </a:ext>
              </a:extLst>
            </p:cNvPr>
            <p:cNvSpPr txBox="1"/>
            <p:nvPr/>
          </p:nvSpPr>
          <p:spPr>
            <a:xfrm>
              <a:off x="6218240" y="5759481"/>
              <a:ext cx="1141659" cy="369332"/>
            </a:xfrm>
            <a:prstGeom prst="rect">
              <a:avLst/>
            </a:prstGeom>
            <a:noFill/>
          </p:spPr>
          <p:txBody>
            <a:bodyPr wrap="none" rtlCol="0">
              <a:spAutoFit/>
            </a:bodyPr>
            <a:lstStyle/>
            <a:p>
              <a:r>
                <a:rPr lang="zh-CN" altLang="en-US" dirty="0"/>
                <a:t>输出函数</a:t>
              </a:r>
            </a:p>
          </p:txBody>
        </p:sp>
      </p:grpSp>
      <p:grpSp>
        <p:nvGrpSpPr>
          <p:cNvPr id="19462" name="组合 19461">
            <a:extLst>
              <a:ext uri="{FF2B5EF4-FFF2-40B4-BE49-F238E27FC236}">
                <a16:creationId xmlns:a16="http://schemas.microsoft.com/office/drawing/2014/main" id="{7C17E301-C902-4054-BD6E-A7E9248222E4}"/>
              </a:ext>
            </a:extLst>
          </p:cNvPr>
          <p:cNvGrpSpPr/>
          <p:nvPr/>
        </p:nvGrpSpPr>
        <p:grpSpPr>
          <a:xfrm>
            <a:off x="1482126" y="2173984"/>
            <a:ext cx="5727325" cy="1296507"/>
            <a:chOff x="1482126" y="2589693"/>
            <a:chExt cx="5727325" cy="1296507"/>
          </a:xfrm>
        </p:grpSpPr>
        <p:sp>
          <p:nvSpPr>
            <p:cNvPr id="10" name="箭头: 右 9">
              <a:extLst>
                <a:ext uri="{FF2B5EF4-FFF2-40B4-BE49-F238E27FC236}">
                  <a16:creationId xmlns:a16="http://schemas.microsoft.com/office/drawing/2014/main" id="{EEBD32B2-1AAD-4319-B397-B2209FEE2FC2}"/>
                </a:ext>
              </a:extLst>
            </p:cNvPr>
            <p:cNvSpPr/>
            <p:nvPr/>
          </p:nvSpPr>
          <p:spPr>
            <a:xfrm>
              <a:off x="2483768" y="3345178"/>
              <a:ext cx="108012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0E82CDCA-1F84-4D7A-BBC8-BE868A09367F}"/>
                </a:ext>
              </a:extLst>
            </p:cNvPr>
            <p:cNvSpPr/>
            <p:nvPr/>
          </p:nvSpPr>
          <p:spPr>
            <a:xfrm>
              <a:off x="5148064" y="3345178"/>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C84DC64-DF94-4A86-B8A1-F54D107140D1}"/>
                </a:ext>
              </a:extLst>
            </p:cNvPr>
            <p:cNvSpPr txBox="1"/>
            <p:nvPr/>
          </p:nvSpPr>
          <p:spPr>
            <a:xfrm>
              <a:off x="1482126" y="2589693"/>
              <a:ext cx="1333507" cy="369332"/>
            </a:xfrm>
            <a:prstGeom prst="rect">
              <a:avLst/>
            </a:prstGeom>
            <a:noFill/>
          </p:spPr>
          <p:txBody>
            <a:bodyPr wrap="none" rtlCol="0">
              <a:spAutoFit/>
            </a:bodyPr>
            <a:lstStyle/>
            <a:p>
              <a:r>
                <a:rPr lang="en-US" altLang="zh-CN" dirty="0"/>
                <a:t>Microphone</a:t>
              </a:r>
              <a:endParaRPr lang="zh-CN" altLang="en-US" dirty="0"/>
            </a:p>
          </p:txBody>
        </p:sp>
        <p:sp>
          <p:nvSpPr>
            <p:cNvPr id="13" name="文本框 12">
              <a:extLst>
                <a:ext uri="{FF2B5EF4-FFF2-40B4-BE49-F238E27FC236}">
                  <a16:creationId xmlns:a16="http://schemas.microsoft.com/office/drawing/2014/main" id="{DAB664B0-A144-4650-961E-B308C2A44BFD}"/>
                </a:ext>
              </a:extLst>
            </p:cNvPr>
            <p:cNvSpPr txBox="1"/>
            <p:nvPr/>
          </p:nvSpPr>
          <p:spPr>
            <a:xfrm>
              <a:off x="3923928" y="2815209"/>
              <a:ext cx="1048685" cy="369332"/>
            </a:xfrm>
            <a:prstGeom prst="rect">
              <a:avLst/>
            </a:prstGeom>
            <a:noFill/>
          </p:spPr>
          <p:txBody>
            <a:bodyPr wrap="none" rtlCol="0">
              <a:spAutoFit/>
            </a:bodyPr>
            <a:lstStyle/>
            <a:p>
              <a:r>
                <a:rPr lang="en-US" altLang="zh-CN" dirty="0"/>
                <a:t>Amplifier</a:t>
              </a:r>
              <a:endParaRPr lang="zh-CN" altLang="en-US" dirty="0"/>
            </a:p>
          </p:txBody>
        </p:sp>
        <p:sp>
          <p:nvSpPr>
            <p:cNvPr id="14" name="文本框 13">
              <a:extLst>
                <a:ext uri="{FF2B5EF4-FFF2-40B4-BE49-F238E27FC236}">
                  <a16:creationId xmlns:a16="http://schemas.microsoft.com/office/drawing/2014/main" id="{CEF68F3C-18A0-4944-B2D3-8A92E9F52F94}"/>
                </a:ext>
              </a:extLst>
            </p:cNvPr>
            <p:cNvSpPr txBox="1"/>
            <p:nvPr/>
          </p:nvSpPr>
          <p:spPr>
            <a:xfrm>
              <a:off x="6189743" y="2718810"/>
              <a:ext cx="1016432" cy="369332"/>
            </a:xfrm>
            <a:prstGeom prst="rect">
              <a:avLst/>
            </a:prstGeom>
            <a:noFill/>
          </p:spPr>
          <p:txBody>
            <a:bodyPr wrap="none" rtlCol="0">
              <a:spAutoFit/>
            </a:bodyPr>
            <a:lstStyle/>
            <a:p>
              <a:r>
                <a:rPr lang="en-US" altLang="zh-CN" dirty="0"/>
                <a:t>Speakers</a:t>
              </a:r>
              <a:endParaRPr lang="zh-CN" altLang="en-US" dirty="0"/>
            </a:p>
          </p:txBody>
        </p:sp>
        <p:grpSp>
          <p:nvGrpSpPr>
            <p:cNvPr id="7169" name="内容占位符 4" descr="无线话筒">
              <a:extLst>
                <a:ext uri="{FF2B5EF4-FFF2-40B4-BE49-F238E27FC236}">
                  <a16:creationId xmlns:a16="http://schemas.microsoft.com/office/drawing/2014/main" id="{E2DB5AC1-9BB1-4F67-A304-721629394A50}"/>
                </a:ext>
              </a:extLst>
            </p:cNvPr>
            <p:cNvGrpSpPr/>
            <p:nvPr/>
          </p:nvGrpSpPr>
          <p:grpSpPr>
            <a:xfrm>
              <a:off x="1691680" y="2971800"/>
              <a:ext cx="914400" cy="914400"/>
              <a:chOff x="1691680" y="2971800"/>
              <a:chExt cx="914400" cy="914400"/>
            </a:xfrm>
          </p:grpSpPr>
          <p:sp>
            <p:nvSpPr>
              <p:cNvPr id="7170" name="任意多边形: 形状 7169">
                <a:extLst>
                  <a:ext uri="{FF2B5EF4-FFF2-40B4-BE49-F238E27FC236}">
                    <a16:creationId xmlns:a16="http://schemas.microsoft.com/office/drawing/2014/main" id="{DC16A16A-5C49-489B-88D6-79F9F3E7603B}"/>
                  </a:ext>
                </a:extLst>
              </p:cNvPr>
              <p:cNvSpPr/>
              <p:nvPr/>
            </p:nvSpPr>
            <p:spPr>
              <a:xfrm>
                <a:off x="2025055" y="3009900"/>
                <a:ext cx="247650" cy="571500"/>
              </a:xfrm>
              <a:custGeom>
                <a:avLst/>
                <a:gdLst>
                  <a:gd name="connsiteX0" fmla="*/ 123825 w 247650"/>
                  <a:gd name="connsiteY0" fmla="*/ 571500 h 571500"/>
                  <a:gd name="connsiteX1" fmla="*/ 247650 w 247650"/>
                  <a:gd name="connsiteY1" fmla="*/ 447675 h 571500"/>
                  <a:gd name="connsiteX2" fmla="*/ 247650 w 247650"/>
                  <a:gd name="connsiteY2" fmla="*/ 123825 h 571500"/>
                  <a:gd name="connsiteX3" fmla="*/ 123825 w 247650"/>
                  <a:gd name="connsiteY3" fmla="*/ 0 h 571500"/>
                  <a:gd name="connsiteX4" fmla="*/ 0 w 247650"/>
                  <a:gd name="connsiteY4" fmla="*/ 123825 h 571500"/>
                  <a:gd name="connsiteX5" fmla="*/ 0 w 247650"/>
                  <a:gd name="connsiteY5" fmla="*/ 447675 h 571500"/>
                  <a:gd name="connsiteX6" fmla="*/ 123825 w 247650"/>
                  <a:gd name="connsiteY6" fmla="*/ 571500 h 571500"/>
                  <a:gd name="connsiteX7" fmla="*/ 19050 w 247650"/>
                  <a:gd name="connsiteY7" fmla="*/ 123825 h 571500"/>
                  <a:gd name="connsiteX8" fmla="*/ 123825 w 247650"/>
                  <a:gd name="connsiteY8" fmla="*/ 19050 h 571500"/>
                  <a:gd name="connsiteX9" fmla="*/ 228600 w 247650"/>
                  <a:gd name="connsiteY9" fmla="*/ 123825 h 571500"/>
                  <a:gd name="connsiteX10" fmla="*/ 228600 w 247650"/>
                  <a:gd name="connsiteY10" fmla="*/ 133350 h 571500"/>
                  <a:gd name="connsiteX11" fmla="*/ 152400 w 247650"/>
                  <a:gd name="connsiteY11" fmla="*/ 133350 h 571500"/>
                  <a:gd name="connsiteX12" fmla="*/ 152400 w 247650"/>
                  <a:gd name="connsiteY12" fmla="*/ 152400 h 571500"/>
                  <a:gd name="connsiteX13" fmla="*/ 228600 w 247650"/>
                  <a:gd name="connsiteY13" fmla="*/ 152400 h 571500"/>
                  <a:gd name="connsiteX14" fmla="*/ 228600 w 247650"/>
                  <a:gd name="connsiteY14" fmla="*/ 228600 h 571500"/>
                  <a:gd name="connsiteX15" fmla="*/ 152400 w 247650"/>
                  <a:gd name="connsiteY15" fmla="*/ 228600 h 571500"/>
                  <a:gd name="connsiteX16" fmla="*/ 152400 w 247650"/>
                  <a:gd name="connsiteY16" fmla="*/ 247650 h 571500"/>
                  <a:gd name="connsiteX17" fmla="*/ 228600 w 247650"/>
                  <a:gd name="connsiteY17" fmla="*/ 247650 h 571500"/>
                  <a:gd name="connsiteX18" fmla="*/ 228600 w 247650"/>
                  <a:gd name="connsiteY18" fmla="*/ 323850 h 571500"/>
                  <a:gd name="connsiteX19" fmla="*/ 152400 w 247650"/>
                  <a:gd name="connsiteY19" fmla="*/ 323850 h 571500"/>
                  <a:gd name="connsiteX20" fmla="*/ 152400 w 247650"/>
                  <a:gd name="connsiteY20" fmla="*/ 342900 h 571500"/>
                  <a:gd name="connsiteX21" fmla="*/ 228600 w 247650"/>
                  <a:gd name="connsiteY21" fmla="*/ 342900 h 571500"/>
                  <a:gd name="connsiteX22" fmla="*/ 228600 w 247650"/>
                  <a:gd name="connsiteY22" fmla="*/ 419100 h 571500"/>
                  <a:gd name="connsiteX23" fmla="*/ 152400 w 247650"/>
                  <a:gd name="connsiteY23" fmla="*/ 419100 h 571500"/>
                  <a:gd name="connsiteX24" fmla="*/ 152400 w 247650"/>
                  <a:gd name="connsiteY24" fmla="*/ 438150 h 571500"/>
                  <a:gd name="connsiteX25" fmla="*/ 228600 w 247650"/>
                  <a:gd name="connsiteY25" fmla="*/ 438150 h 571500"/>
                  <a:gd name="connsiteX26" fmla="*/ 228600 w 247650"/>
                  <a:gd name="connsiteY26" fmla="*/ 447675 h 571500"/>
                  <a:gd name="connsiteX27" fmla="*/ 123825 w 247650"/>
                  <a:gd name="connsiteY27" fmla="*/ 552450 h 571500"/>
                  <a:gd name="connsiteX28" fmla="*/ 19050 w 247650"/>
                  <a:gd name="connsiteY28" fmla="*/ 447675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650" h="571500">
                    <a:moveTo>
                      <a:pt x="123825" y="571500"/>
                    </a:moveTo>
                    <a:cubicBezTo>
                      <a:pt x="192179" y="571421"/>
                      <a:pt x="247571" y="516029"/>
                      <a:pt x="247650" y="447675"/>
                    </a:cubicBezTo>
                    <a:lnTo>
                      <a:pt x="247650" y="123825"/>
                    </a:lnTo>
                    <a:cubicBezTo>
                      <a:pt x="247650" y="55438"/>
                      <a:pt x="192212" y="0"/>
                      <a:pt x="123825" y="0"/>
                    </a:cubicBezTo>
                    <a:cubicBezTo>
                      <a:pt x="55438" y="0"/>
                      <a:pt x="0" y="55438"/>
                      <a:pt x="0" y="123825"/>
                    </a:cubicBezTo>
                    <a:lnTo>
                      <a:pt x="0" y="447675"/>
                    </a:lnTo>
                    <a:cubicBezTo>
                      <a:pt x="79" y="516029"/>
                      <a:pt x="55471" y="571421"/>
                      <a:pt x="123825" y="571500"/>
                    </a:cubicBezTo>
                    <a:close/>
                    <a:moveTo>
                      <a:pt x="19050" y="123825"/>
                    </a:moveTo>
                    <a:cubicBezTo>
                      <a:pt x="19050" y="65960"/>
                      <a:pt x="65960" y="19050"/>
                      <a:pt x="123825" y="19050"/>
                    </a:cubicBezTo>
                    <a:cubicBezTo>
                      <a:pt x="181690" y="19050"/>
                      <a:pt x="228600" y="65960"/>
                      <a:pt x="228600" y="123825"/>
                    </a:cubicBezTo>
                    <a:lnTo>
                      <a:pt x="228600" y="133350"/>
                    </a:lnTo>
                    <a:lnTo>
                      <a:pt x="152400" y="133350"/>
                    </a:lnTo>
                    <a:lnTo>
                      <a:pt x="152400" y="152400"/>
                    </a:lnTo>
                    <a:lnTo>
                      <a:pt x="228600" y="152400"/>
                    </a:lnTo>
                    <a:lnTo>
                      <a:pt x="228600" y="228600"/>
                    </a:lnTo>
                    <a:lnTo>
                      <a:pt x="152400" y="228600"/>
                    </a:lnTo>
                    <a:lnTo>
                      <a:pt x="152400" y="247650"/>
                    </a:lnTo>
                    <a:lnTo>
                      <a:pt x="228600" y="247650"/>
                    </a:lnTo>
                    <a:lnTo>
                      <a:pt x="228600" y="323850"/>
                    </a:lnTo>
                    <a:lnTo>
                      <a:pt x="152400" y="323850"/>
                    </a:lnTo>
                    <a:lnTo>
                      <a:pt x="152400" y="342900"/>
                    </a:lnTo>
                    <a:lnTo>
                      <a:pt x="228600" y="342900"/>
                    </a:lnTo>
                    <a:lnTo>
                      <a:pt x="228600" y="419100"/>
                    </a:lnTo>
                    <a:lnTo>
                      <a:pt x="152400" y="419100"/>
                    </a:lnTo>
                    <a:lnTo>
                      <a:pt x="152400" y="438150"/>
                    </a:lnTo>
                    <a:lnTo>
                      <a:pt x="228600" y="438150"/>
                    </a:lnTo>
                    <a:lnTo>
                      <a:pt x="228600" y="447675"/>
                    </a:lnTo>
                    <a:cubicBezTo>
                      <a:pt x="228600" y="505540"/>
                      <a:pt x="181690" y="552450"/>
                      <a:pt x="123825" y="552450"/>
                    </a:cubicBezTo>
                    <a:cubicBezTo>
                      <a:pt x="65960" y="552450"/>
                      <a:pt x="19050" y="505540"/>
                      <a:pt x="19050" y="447675"/>
                    </a:cubicBezTo>
                    <a:close/>
                  </a:path>
                </a:pathLst>
              </a:custGeom>
              <a:solidFill>
                <a:srgbClr val="000000"/>
              </a:solidFill>
              <a:ln w="9525" cap="flat">
                <a:noFill/>
                <a:prstDash val="solid"/>
                <a:miter/>
              </a:ln>
            </p:spPr>
            <p:txBody>
              <a:bodyPr rtlCol="0" anchor="ctr"/>
              <a:lstStyle/>
              <a:p>
                <a:endParaRPr lang="zh-CN" altLang="en-US"/>
              </a:p>
            </p:txBody>
          </p:sp>
          <p:sp>
            <p:nvSpPr>
              <p:cNvPr id="7172" name="任意多边形: 形状 7171">
                <a:extLst>
                  <a:ext uri="{FF2B5EF4-FFF2-40B4-BE49-F238E27FC236}">
                    <a16:creationId xmlns:a16="http://schemas.microsoft.com/office/drawing/2014/main" id="{0372437A-0CA8-48AA-9318-4FFF945146AB}"/>
                  </a:ext>
                </a:extLst>
              </p:cNvPr>
              <p:cNvSpPr/>
              <p:nvPr/>
            </p:nvSpPr>
            <p:spPr>
              <a:xfrm>
                <a:off x="1920280" y="3362325"/>
                <a:ext cx="457200" cy="466725"/>
              </a:xfrm>
              <a:custGeom>
                <a:avLst/>
                <a:gdLst>
                  <a:gd name="connsiteX0" fmla="*/ 238125 w 457200"/>
                  <a:gd name="connsiteY0" fmla="*/ 447675 h 466725"/>
                  <a:gd name="connsiteX1" fmla="*/ 238125 w 457200"/>
                  <a:gd name="connsiteY1" fmla="*/ 294789 h 466725"/>
                  <a:gd name="connsiteX2" fmla="*/ 428625 w 457200"/>
                  <a:gd name="connsiteY2" fmla="*/ 95250 h 466725"/>
                  <a:gd name="connsiteX3" fmla="*/ 428625 w 457200"/>
                  <a:gd name="connsiteY3" fmla="*/ 0 h 466725"/>
                  <a:gd name="connsiteX4" fmla="*/ 409575 w 457200"/>
                  <a:gd name="connsiteY4" fmla="*/ 0 h 466725"/>
                  <a:gd name="connsiteX5" fmla="*/ 409575 w 457200"/>
                  <a:gd name="connsiteY5" fmla="*/ 95250 h 466725"/>
                  <a:gd name="connsiteX6" fmla="*/ 228600 w 457200"/>
                  <a:gd name="connsiteY6" fmla="*/ 276225 h 466725"/>
                  <a:gd name="connsiteX7" fmla="*/ 47625 w 457200"/>
                  <a:gd name="connsiteY7" fmla="*/ 95250 h 466725"/>
                  <a:gd name="connsiteX8" fmla="*/ 47625 w 457200"/>
                  <a:gd name="connsiteY8" fmla="*/ 0 h 466725"/>
                  <a:gd name="connsiteX9" fmla="*/ 28575 w 457200"/>
                  <a:gd name="connsiteY9" fmla="*/ 0 h 466725"/>
                  <a:gd name="connsiteX10" fmla="*/ 28575 w 457200"/>
                  <a:gd name="connsiteY10" fmla="*/ 95250 h 466725"/>
                  <a:gd name="connsiteX11" fmla="*/ 219075 w 457200"/>
                  <a:gd name="connsiteY11" fmla="*/ 294789 h 466725"/>
                  <a:gd name="connsiteX12" fmla="*/ 219075 w 457200"/>
                  <a:gd name="connsiteY12" fmla="*/ 447675 h 466725"/>
                  <a:gd name="connsiteX13" fmla="*/ 0 w 457200"/>
                  <a:gd name="connsiteY13" fmla="*/ 447675 h 466725"/>
                  <a:gd name="connsiteX14" fmla="*/ 0 w 457200"/>
                  <a:gd name="connsiteY14" fmla="*/ 466725 h 466725"/>
                  <a:gd name="connsiteX15" fmla="*/ 457200 w 457200"/>
                  <a:gd name="connsiteY15" fmla="*/ 466725 h 466725"/>
                  <a:gd name="connsiteX16" fmla="*/ 457200 w 457200"/>
                  <a:gd name="connsiteY16" fmla="*/ 4476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 h="466725">
                    <a:moveTo>
                      <a:pt x="238125" y="447675"/>
                    </a:moveTo>
                    <a:lnTo>
                      <a:pt x="238125" y="294789"/>
                    </a:lnTo>
                    <a:cubicBezTo>
                      <a:pt x="344655" y="289672"/>
                      <a:pt x="428449" y="201902"/>
                      <a:pt x="428625" y="95250"/>
                    </a:cubicBezTo>
                    <a:lnTo>
                      <a:pt x="428625" y="0"/>
                    </a:lnTo>
                    <a:lnTo>
                      <a:pt x="409575" y="0"/>
                    </a:lnTo>
                    <a:lnTo>
                      <a:pt x="409575" y="95250"/>
                    </a:lnTo>
                    <a:cubicBezTo>
                      <a:pt x="409575" y="195200"/>
                      <a:pt x="328550" y="276225"/>
                      <a:pt x="228600" y="276225"/>
                    </a:cubicBezTo>
                    <a:cubicBezTo>
                      <a:pt x="128650" y="276225"/>
                      <a:pt x="47625" y="195200"/>
                      <a:pt x="47625" y="95250"/>
                    </a:cubicBezTo>
                    <a:lnTo>
                      <a:pt x="47625" y="0"/>
                    </a:lnTo>
                    <a:lnTo>
                      <a:pt x="28575" y="0"/>
                    </a:lnTo>
                    <a:lnTo>
                      <a:pt x="28575" y="95250"/>
                    </a:lnTo>
                    <a:cubicBezTo>
                      <a:pt x="28752" y="201902"/>
                      <a:pt x="112545" y="289672"/>
                      <a:pt x="219075" y="294789"/>
                    </a:cubicBezTo>
                    <a:lnTo>
                      <a:pt x="219075" y="447675"/>
                    </a:lnTo>
                    <a:lnTo>
                      <a:pt x="0" y="447675"/>
                    </a:lnTo>
                    <a:lnTo>
                      <a:pt x="0" y="466725"/>
                    </a:lnTo>
                    <a:lnTo>
                      <a:pt x="457200" y="466725"/>
                    </a:lnTo>
                    <a:lnTo>
                      <a:pt x="457200" y="447675"/>
                    </a:lnTo>
                    <a:close/>
                  </a:path>
                </a:pathLst>
              </a:custGeom>
              <a:solidFill>
                <a:srgbClr val="000000"/>
              </a:solidFill>
              <a:ln w="9525" cap="flat">
                <a:noFill/>
                <a:prstDash val="solid"/>
                <a:miter/>
              </a:ln>
            </p:spPr>
            <p:txBody>
              <a:bodyPr rtlCol="0" anchor="ctr"/>
              <a:lstStyle/>
              <a:p>
                <a:endParaRPr lang="zh-CN" altLang="en-US"/>
              </a:p>
            </p:txBody>
          </p:sp>
        </p:grpSp>
        <p:grpSp>
          <p:nvGrpSpPr>
            <p:cNvPr id="7173" name="图形 6" descr="扬声器">
              <a:extLst>
                <a:ext uri="{FF2B5EF4-FFF2-40B4-BE49-F238E27FC236}">
                  <a16:creationId xmlns:a16="http://schemas.microsoft.com/office/drawing/2014/main" id="{4FBEE03B-0D48-450D-8D13-AB0DD8010F0D}"/>
                </a:ext>
              </a:extLst>
            </p:cNvPr>
            <p:cNvGrpSpPr/>
            <p:nvPr/>
          </p:nvGrpSpPr>
          <p:grpSpPr>
            <a:xfrm>
              <a:off x="6186466" y="3070955"/>
              <a:ext cx="1022985" cy="716089"/>
              <a:chOff x="6186466" y="3070955"/>
              <a:chExt cx="1022985" cy="716089"/>
            </a:xfrm>
            <a:solidFill>
              <a:srgbClr val="000000"/>
            </a:solidFill>
          </p:grpSpPr>
          <p:sp>
            <p:nvSpPr>
              <p:cNvPr id="7174" name="任意多边形: 形状 7173">
                <a:extLst>
                  <a:ext uri="{FF2B5EF4-FFF2-40B4-BE49-F238E27FC236}">
                    <a16:creationId xmlns:a16="http://schemas.microsoft.com/office/drawing/2014/main" id="{EEDB94AA-0295-4FD5-9D04-CF192B4560AC}"/>
                  </a:ext>
                </a:extLst>
              </p:cNvPr>
              <p:cNvSpPr/>
              <p:nvPr/>
            </p:nvSpPr>
            <p:spPr>
              <a:xfrm>
                <a:off x="6186466" y="3070955"/>
                <a:ext cx="485917" cy="716089"/>
              </a:xfrm>
              <a:custGeom>
                <a:avLst/>
                <a:gdLst>
                  <a:gd name="connsiteX0" fmla="*/ 421981 w 485917"/>
                  <a:gd name="connsiteY0" fmla="*/ 0 h 716089"/>
                  <a:gd name="connsiteX1" fmla="*/ 63937 w 485917"/>
                  <a:gd name="connsiteY1" fmla="*/ 0 h 716089"/>
                  <a:gd name="connsiteX2" fmla="*/ 0 w 485917"/>
                  <a:gd name="connsiteY2" fmla="*/ 63937 h 716089"/>
                  <a:gd name="connsiteX3" fmla="*/ 0 w 485917"/>
                  <a:gd name="connsiteY3" fmla="*/ 652153 h 716089"/>
                  <a:gd name="connsiteX4" fmla="*/ 63937 w 485917"/>
                  <a:gd name="connsiteY4" fmla="*/ 716090 h 716089"/>
                  <a:gd name="connsiteX5" fmla="*/ 421981 w 485917"/>
                  <a:gd name="connsiteY5" fmla="*/ 716090 h 716089"/>
                  <a:gd name="connsiteX6" fmla="*/ 485918 w 485917"/>
                  <a:gd name="connsiteY6" fmla="*/ 652153 h 716089"/>
                  <a:gd name="connsiteX7" fmla="*/ 485918 w 485917"/>
                  <a:gd name="connsiteY7" fmla="*/ 63937 h 716089"/>
                  <a:gd name="connsiteX8" fmla="*/ 421981 w 485917"/>
                  <a:gd name="connsiteY8" fmla="*/ 0 h 716089"/>
                  <a:gd name="connsiteX9" fmla="*/ 460343 w 485917"/>
                  <a:gd name="connsiteY9" fmla="*/ 652153 h 716089"/>
                  <a:gd name="connsiteX10" fmla="*/ 421981 w 485917"/>
                  <a:gd name="connsiteY10" fmla="*/ 690515 h 716089"/>
                  <a:gd name="connsiteX11" fmla="*/ 63937 w 485917"/>
                  <a:gd name="connsiteY11" fmla="*/ 690515 h 716089"/>
                  <a:gd name="connsiteX12" fmla="*/ 25575 w 485917"/>
                  <a:gd name="connsiteY12" fmla="*/ 652153 h 716089"/>
                  <a:gd name="connsiteX13" fmla="*/ 25575 w 485917"/>
                  <a:gd name="connsiteY13" fmla="*/ 63937 h 716089"/>
                  <a:gd name="connsiteX14" fmla="*/ 63937 w 485917"/>
                  <a:gd name="connsiteY14" fmla="*/ 25575 h 716089"/>
                  <a:gd name="connsiteX15" fmla="*/ 421981 w 485917"/>
                  <a:gd name="connsiteY15" fmla="*/ 25575 h 716089"/>
                  <a:gd name="connsiteX16" fmla="*/ 460343 w 485917"/>
                  <a:gd name="connsiteY16" fmla="*/ 63937 h 7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5917" h="716089">
                    <a:moveTo>
                      <a:pt x="421981" y="0"/>
                    </a:moveTo>
                    <a:lnTo>
                      <a:pt x="63937" y="0"/>
                    </a:lnTo>
                    <a:cubicBezTo>
                      <a:pt x="28642" y="42"/>
                      <a:pt x="42" y="28642"/>
                      <a:pt x="0" y="63937"/>
                    </a:cubicBezTo>
                    <a:lnTo>
                      <a:pt x="0" y="652153"/>
                    </a:lnTo>
                    <a:cubicBezTo>
                      <a:pt x="42" y="687447"/>
                      <a:pt x="28642" y="716047"/>
                      <a:pt x="63937" y="716090"/>
                    </a:cubicBezTo>
                    <a:lnTo>
                      <a:pt x="421981" y="716090"/>
                    </a:lnTo>
                    <a:cubicBezTo>
                      <a:pt x="457276" y="716047"/>
                      <a:pt x="485876" y="687447"/>
                      <a:pt x="485918" y="652153"/>
                    </a:cubicBezTo>
                    <a:lnTo>
                      <a:pt x="485918" y="63937"/>
                    </a:lnTo>
                    <a:cubicBezTo>
                      <a:pt x="485876" y="28642"/>
                      <a:pt x="457276" y="42"/>
                      <a:pt x="421981" y="0"/>
                    </a:cubicBezTo>
                    <a:close/>
                    <a:moveTo>
                      <a:pt x="460343" y="652153"/>
                    </a:moveTo>
                    <a:cubicBezTo>
                      <a:pt x="460343" y="673340"/>
                      <a:pt x="443169" y="690515"/>
                      <a:pt x="421981" y="690515"/>
                    </a:cubicBezTo>
                    <a:lnTo>
                      <a:pt x="63937" y="690515"/>
                    </a:lnTo>
                    <a:cubicBezTo>
                      <a:pt x="42749" y="690515"/>
                      <a:pt x="25575" y="673340"/>
                      <a:pt x="25575" y="652153"/>
                    </a:cubicBezTo>
                    <a:lnTo>
                      <a:pt x="25575" y="63937"/>
                    </a:lnTo>
                    <a:cubicBezTo>
                      <a:pt x="25575" y="42749"/>
                      <a:pt x="42749" y="25575"/>
                      <a:pt x="63937" y="25575"/>
                    </a:cubicBezTo>
                    <a:lnTo>
                      <a:pt x="421981" y="25575"/>
                    </a:lnTo>
                    <a:cubicBezTo>
                      <a:pt x="443169" y="25575"/>
                      <a:pt x="460343" y="42749"/>
                      <a:pt x="460343" y="63937"/>
                    </a:cubicBezTo>
                    <a:close/>
                  </a:path>
                </a:pathLst>
              </a:custGeom>
              <a:solidFill>
                <a:srgbClr val="000000"/>
              </a:solidFill>
              <a:ln w="12700" cap="flat">
                <a:noFill/>
                <a:prstDash val="solid"/>
                <a:miter/>
              </a:ln>
            </p:spPr>
            <p:txBody>
              <a:bodyPr rtlCol="0" anchor="ctr"/>
              <a:lstStyle/>
              <a:p>
                <a:endParaRPr lang="zh-CN" altLang="en-US"/>
              </a:p>
            </p:txBody>
          </p:sp>
          <p:sp>
            <p:nvSpPr>
              <p:cNvPr id="7175" name="任意多边形: 形状 7174">
                <a:extLst>
                  <a:ext uri="{FF2B5EF4-FFF2-40B4-BE49-F238E27FC236}">
                    <a16:creationId xmlns:a16="http://schemas.microsoft.com/office/drawing/2014/main" id="{ABB6E97E-C98E-42D8-BA7D-E23CC9FC1F25}"/>
                  </a:ext>
                </a:extLst>
              </p:cNvPr>
              <p:cNvSpPr/>
              <p:nvPr/>
            </p:nvSpPr>
            <p:spPr>
              <a:xfrm>
                <a:off x="6378276" y="3147679"/>
                <a:ext cx="102298" cy="102298"/>
              </a:xfrm>
              <a:custGeom>
                <a:avLst/>
                <a:gdLst>
                  <a:gd name="connsiteX0" fmla="*/ 51149 w 102298"/>
                  <a:gd name="connsiteY0" fmla="*/ 102299 h 102298"/>
                  <a:gd name="connsiteX1" fmla="*/ 102299 w 102298"/>
                  <a:gd name="connsiteY1" fmla="*/ 51149 h 102298"/>
                  <a:gd name="connsiteX2" fmla="*/ 51149 w 102298"/>
                  <a:gd name="connsiteY2" fmla="*/ 0 h 102298"/>
                  <a:gd name="connsiteX3" fmla="*/ 0 w 102298"/>
                  <a:gd name="connsiteY3" fmla="*/ 51149 h 102298"/>
                  <a:gd name="connsiteX4" fmla="*/ 51149 w 102298"/>
                  <a:gd name="connsiteY4" fmla="*/ 102299 h 102298"/>
                  <a:gd name="connsiteX5" fmla="*/ 51149 w 102298"/>
                  <a:gd name="connsiteY5" fmla="*/ 25575 h 102298"/>
                  <a:gd name="connsiteX6" fmla="*/ 76724 w 102298"/>
                  <a:gd name="connsiteY6" fmla="*/ 51149 h 102298"/>
                  <a:gd name="connsiteX7" fmla="*/ 51149 w 102298"/>
                  <a:gd name="connsiteY7" fmla="*/ 76724 h 102298"/>
                  <a:gd name="connsiteX8" fmla="*/ 25575 w 102298"/>
                  <a:gd name="connsiteY8" fmla="*/ 51149 h 102298"/>
                  <a:gd name="connsiteX9" fmla="*/ 51149 w 102298"/>
                  <a:gd name="connsiteY9" fmla="*/ 25575 h 10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98" h="102298">
                    <a:moveTo>
                      <a:pt x="51149" y="102299"/>
                    </a:moveTo>
                    <a:cubicBezTo>
                      <a:pt x="79398" y="102299"/>
                      <a:pt x="102299" y="79398"/>
                      <a:pt x="102299" y="51149"/>
                    </a:cubicBezTo>
                    <a:cubicBezTo>
                      <a:pt x="102299" y="22901"/>
                      <a:pt x="79398" y="0"/>
                      <a:pt x="51149" y="0"/>
                    </a:cubicBezTo>
                    <a:cubicBezTo>
                      <a:pt x="22901" y="0"/>
                      <a:pt x="0" y="22901"/>
                      <a:pt x="0" y="51149"/>
                    </a:cubicBezTo>
                    <a:cubicBezTo>
                      <a:pt x="0" y="79398"/>
                      <a:pt x="22901" y="102299"/>
                      <a:pt x="51149" y="102299"/>
                    </a:cubicBezTo>
                    <a:close/>
                    <a:moveTo>
                      <a:pt x="51149" y="25575"/>
                    </a:moveTo>
                    <a:cubicBezTo>
                      <a:pt x="65274" y="25575"/>
                      <a:pt x="76724" y="37024"/>
                      <a:pt x="76724" y="51149"/>
                    </a:cubicBezTo>
                    <a:cubicBezTo>
                      <a:pt x="76724" y="65274"/>
                      <a:pt x="65274" y="76724"/>
                      <a:pt x="51149" y="76724"/>
                    </a:cubicBezTo>
                    <a:cubicBezTo>
                      <a:pt x="37024" y="76724"/>
                      <a:pt x="25575" y="65274"/>
                      <a:pt x="25575" y="51149"/>
                    </a:cubicBezTo>
                    <a:cubicBezTo>
                      <a:pt x="25575" y="37024"/>
                      <a:pt x="37024" y="25575"/>
                      <a:pt x="51149" y="25575"/>
                    </a:cubicBezTo>
                    <a:close/>
                  </a:path>
                </a:pathLst>
              </a:custGeom>
              <a:solidFill>
                <a:srgbClr val="000000"/>
              </a:solidFill>
              <a:ln w="12700" cap="flat">
                <a:noFill/>
                <a:prstDash val="solid"/>
                <a:miter/>
              </a:ln>
            </p:spPr>
            <p:txBody>
              <a:bodyPr rtlCol="0" anchor="ctr"/>
              <a:lstStyle/>
              <a:p>
                <a:endParaRPr lang="zh-CN" altLang="en-US"/>
              </a:p>
            </p:txBody>
          </p:sp>
          <p:sp>
            <p:nvSpPr>
              <p:cNvPr id="7176" name="任意多边形: 形状 7175">
                <a:extLst>
                  <a:ext uri="{FF2B5EF4-FFF2-40B4-BE49-F238E27FC236}">
                    <a16:creationId xmlns:a16="http://schemas.microsoft.com/office/drawing/2014/main" id="{6555471A-BF41-413C-B914-C1017F07A536}"/>
                  </a:ext>
                </a:extLst>
              </p:cNvPr>
              <p:cNvSpPr/>
              <p:nvPr/>
            </p:nvSpPr>
            <p:spPr>
              <a:xfrm>
                <a:off x="6250403" y="3365063"/>
                <a:ext cx="358044" cy="358044"/>
              </a:xfrm>
              <a:custGeom>
                <a:avLst/>
                <a:gdLst>
                  <a:gd name="connsiteX0" fmla="*/ 179022 w 358044"/>
                  <a:gd name="connsiteY0" fmla="*/ 0 h 358044"/>
                  <a:gd name="connsiteX1" fmla="*/ 0 w 358044"/>
                  <a:gd name="connsiteY1" fmla="*/ 179022 h 358044"/>
                  <a:gd name="connsiteX2" fmla="*/ 179022 w 358044"/>
                  <a:gd name="connsiteY2" fmla="*/ 358045 h 358044"/>
                  <a:gd name="connsiteX3" fmla="*/ 358045 w 358044"/>
                  <a:gd name="connsiteY3" fmla="*/ 179022 h 358044"/>
                  <a:gd name="connsiteX4" fmla="*/ 179022 w 358044"/>
                  <a:gd name="connsiteY4" fmla="*/ 0 h 358044"/>
                  <a:gd name="connsiteX5" fmla="*/ 179022 w 358044"/>
                  <a:gd name="connsiteY5" fmla="*/ 332470 h 358044"/>
                  <a:gd name="connsiteX6" fmla="*/ 25575 w 358044"/>
                  <a:gd name="connsiteY6" fmla="*/ 179022 h 358044"/>
                  <a:gd name="connsiteX7" fmla="*/ 179022 w 358044"/>
                  <a:gd name="connsiteY7" fmla="*/ 25575 h 358044"/>
                  <a:gd name="connsiteX8" fmla="*/ 332470 w 358044"/>
                  <a:gd name="connsiteY8" fmla="*/ 179022 h 358044"/>
                  <a:gd name="connsiteX9" fmla="*/ 179022 w 358044"/>
                  <a:gd name="connsiteY9" fmla="*/ 332470 h 35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44" h="358044">
                    <a:moveTo>
                      <a:pt x="179022" y="0"/>
                    </a:moveTo>
                    <a:cubicBezTo>
                      <a:pt x="80151" y="0"/>
                      <a:pt x="0" y="80151"/>
                      <a:pt x="0" y="179022"/>
                    </a:cubicBezTo>
                    <a:cubicBezTo>
                      <a:pt x="0" y="277894"/>
                      <a:pt x="80151" y="358045"/>
                      <a:pt x="179022" y="358045"/>
                    </a:cubicBezTo>
                    <a:cubicBezTo>
                      <a:pt x="277894" y="358045"/>
                      <a:pt x="358045" y="277894"/>
                      <a:pt x="358045" y="179022"/>
                    </a:cubicBezTo>
                    <a:cubicBezTo>
                      <a:pt x="357939" y="80194"/>
                      <a:pt x="277850" y="106"/>
                      <a:pt x="179022" y="0"/>
                    </a:cubicBezTo>
                    <a:close/>
                    <a:moveTo>
                      <a:pt x="179022" y="332470"/>
                    </a:moveTo>
                    <a:cubicBezTo>
                      <a:pt x="94276" y="332470"/>
                      <a:pt x="25575" y="263769"/>
                      <a:pt x="25575" y="179022"/>
                    </a:cubicBezTo>
                    <a:cubicBezTo>
                      <a:pt x="25575" y="94276"/>
                      <a:pt x="94276" y="25575"/>
                      <a:pt x="179022" y="25575"/>
                    </a:cubicBezTo>
                    <a:cubicBezTo>
                      <a:pt x="263769" y="25575"/>
                      <a:pt x="332470" y="94276"/>
                      <a:pt x="332470" y="179022"/>
                    </a:cubicBezTo>
                    <a:cubicBezTo>
                      <a:pt x="332378" y="263731"/>
                      <a:pt x="263731" y="332378"/>
                      <a:pt x="179022" y="332470"/>
                    </a:cubicBezTo>
                    <a:close/>
                  </a:path>
                </a:pathLst>
              </a:custGeom>
              <a:solidFill>
                <a:srgbClr val="000000"/>
              </a:solidFill>
              <a:ln w="12700" cap="flat">
                <a:noFill/>
                <a:prstDash val="solid"/>
                <a:miter/>
              </a:ln>
            </p:spPr>
            <p:txBody>
              <a:bodyPr rtlCol="0" anchor="ctr"/>
              <a:lstStyle/>
              <a:p>
                <a:endParaRPr lang="zh-CN" altLang="en-US"/>
              </a:p>
            </p:txBody>
          </p:sp>
          <p:sp>
            <p:nvSpPr>
              <p:cNvPr id="7177" name="任意多边形: 形状 7176">
                <a:extLst>
                  <a:ext uri="{FF2B5EF4-FFF2-40B4-BE49-F238E27FC236}">
                    <a16:creationId xmlns:a16="http://schemas.microsoft.com/office/drawing/2014/main" id="{ADE0C774-42C5-460E-8B12-B8FC088A66D7}"/>
                  </a:ext>
                </a:extLst>
              </p:cNvPr>
              <p:cNvSpPr/>
              <p:nvPr/>
            </p:nvSpPr>
            <p:spPr>
              <a:xfrm>
                <a:off x="6378276" y="3492936"/>
                <a:ext cx="102298" cy="102298"/>
              </a:xfrm>
              <a:custGeom>
                <a:avLst/>
                <a:gdLst>
                  <a:gd name="connsiteX0" fmla="*/ 51149 w 102298"/>
                  <a:gd name="connsiteY0" fmla="*/ 0 h 102298"/>
                  <a:gd name="connsiteX1" fmla="*/ 0 w 102298"/>
                  <a:gd name="connsiteY1" fmla="*/ 51149 h 102298"/>
                  <a:gd name="connsiteX2" fmla="*/ 51149 w 102298"/>
                  <a:gd name="connsiteY2" fmla="*/ 102299 h 102298"/>
                  <a:gd name="connsiteX3" fmla="*/ 102299 w 102298"/>
                  <a:gd name="connsiteY3" fmla="*/ 51149 h 102298"/>
                  <a:gd name="connsiteX4" fmla="*/ 51149 w 102298"/>
                  <a:gd name="connsiteY4" fmla="*/ 0 h 102298"/>
                  <a:gd name="connsiteX5" fmla="*/ 51149 w 102298"/>
                  <a:gd name="connsiteY5" fmla="*/ 76724 h 102298"/>
                  <a:gd name="connsiteX6" fmla="*/ 25575 w 102298"/>
                  <a:gd name="connsiteY6" fmla="*/ 51149 h 102298"/>
                  <a:gd name="connsiteX7" fmla="*/ 51149 w 102298"/>
                  <a:gd name="connsiteY7" fmla="*/ 25575 h 102298"/>
                  <a:gd name="connsiteX8" fmla="*/ 76724 w 102298"/>
                  <a:gd name="connsiteY8" fmla="*/ 51149 h 102298"/>
                  <a:gd name="connsiteX9" fmla="*/ 51149 w 102298"/>
                  <a:gd name="connsiteY9" fmla="*/ 76724 h 10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98" h="102298">
                    <a:moveTo>
                      <a:pt x="51149" y="0"/>
                    </a:moveTo>
                    <a:cubicBezTo>
                      <a:pt x="22901" y="0"/>
                      <a:pt x="0" y="22901"/>
                      <a:pt x="0" y="51149"/>
                    </a:cubicBezTo>
                    <a:cubicBezTo>
                      <a:pt x="0" y="79398"/>
                      <a:pt x="22901" y="102299"/>
                      <a:pt x="51149" y="102299"/>
                    </a:cubicBezTo>
                    <a:cubicBezTo>
                      <a:pt x="79398" y="102299"/>
                      <a:pt x="102299" y="79398"/>
                      <a:pt x="102299" y="51149"/>
                    </a:cubicBezTo>
                    <a:cubicBezTo>
                      <a:pt x="102299" y="22901"/>
                      <a:pt x="79398" y="0"/>
                      <a:pt x="51149" y="0"/>
                    </a:cubicBezTo>
                    <a:close/>
                    <a:moveTo>
                      <a:pt x="51149" y="76724"/>
                    </a:moveTo>
                    <a:cubicBezTo>
                      <a:pt x="37024" y="76724"/>
                      <a:pt x="25575" y="65274"/>
                      <a:pt x="25575" y="51149"/>
                    </a:cubicBezTo>
                    <a:cubicBezTo>
                      <a:pt x="25575" y="37024"/>
                      <a:pt x="37024" y="25575"/>
                      <a:pt x="51149" y="25575"/>
                    </a:cubicBezTo>
                    <a:cubicBezTo>
                      <a:pt x="65274" y="25575"/>
                      <a:pt x="76724" y="37024"/>
                      <a:pt x="76724" y="51149"/>
                    </a:cubicBezTo>
                    <a:cubicBezTo>
                      <a:pt x="76724" y="65274"/>
                      <a:pt x="65274" y="76724"/>
                      <a:pt x="51149" y="76724"/>
                    </a:cubicBezTo>
                    <a:close/>
                  </a:path>
                </a:pathLst>
              </a:custGeom>
              <a:solidFill>
                <a:srgbClr val="000000"/>
              </a:solidFill>
              <a:ln w="12700" cap="flat">
                <a:noFill/>
                <a:prstDash val="solid"/>
                <a:miter/>
              </a:ln>
            </p:spPr>
            <p:txBody>
              <a:bodyPr rtlCol="0" anchor="ctr"/>
              <a:lstStyle/>
              <a:p>
                <a:endParaRPr lang="zh-CN" altLang="en-US"/>
              </a:p>
            </p:txBody>
          </p:sp>
          <p:sp>
            <p:nvSpPr>
              <p:cNvPr id="7178" name="任意多边形: 形状 7177">
                <a:extLst>
                  <a:ext uri="{FF2B5EF4-FFF2-40B4-BE49-F238E27FC236}">
                    <a16:creationId xmlns:a16="http://schemas.microsoft.com/office/drawing/2014/main" id="{65B7778F-39F1-47BA-B95C-24AEAE06DA6A}"/>
                  </a:ext>
                </a:extLst>
              </p:cNvPr>
              <p:cNvSpPr/>
              <p:nvPr/>
            </p:nvSpPr>
            <p:spPr>
              <a:xfrm>
                <a:off x="6723533" y="3070955"/>
                <a:ext cx="485917" cy="716089"/>
              </a:xfrm>
              <a:custGeom>
                <a:avLst/>
                <a:gdLst>
                  <a:gd name="connsiteX0" fmla="*/ 421981 w 485917"/>
                  <a:gd name="connsiteY0" fmla="*/ 0 h 716089"/>
                  <a:gd name="connsiteX1" fmla="*/ 63937 w 485917"/>
                  <a:gd name="connsiteY1" fmla="*/ 0 h 716089"/>
                  <a:gd name="connsiteX2" fmla="*/ 0 w 485917"/>
                  <a:gd name="connsiteY2" fmla="*/ 63937 h 716089"/>
                  <a:gd name="connsiteX3" fmla="*/ 0 w 485917"/>
                  <a:gd name="connsiteY3" fmla="*/ 652153 h 716089"/>
                  <a:gd name="connsiteX4" fmla="*/ 63937 w 485917"/>
                  <a:gd name="connsiteY4" fmla="*/ 716090 h 716089"/>
                  <a:gd name="connsiteX5" fmla="*/ 421981 w 485917"/>
                  <a:gd name="connsiteY5" fmla="*/ 716090 h 716089"/>
                  <a:gd name="connsiteX6" fmla="*/ 485918 w 485917"/>
                  <a:gd name="connsiteY6" fmla="*/ 652153 h 716089"/>
                  <a:gd name="connsiteX7" fmla="*/ 485918 w 485917"/>
                  <a:gd name="connsiteY7" fmla="*/ 63937 h 716089"/>
                  <a:gd name="connsiteX8" fmla="*/ 421981 w 485917"/>
                  <a:gd name="connsiteY8" fmla="*/ 0 h 716089"/>
                  <a:gd name="connsiteX9" fmla="*/ 460343 w 485917"/>
                  <a:gd name="connsiteY9" fmla="*/ 652153 h 716089"/>
                  <a:gd name="connsiteX10" fmla="*/ 421981 w 485917"/>
                  <a:gd name="connsiteY10" fmla="*/ 690515 h 716089"/>
                  <a:gd name="connsiteX11" fmla="*/ 63937 w 485917"/>
                  <a:gd name="connsiteY11" fmla="*/ 690515 h 716089"/>
                  <a:gd name="connsiteX12" fmla="*/ 25575 w 485917"/>
                  <a:gd name="connsiteY12" fmla="*/ 652153 h 716089"/>
                  <a:gd name="connsiteX13" fmla="*/ 25575 w 485917"/>
                  <a:gd name="connsiteY13" fmla="*/ 63937 h 716089"/>
                  <a:gd name="connsiteX14" fmla="*/ 63937 w 485917"/>
                  <a:gd name="connsiteY14" fmla="*/ 25575 h 716089"/>
                  <a:gd name="connsiteX15" fmla="*/ 421981 w 485917"/>
                  <a:gd name="connsiteY15" fmla="*/ 25575 h 716089"/>
                  <a:gd name="connsiteX16" fmla="*/ 460343 w 485917"/>
                  <a:gd name="connsiteY16" fmla="*/ 63937 h 7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5917" h="716089">
                    <a:moveTo>
                      <a:pt x="421981" y="0"/>
                    </a:moveTo>
                    <a:lnTo>
                      <a:pt x="63937" y="0"/>
                    </a:lnTo>
                    <a:cubicBezTo>
                      <a:pt x="28642" y="42"/>
                      <a:pt x="42" y="28642"/>
                      <a:pt x="0" y="63937"/>
                    </a:cubicBezTo>
                    <a:lnTo>
                      <a:pt x="0" y="652153"/>
                    </a:lnTo>
                    <a:cubicBezTo>
                      <a:pt x="42" y="687447"/>
                      <a:pt x="28642" y="716047"/>
                      <a:pt x="63937" y="716090"/>
                    </a:cubicBezTo>
                    <a:lnTo>
                      <a:pt x="421981" y="716090"/>
                    </a:lnTo>
                    <a:cubicBezTo>
                      <a:pt x="457276" y="716047"/>
                      <a:pt x="485876" y="687447"/>
                      <a:pt x="485918" y="652153"/>
                    </a:cubicBezTo>
                    <a:lnTo>
                      <a:pt x="485918" y="63937"/>
                    </a:lnTo>
                    <a:cubicBezTo>
                      <a:pt x="485876" y="28642"/>
                      <a:pt x="457276" y="42"/>
                      <a:pt x="421981" y="0"/>
                    </a:cubicBezTo>
                    <a:close/>
                    <a:moveTo>
                      <a:pt x="460343" y="652153"/>
                    </a:moveTo>
                    <a:cubicBezTo>
                      <a:pt x="460343" y="673340"/>
                      <a:pt x="443169" y="690515"/>
                      <a:pt x="421981" y="690515"/>
                    </a:cubicBezTo>
                    <a:lnTo>
                      <a:pt x="63937" y="690515"/>
                    </a:lnTo>
                    <a:cubicBezTo>
                      <a:pt x="42749" y="690515"/>
                      <a:pt x="25575" y="673340"/>
                      <a:pt x="25575" y="652153"/>
                    </a:cubicBezTo>
                    <a:lnTo>
                      <a:pt x="25575" y="63937"/>
                    </a:lnTo>
                    <a:cubicBezTo>
                      <a:pt x="25575" y="42749"/>
                      <a:pt x="42749" y="25575"/>
                      <a:pt x="63937" y="25575"/>
                    </a:cubicBezTo>
                    <a:lnTo>
                      <a:pt x="421981" y="25575"/>
                    </a:lnTo>
                    <a:cubicBezTo>
                      <a:pt x="443169" y="25575"/>
                      <a:pt x="460343" y="42749"/>
                      <a:pt x="460343" y="63937"/>
                    </a:cubicBezTo>
                    <a:close/>
                  </a:path>
                </a:pathLst>
              </a:custGeom>
              <a:solidFill>
                <a:srgbClr val="000000"/>
              </a:solidFill>
              <a:ln w="12700" cap="flat">
                <a:noFill/>
                <a:prstDash val="solid"/>
                <a:miter/>
              </a:ln>
            </p:spPr>
            <p:txBody>
              <a:bodyPr rtlCol="0" anchor="ctr"/>
              <a:lstStyle/>
              <a:p>
                <a:endParaRPr lang="zh-CN" altLang="en-US"/>
              </a:p>
            </p:txBody>
          </p:sp>
          <p:sp>
            <p:nvSpPr>
              <p:cNvPr id="7179" name="任意多边形: 形状 7178">
                <a:extLst>
                  <a:ext uri="{FF2B5EF4-FFF2-40B4-BE49-F238E27FC236}">
                    <a16:creationId xmlns:a16="http://schemas.microsoft.com/office/drawing/2014/main" id="{9674AE86-A080-4F8E-8166-872339A5636C}"/>
                  </a:ext>
                </a:extLst>
              </p:cNvPr>
              <p:cNvSpPr/>
              <p:nvPr/>
            </p:nvSpPr>
            <p:spPr>
              <a:xfrm>
                <a:off x="6915343" y="3147679"/>
                <a:ext cx="102298" cy="102298"/>
              </a:xfrm>
              <a:custGeom>
                <a:avLst/>
                <a:gdLst>
                  <a:gd name="connsiteX0" fmla="*/ 51149 w 102298"/>
                  <a:gd name="connsiteY0" fmla="*/ 102299 h 102298"/>
                  <a:gd name="connsiteX1" fmla="*/ 102299 w 102298"/>
                  <a:gd name="connsiteY1" fmla="*/ 51149 h 102298"/>
                  <a:gd name="connsiteX2" fmla="*/ 51149 w 102298"/>
                  <a:gd name="connsiteY2" fmla="*/ 0 h 102298"/>
                  <a:gd name="connsiteX3" fmla="*/ 0 w 102298"/>
                  <a:gd name="connsiteY3" fmla="*/ 51149 h 102298"/>
                  <a:gd name="connsiteX4" fmla="*/ 51149 w 102298"/>
                  <a:gd name="connsiteY4" fmla="*/ 102299 h 102298"/>
                  <a:gd name="connsiteX5" fmla="*/ 51149 w 102298"/>
                  <a:gd name="connsiteY5" fmla="*/ 25575 h 102298"/>
                  <a:gd name="connsiteX6" fmla="*/ 76724 w 102298"/>
                  <a:gd name="connsiteY6" fmla="*/ 51149 h 102298"/>
                  <a:gd name="connsiteX7" fmla="*/ 51149 w 102298"/>
                  <a:gd name="connsiteY7" fmla="*/ 76724 h 102298"/>
                  <a:gd name="connsiteX8" fmla="*/ 25575 w 102298"/>
                  <a:gd name="connsiteY8" fmla="*/ 51149 h 102298"/>
                  <a:gd name="connsiteX9" fmla="*/ 51149 w 102298"/>
                  <a:gd name="connsiteY9" fmla="*/ 25575 h 10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98" h="102298">
                    <a:moveTo>
                      <a:pt x="51149" y="102299"/>
                    </a:moveTo>
                    <a:cubicBezTo>
                      <a:pt x="79398" y="102299"/>
                      <a:pt x="102299" y="79398"/>
                      <a:pt x="102299" y="51149"/>
                    </a:cubicBezTo>
                    <a:cubicBezTo>
                      <a:pt x="102299" y="22901"/>
                      <a:pt x="79398" y="0"/>
                      <a:pt x="51149" y="0"/>
                    </a:cubicBezTo>
                    <a:cubicBezTo>
                      <a:pt x="22901" y="0"/>
                      <a:pt x="0" y="22901"/>
                      <a:pt x="0" y="51149"/>
                    </a:cubicBezTo>
                    <a:cubicBezTo>
                      <a:pt x="0" y="79398"/>
                      <a:pt x="22901" y="102299"/>
                      <a:pt x="51149" y="102299"/>
                    </a:cubicBezTo>
                    <a:close/>
                    <a:moveTo>
                      <a:pt x="51149" y="25575"/>
                    </a:moveTo>
                    <a:cubicBezTo>
                      <a:pt x="65274" y="25575"/>
                      <a:pt x="76724" y="37024"/>
                      <a:pt x="76724" y="51149"/>
                    </a:cubicBezTo>
                    <a:cubicBezTo>
                      <a:pt x="76724" y="65274"/>
                      <a:pt x="65274" y="76724"/>
                      <a:pt x="51149" y="76724"/>
                    </a:cubicBezTo>
                    <a:cubicBezTo>
                      <a:pt x="37024" y="76724"/>
                      <a:pt x="25575" y="65274"/>
                      <a:pt x="25575" y="51149"/>
                    </a:cubicBezTo>
                    <a:cubicBezTo>
                      <a:pt x="25575" y="37024"/>
                      <a:pt x="37024" y="25575"/>
                      <a:pt x="51149" y="25575"/>
                    </a:cubicBezTo>
                    <a:close/>
                  </a:path>
                </a:pathLst>
              </a:custGeom>
              <a:solidFill>
                <a:srgbClr val="000000"/>
              </a:solidFill>
              <a:ln w="12700" cap="flat">
                <a:noFill/>
                <a:prstDash val="solid"/>
                <a:miter/>
              </a:ln>
            </p:spPr>
            <p:txBody>
              <a:bodyPr rtlCol="0" anchor="ctr"/>
              <a:lstStyle/>
              <a:p>
                <a:endParaRPr lang="zh-CN" altLang="en-US"/>
              </a:p>
            </p:txBody>
          </p:sp>
          <p:sp>
            <p:nvSpPr>
              <p:cNvPr id="7180" name="任意多边形: 形状 7179">
                <a:extLst>
                  <a:ext uri="{FF2B5EF4-FFF2-40B4-BE49-F238E27FC236}">
                    <a16:creationId xmlns:a16="http://schemas.microsoft.com/office/drawing/2014/main" id="{A369843A-2A0D-41A2-BF3E-C36D5E0C3F96}"/>
                  </a:ext>
                </a:extLst>
              </p:cNvPr>
              <p:cNvSpPr/>
              <p:nvPr/>
            </p:nvSpPr>
            <p:spPr>
              <a:xfrm>
                <a:off x="6787470" y="3365063"/>
                <a:ext cx="358044" cy="358044"/>
              </a:xfrm>
              <a:custGeom>
                <a:avLst/>
                <a:gdLst>
                  <a:gd name="connsiteX0" fmla="*/ 179022 w 358044"/>
                  <a:gd name="connsiteY0" fmla="*/ 0 h 358044"/>
                  <a:gd name="connsiteX1" fmla="*/ 0 w 358044"/>
                  <a:gd name="connsiteY1" fmla="*/ 179022 h 358044"/>
                  <a:gd name="connsiteX2" fmla="*/ 179022 w 358044"/>
                  <a:gd name="connsiteY2" fmla="*/ 358045 h 358044"/>
                  <a:gd name="connsiteX3" fmla="*/ 358045 w 358044"/>
                  <a:gd name="connsiteY3" fmla="*/ 179022 h 358044"/>
                  <a:gd name="connsiteX4" fmla="*/ 179022 w 358044"/>
                  <a:gd name="connsiteY4" fmla="*/ 0 h 358044"/>
                  <a:gd name="connsiteX5" fmla="*/ 179022 w 358044"/>
                  <a:gd name="connsiteY5" fmla="*/ 332470 h 358044"/>
                  <a:gd name="connsiteX6" fmla="*/ 25575 w 358044"/>
                  <a:gd name="connsiteY6" fmla="*/ 179022 h 358044"/>
                  <a:gd name="connsiteX7" fmla="*/ 179022 w 358044"/>
                  <a:gd name="connsiteY7" fmla="*/ 25575 h 358044"/>
                  <a:gd name="connsiteX8" fmla="*/ 332470 w 358044"/>
                  <a:gd name="connsiteY8" fmla="*/ 179022 h 358044"/>
                  <a:gd name="connsiteX9" fmla="*/ 179022 w 358044"/>
                  <a:gd name="connsiteY9" fmla="*/ 332470 h 35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44" h="358044">
                    <a:moveTo>
                      <a:pt x="179022" y="0"/>
                    </a:moveTo>
                    <a:cubicBezTo>
                      <a:pt x="80151" y="0"/>
                      <a:pt x="0" y="80151"/>
                      <a:pt x="0" y="179022"/>
                    </a:cubicBezTo>
                    <a:cubicBezTo>
                      <a:pt x="0" y="277894"/>
                      <a:pt x="80151" y="358045"/>
                      <a:pt x="179022" y="358045"/>
                    </a:cubicBezTo>
                    <a:cubicBezTo>
                      <a:pt x="277894" y="358045"/>
                      <a:pt x="358045" y="277894"/>
                      <a:pt x="358045" y="179022"/>
                    </a:cubicBezTo>
                    <a:cubicBezTo>
                      <a:pt x="357939" y="80194"/>
                      <a:pt x="277850" y="106"/>
                      <a:pt x="179022" y="0"/>
                    </a:cubicBezTo>
                    <a:close/>
                    <a:moveTo>
                      <a:pt x="179022" y="332470"/>
                    </a:moveTo>
                    <a:cubicBezTo>
                      <a:pt x="94276" y="332470"/>
                      <a:pt x="25575" y="263769"/>
                      <a:pt x="25575" y="179022"/>
                    </a:cubicBezTo>
                    <a:cubicBezTo>
                      <a:pt x="25575" y="94276"/>
                      <a:pt x="94276" y="25575"/>
                      <a:pt x="179022" y="25575"/>
                    </a:cubicBezTo>
                    <a:cubicBezTo>
                      <a:pt x="263769" y="25575"/>
                      <a:pt x="332470" y="94276"/>
                      <a:pt x="332470" y="179022"/>
                    </a:cubicBezTo>
                    <a:cubicBezTo>
                      <a:pt x="332378" y="263731"/>
                      <a:pt x="263732" y="332378"/>
                      <a:pt x="179022" y="332470"/>
                    </a:cubicBezTo>
                    <a:close/>
                  </a:path>
                </a:pathLst>
              </a:custGeom>
              <a:solidFill>
                <a:srgbClr val="000000"/>
              </a:solidFill>
              <a:ln w="12700" cap="flat">
                <a:noFill/>
                <a:prstDash val="solid"/>
                <a:miter/>
              </a:ln>
            </p:spPr>
            <p:txBody>
              <a:bodyPr rtlCol="0" anchor="ctr"/>
              <a:lstStyle/>
              <a:p>
                <a:endParaRPr lang="zh-CN" altLang="en-US"/>
              </a:p>
            </p:txBody>
          </p:sp>
          <p:sp>
            <p:nvSpPr>
              <p:cNvPr id="7181" name="任意多边形: 形状 7180">
                <a:extLst>
                  <a:ext uri="{FF2B5EF4-FFF2-40B4-BE49-F238E27FC236}">
                    <a16:creationId xmlns:a16="http://schemas.microsoft.com/office/drawing/2014/main" id="{87E929AA-E1D4-419D-A3AB-19B3AD7112BB}"/>
                  </a:ext>
                </a:extLst>
              </p:cNvPr>
              <p:cNvSpPr/>
              <p:nvPr/>
            </p:nvSpPr>
            <p:spPr>
              <a:xfrm>
                <a:off x="6915343" y="3492936"/>
                <a:ext cx="102298" cy="102298"/>
              </a:xfrm>
              <a:custGeom>
                <a:avLst/>
                <a:gdLst>
                  <a:gd name="connsiteX0" fmla="*/ 51149 w 102298"/>
                  <a:gd name="connsiteY0" fmla="*/ 0 h 102298"/>
                  <a:gd name="connsiteX1" fmla="*/ 0 w 102298"/>
                  <a:gd name="connsiteY1" fmla="*/ 51149 h 102298"/>
                  <a:gd name="connsiteX2" fmla="*/ 51149 w 102298"/>
                  <a:gd name="connsiteY2" fmla="*/ 102299 h 102298"/>
                  <a:gd name="connsiteX3" fmla="*/ 102299 w 102298"/>
                  <a:gd name="connsiteY3" fmla="*/ 51149 h 102298"/>
                  <a:gd name="connsiteX4" fmla="*/ 51149 w 102298"/>
                  <a:gd name="connsiteY4" fmla="*/ 0 h 102298"/>
                  <a:gd name="connsiteX5" fmla="*/ 51149 w 102298"/>
                  <a:gd name="connsiteY5" fmla="*/ 76724 h 102298"/>
                  <a:gd name="connsiteX6" fmla="*/ 25575 w 102298"/>
                  <a:gd name="connsiteY6" fmla="*/ 51149 h 102298"/>
                  <a:gd name="connsiteX7" fmla="*/ 51149 w 102298"/>
                  <a:gd name="connsiteY7" fmla="*/ 25575 h 102298"/>
                  <a:gd name="connsiteX8" fmla="*/ 76724 w 102298"/>
                  <a:gd name="connsiteY8" fmla="*/ 51149 h 102298"/>
                  <a:gd name="connsiteX9" fmla="*/ 51149 w 102298"/>
                  <a:gd name="connsiteY9" fmla="*/ 76724 h 10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98" h="102298">
                    <a:moveTo>
                      <a:pt x="51149" y="0"/>
                    </a:moveTo>
                    <a:cubicBezTo>
                      <a:pt x="22901" y="0"/>
                      <a:pt x="0" y="22901"/>
                      <a:pt x="0" y="51149"/>
                    </a:cubicBezTo>
                    <a:cubicBezTo>
                      <a:pt x="0" y="79398"/>
                      <a:pt x="22901" y="102299"/>
                      <a:pt x="51149" y="102299"/>
                    </a:cubicBezTo>
                    <a:cubicBezTo>
                      <a:pt x="79398" y="102299"/>
                      <a:pt x="102299" y="79398"/>
                      <a:pt x="102299" y="51149"/>
                    </a:cubicBezTo>
                    <a:cubicBezTo>
                      <a:pt x="102299" y="22901"/>
                      <a:pt x="79398" y="0"/>
                      <a:pt x="51149" y="0"/>
                    </a:cubicBezTo>
                    <a:close/>
                    <a:moveTo>
                      <a:pt x="51149" y="76724"/>
                    </a:moveTo>
                    <a:cubicBezTo>
                      <a:pt x="37024" y="76724"/>
                      <a:pt x="25575" y="65274"/>
                      <a:pt x="25575" y="51149"/>
                    </a:cubicBezTo>
                    <a:cubicBezTo>
                      <a:pt x="25575" y="37024"/>
                      <a:pt x="37024" y="25575"/>
                      <a:pt x="51149" y="25575"/>
                    </a:cubicBezTo>
                    <a:cubicBezTo>
                      <a:pt x="65274" y="25575"/>
                      <a:pt x="76724" y="37024"/>
                      <a:pt x="76724" y="51149"/>
                    </a:cubicBezTo>
                    <a:cubicBezTo>
                      <a:pt x="76724" y="65274"/>
                      <a:pt x="65274" y="76724"/>
                      <a:pt x="51149" y="76724"/>
                    </a:cubicBezTo>
                    <a:close/>
                  </a:path>
                </a:pathLst>
              </a:custGeom>
              <a:solidFill>
                <a:srgbClr val="000000"/>
              </a:solidFill>
              <a:ln w="12700" cap="flat">
                <a:noFill/>
                <a:prstDash val="solid"/>
                <a:miter/>
              </a:ln>
            </p:spPr>
            <p:txBody>
              <a:bodyPr rtlCol="0" anchor="ctr"/>
              <a:lstStyle/>
              <a:p>
                <a:endParaRPr lang="zh-CN" altLang="en-US"/>
              </a:p>
            </p:txBody>
          </p:sp>
        </p:grpSp>
        <p:grpSp>
          <p:nvGrpSpPr>
            <p:cNvPr id="7182" name="图形 8" descr="键盘">
              <a:extLst>
                <a:ext uri="{FF2B5EF4-FFF2-40B4-BE49-F238E27FC236}">
                  <a16:creationId xmlns:a16="http://schemas.microsoft.com/office/drawing/2014/main" id="{749B3947-2E62-416B-9CC8-8BBAF6D6C096}"/>
                </a:ext>
              </a:extLst>
            </p:cNvPr>
            <p:cNvGrpSpPr/>
            <p:nvPr/>
          </p:nvGrpSpPr>
          <p:grpSpPr>
            <a:xfrm>
              <a:off x="3816974" y="3173253"/>
              <a:ext cx="1176432" cy="511492"/>
              <a:chOff x="3816974" y="3173253"/>
              <a:chExt cx="1176432" cy="511492"/>
            </a:xfrm>
            <a:solidFill>
              <a:srgbClr val="000000"/>
            </a:solidFill>
          </p:grpSpPr>
          <p:sp>
            <p:nvSpPr>
              <p:cNvPr id="7183" name="任意多边形: 形状 7182">
                <a:extLst>
                  <a:ext uri="{FF2B5EF4-FFF2-40B4-BE49-F238E27FC236}">
                    <a16:creationId xmlns:a16="http://schemas.microsoft.com/office/drawing/2014/main" id="{C641EC27-2AE9-4F6D-B4F9-6C43BD0D4475}"/>
                  </a:ext>
                </a:extLst>
              </p:cNvPr>
              <p:cNvSpPr/>
              <p:nvPr/>
            </p:nvSpPr>
            <p:spPr>
              <a:xfrm>
                <a:off x="3816974" y="3173253"/>
                <a:ext cx="1176432" cy="511492"/>
              </a:xfrm>
              <a:custGeom>
                <a:avLst/>
                <a:gdLst>
                  <a:gd name="connsiteX0" fmla="*/ 1112496 w 1176432"/>
                  <a:gd name="connsiteY0" fmla="*/ 0 h 511492"/>
                  <a:gd name="connsiteX1" fmla="*/ 63937 w 1176432"/>
                  <a:gd name="connsiteY1" fmla="*/ 0 h 511492"/>
                  <a:gd name="connsiteX2" fmla="*/ 0 w 1176432"/>
                  <a:gd name="connsiteY2" fmla="*/ 63937 h 511492"/>
                  <a:gd name="connsiteX3" fmla="*/ 0 w 1176432"/>
                  <a:gd name="connsiteY3" fmla="*/ 447556 h 511492"/>
                  <a:gd name="connsiteX4" fmla="*/ 63937 w 1176432"/>
                  <a:gd name="connsiteY4" fmla="*/ 511493 h 511492"/>
                  <a:gd name="connsiteX5" fmla="*/ 1112496 w 1176432"/>
                  <a:gd name="connsiteY5" fmla="*/ 511493 h 511492"/>
                  <a:gd name="connsiteX6" fmla="*/ 1176433 w 1176432"/>
                  <a:gd name="connsiteY6" fmla="*/ 447556 h 511492"/>
                  <a:gd name="connsiteX7" fmla="*/ 1176433 w 1176432"/>
                  <a:gd name="connsiteY7" fmla="*/ 63937 h 511492"/>
                  <a:gd name="connsiteX8" fmla="*/ 1112496 w 1176432"/>
                  <a:gd name="connsiteY8" fmla="*/ 0 h 511492"/>
                  <a:gd name="connsiteX9" fmla="*/ 1150858 w 1176432"/>
                  <a:gd name="connsiteY9" fmla="*/ 447556 h 511492"/>
                  <a:gd name="connsiteX10" fmla="*/ 1112496 w 1176432"/>
                  <a:gd name="connsiteY10" fmla="*/ 485918 h 511492"/>
                  <a:gd name="connsiteX11" fmla="*/ 63937 w 1176432"/>
                  <a:gd name="connsiteY11" fmla="*/ 485918 h 511492"/>
                  <a:gd name="connsiteX12" fmla="*/ 25575 w 1176432"/>
                  <a:gd name="connsiteY12" fmla="*/ 447556 h 511492"/>
                  <a:gd name="connsiteX13" fmla="*/ 25575 w 1176432"/>
                  <a:gd name="connsiteY13" fmla="*/ 63937 h 511492"/>
                  <a:gd name="connsiteX14" fmla="*/ 63937 w 1176432"/>
                  <a:gd name="connsiteY14" fmla="*/ 25575 h 511492"/>
                  <a:gd name="connsiteX15" fmla="*/ 1112496 w 1176432"/>
                  <a:gd name="connsiteY15" fmla="*/ 25575 h 511492"/>
                  <a:gd name="connsiteX16" fmla="*/ 1150858 w 1176432"/>
                  <a:gd name="connsiteY16" fmla="*/ 63937 h 511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76432" h="511492">
                    <a:moveTo>
                      <a:pt x="1112496" y="0"/>
                    </a:moveTo>
                    <a:lnTo>
                      <a:pt x="63937" y="0"/>
                    </a:lnTo>
                    <a:cubicBezTo>
                      <a:pt x="28643" y="42"/>
                      <a:pt x="42" y="28642"/>
                      <a:pt x="0" y="63937"/>
                    </a:cubicBezTo>
                    <a:lnTo>
                      <a:pt x="0" y="447556"/>
                    </a:lnTo>
                    <a:cubicBezTo>
                      <a:pt x="42" y="482850"/>
                      <a:pt x="28643" y="511450"/>
                      <a:pt x="63937" y="511493"/>
                    </a:cubicBezTo>
                    <a:lnTo>
                      <a:pt x="1112496" y="511493"/>
                    </a:lnTo>
                    <a:cubicBezTo>
                      <a:pt x="1147791" y="511450"/>
                      <a:pt x="1176391" y="482850"/>
                      <a:pt x="1176433" y="447556"/>
                    </a:cubicBezTo>
                    <a:lnTo>
                      <a:pt x="1176433" y="63937"/>
                    </a:lnTo>
                    <a:cubicBezTo>
                      <a:pt x="1176391" y="28642"/>
                      <a:pt x="1147791" y="42"/>
                      <a:pt x="1112496" y="0"/>
                    </a:cubicBezTo>
                    <a:close/>
                    <a:moveTo>
                      <a:pt x="1150858" y="447556"/>
                    </a:moveTo>
                    <a:cubicBezTo>
                      <a:pt x="1150858" y="468743"/>
                      <a:pt x="1133684" y="485918"/>
                      <a:pt x="1112496" y="485918"/>
                    </a:cubicBezTo>
                    <a:lnTo>
                      <a:pt x="63937" y="485918"/>
                    </a:lnTo>
                    <a:cubicBezTo>
                      <a:pt x="42750" y="485918"/>
                      <a:pt x="25575" y="468743"/>
                      <a:pt x="25575" y="447556"/>
                    </a:cubicBezTo>
                    <a:lnTo>
                      <a:pt x="25575" y="63937"/>
                    </a:lnTo>
                    <a:cubicBezTo>
                      <a:pt x="25575" y="42749"/>
                      <a:pt x="42750" y="25575"/>
                      <a:pt x="63937" y="25575"/>
                    </a:cubicBezTo>
                    <a:lnTo>
                      <a:pt x="1112496" y="25575"/>
                    </a:lnTo>
                    <a:cubicBezTo>
                      <a:pt x="1133684" y="25575"/>
                      <a:pt x="1150858" y="42749"/>
                      <a:pt x="1150858" y="63937"/>
                    </a:cubicBezTo>
                    <a:close/>
                  </a:path>
                </a:pathLst>
              </a:custGeom>
              <a:solidFill>
                <a:srgbClr val="000000"/>
              </a:solidFill>
              <a:ln w="12700" cap="flat">
                <a:noFill/>
                <a:prstDash val="solid"/>
                <a:miter/>
              </a:ln>
            </p:spPr>
            <p:txBody>
              <a:bodyPr rtlCol="0" anchor="ctr"/>
              <a:lstStyle/>
              <a:p>
                <a:endParaRPr lang="zh-CN" altLang="en-US"/>
              </a:p>
            </p:txBody>
          </p:sp>
          <p:sp>
            <p:nvSpPr>
              <p:cNvPr id="7184" name="任意多边形: 形状 7183">
                <a:extLst>
                  <a:ext uri="{FF2B5EF4-FFF2-40B4-BE49-F238E27FC236}">
                    <a16:creationId xmlns:a16="http://schemas.microsoft.com/office/drawing/2014/main" id="{219DDBB9-17B5-4E99-9D7B-9956331DFBE6}"/>
                  </a:ext>
                </a:extLst>
              </p:cNvPr>
              <p:cNvSpPr/>
              <p:nvPr/>
            </p:nvSpPr>
            <p:spPr>
              <a:xfrm>
                <a:off x="3932060" y="3275552"/>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85" name="任意多边形: 形状 7184">
                <a:extLst>
                  <a:ext uri="{FF2B5EF4-FFF2-40B4-BE49-F238E27FC236}">
                    <a16:creationId xmlns:a16="http://schemas.microsoft.com/office/drawing/2014/main" id="{B44729BC-B33D-4397-B17B-D4E6977B1BBD}"/>
                  </a:ext>
                </a:extLst>
              </p:cNvPr>
              <p:cNvSpPr/>
              <p:nvPr/>
            </p:nvSpPr>
            <p:spPr>
              <a:xfrm>
                <a:off x="4059933" y="3275552"/>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86" name="任意多边形: 形状 7185">
                <a:extLst>
                  <a:ext uri="{FF2B5EF4-FFF2-40B4-BE49-F238E27FC236}">
                    <a16:creationId xmlns:a16="http://schemas.microsoft.com/office/drawing/2014/main" id="{36734F16-7658-4661-8413-79665AA2DF74}"/>
                  </a:ext>
                </a:extLst>
              </p:cNvPr>
              <p:cNvSpPr/>
              <p:nvPr/>
            </p:nvSpPr>
            <p:spPr>
              <a:xfrm>
                <a:off x="4187806" y="3275552"/>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87" name="任意多边形: 形状 7186">
                <a:extLst>
                  <a:ext uri="{FF2B5EF4-FFF2-40B4-BE49-F238E27FC236}">
                    <a16:creationId xmlns:a16="http://schemas.microsoft.com/office/drawing/2014/main" id="{9B2789D0-B9E6-4D16-B150-F0E8AADD651C}"/>
                  </a:ext>
                </a:extLst>
              </p:cNvPr>
              <p:cNvSpPr/>
              <p:nvPr/>
            </p:nvSpPr>
            <p:spPr>
              <a:xfrm>
                <a:off x="4315679" y="3275552"/>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88" name="任意多边形: 形状 7187">
                <a:extLst>
                  <a:ext uri="{FF2B5EF4-FFF2-40B4-BE49-F238E27FC236}">
                    <a16:creationId xmlns:a16="http://schemas.microsoft.com/office/drawing/2014/main" id="{2CDB024F-A5AE-4A11-A393-6443727F39EB}"/>
                  </a:ext>
                </a:extLst>
              </p:cNvPr>
              <p:cNvSpPr/>
              <p:nvPr/>
            </p:nvSpPr>
            <p:spPr>
              <a:xfrm>
                <a:off x="3932060" y="3403425"/>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89" name="任意多边形: 形状 7188">
                <a:extLst>
                  <a:ext uri="{FF2B5EF4-FFF2-40B4-BE49-F238E27FC236}">
                    <a16:creationId xmlns:a16="http://schemas.microsoft.com/office/drawing/2014/main" id="{7B6AE259-7A77-4624-8325-6107F0095AE4}"/>
                  </a:ext>
                </a:extLst>
              </p:cNvPr>
              <p:cNvSpPr/>
              <p:nvPr/>
            </p:nvSpPr>
            <p:spPr>
              <a:xfrm>
                <a:off x="4059933" y="3403425"/>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90" name="任意多边形: 形状 7189">
                <a:extLst>
                  <a:ext uri="{FF2B5EF4-FFF2-40B4-BE49-F238E27FC236}">
                    <a16:creationId xmlns:a16="http://schemas.microsoft.com/office/drawing/2014/main" id="{75450619-397F-48EB-9C14-0B971D6F43D9}"/>
                  </a:ext>
                </a:extLst>
              </p:cNvPr>
              <p:cNvSpPr/>
              <p:nvPr/>
            </p:nvSpPr>
            <p:spPr>
              <a:xfrm>
                <a:off x="4187806" y="3403425"/>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91" name="任意多边形: 形状 7190">
                <a:extLst>
                  <a:ext uri="{FF2B5EF4-FFF2-40B4-BE49-F238E27FC236}">
                    <a16:creationId xmlns:a16="http://schemas.microsoft.com/office/drawing/2014/main" id="{6825C773-E994-4D3F-B869-68591951E5F7}"/>
                  </a:ext>
                </a:extLst>
              </p:cNvPr>
              <p:cNvSpPr/>
              <p:nvPr/>
            </p:nvSpPr>
            <p:spPr>
              <a:xfrm>
                <a:off x="4315679" y="3403425"/>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92" name="任意多边形: 形状 7191">
                <a:extLst>
                  <a:ext uri="{FF2B5EF4-FFF2-40B4-BE49-F238E27FC236}">
                    <a16:creationId xmlns:a16="http://schemas.microsoft.com/office/drawing/2014/main" id="{78228504-9002-4C3D-AF1B-10668CFE7825}"/>
                  </a:ext>
                </a:extLst>
              </p:cNvPr>
              <p:cNvSpPr/>
              <p:nvPr/>
            </p:nvSpPr>
            <p:spPr>
              <a:xfrm>
                <a:off x="3932060" y="3531298"/>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93" name="任意多边形: 形状 7192">
                <a:extLst>
                  <a:ext uri="{FF2B5EF4-FFF2-40B4-BE49-F238E27FC236}">
                    <a16:creationId xmlns:a16="http://schemas.microsoft.com/office/drawing/2014/main" id="{1928D688-E83F-421C-81EF-E0112A145305}"/>
                  </a:ext>
                </a:extLst>
              </p:cNvPr>
              <p:cNvSpPr/>
              <p:nvPr/>
            </p:nvSpPr>
            <p:spPr>
              <a:xfrm>
                <a:off x="4059933" y="3531298"/>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94" name="任意多边形: 形状 7193">
                <a:extLst>
                  <a:ext uri="{FF2B5EF4-FFF2-40B4-BE49-F238E27FC236}">
                    <a16:creationId xmlns:a16="http://schemas.microsoft.com/office/drawing/2014/main" id="{D668F3A2-207F-4EF3-B93E-D89E3A8F6AE7}"/>
                  </a:ext>
                </a:extLst>
              </p:cNvPr>
              <p:cNvSpPr/>
              <p:nvPr/>
            </p:nvSpPr>
            <p:spPr>
              <a:xfrm>
                <a:off x="4443552" y="3275552"/>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95" name="任意多边形: 形状 7194">
                <a:extLst>
                  <a:ext uri="{FF2B5EF4-FFF2-40B4-BE49-F238E27FC236}">
                    <a16:creationId xmlns:a16="http://schemas.microsoft.com/office/drawing/2014/main" id="{BAECC5B9-7E98-4565-BF9E-6E9C32FD94B4}"/>
                  </a:ext>
                </a:extLst>
              </p:cNvPr>
              <p:cNvSpPr/>
              <p:nvPr/>
            </p:nvSpPr>
            <p:spPr>
              <a:xfrm>
                <a:off x="4571426" y="3275552"/>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96" name="任意多边形: 形状 7195">
                <a:extLst>
                  <a:ext uri="{FF2B5EF4-FFF2-40B4-BE49-F238E27FC236}">
                    <a16:creationId xmlns:a16="http://schemas.microsoft.com/office/drawing/2014/main" id="{6B629617-F29A-4260-B7AC-77C4657B2046}"/>
                  </a:ext>
                </a:extLst>
              </p:cNvPr>
              <p:cNvSpPr/>
              <p:nvPr/>
            </p:nvSpPr>
            <p:spPr>
              <a:xfrm>
                <a:off x="4699299" y="3275552"/>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97" name="任意多边形: 形状 7196">
                <a:extLst>
                  <a:ext uri="{FF2B5EF4-FFF2-40B4-BE49-F238E27FC236}">
                    <a16:creationId xmlns:a16="http://schemas.microsoft.com/office/drawing/2014/main" id="{DA62B215-E8DA-4AC1-86EB-1089D0233326}"/>
                  </a:ext>
                </a:extLst>
              </p:cNvPr>
              <p:cNvSpPr/>
              <p:nvPr/>
            </p:nvSpPr>
            <p:spPr>
              <a:xfrm>
                <a:off x="4827172" y="3275552"/>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98" name="任意多边形: 形状 7197">
                <a:extLst>
                  <a:ext uri="{FF2B5EF4-FFF2-40B4-BE49-F238E27FC236}">
                    <a16:creationId xmlns:a16="http://schemas.microsoft.com/office/drawing/2014/main" id="{6D5A8E74-B956-4705-9FE0-88EC3C4EA385}"/>
                  </a:ext>
                </a:extLst>
              </p:cNvPr>
              <p:cNvSpPr/>
              <p:nvPr/>
            </p:nvSpPr>
            <p:spPr>
              <a:xfrm>
                <a:off x="4443552" y="3403425"/>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7199" name="任意多边形: 形状 7198">
                <a:extLst>
                  <a:ext uri="{FF2B5EF4-FFF2-40B4-BE49-F238E27FC236}">
                    <a16:creationId xmlns:a16="http://schemas.microsoft.com/office/drawing/2014/main" id="{27F8A464-ECA0-4A3D-AD39-EEE16E01EA7B}"/>
                  </a:ext>
                </a:extLst>
              </p:cNvPr>
              <p:cNvSpPr/>
              <p:nvPr/>
            </p:nvSpPr>
            <p:spPr>
              <a:xfrm>
                <a:off x="4571426" y="3403425"/>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19456" name="任意多边形: 形状 19455">
                <a:extLst>
                  <a:ext uri="{FF2B5EF4-FFF2-40B4-BE49-F238E27FC236}">
                    <a16:creationId xmlns:a16="http://schemas.microsoft.com/office/drawing/2014/main" id="{2FBD8A6C-023A-45AD-A64B-B224B6B7ADE9}"/>
                  </a:ext>
                </a:extLst>
              </p:cNvPr>
              <p:cNvSpPr/>
              <p:nvPr/>
            </p:nvSpPr>
            <p:spPr>
              <a:xfrm>
                <a:off x="4699299" y="3403425"/>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19457" name="任意多边形: 形状 19456">
                <a:extLst>
                  <a:ext uri="{FF2B5EF4-FFF2-40B4-BE49-F238E27FC236}">
                    <a16:creationId xmlns:a16="http://schemas.microsoft.com/office/drawing/2014/main" id="{49E2F713-24D2-4BFD-B803-AEC2EA92B8E8}"/>
                  </a:ext>
                </a:extLst>
              </p:cNvPr>
              <p:cNvSpPr/>
              <p:nvPr/>
            </p:nvSpPr>
            <p:spPr>
              <a:xfrm>
                <a:off x="4827172" y="3403425"/>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19458" name="任意多边形: 形状 19457">
                <a:extLst>
                  <a:ext uri="{FF2B5EF4-FFF2-40B4-BE49-F238E27FC236}">
                    <a16:creationId xmlns:a16="http://schemas.microsoft.com/office/drawing/2014/main" id="{51EC8302-29C0-4D30-A59F-3B4AA0DCA7C2}"/>
                  </a:ext>
                </a:extLst>
              </p:cNvPr>
              <p:cNvSpPr/>
              <p:nvPr/>
            </p:nvSpPr>
            <p:spPr>
              <a:xfrm>
                <a:off x="4187806" y="3531298"/>
                <a:ext cx="434768" cy="51149"/>
              </a:xfrm>
              <a:custGeom>
                <a:avLst/>
                <a:gdLst>
                  <a:gd name="connsiteX0" fmla="*/ 0 w 434768"/>
                  <a:gd name="connsiteY0" fmla="*/ 0 h 51149"/>
                  <a:gd name="connsiteX1" fmla="*/ 434769 w 434768"/>
                  <a:gd name="connsiteY1" fmla="*/ 0 h 51149"/>
                  <a:gd name="connsiteX2" fmla="*/ 434769 w 434768"/>
                  <a:gd name="connsiteY2" fmla="*/ 51149 h 51149"/>
                  <a:gd name="connsiteX3" fmla="*/ 0 w 434768"/>
                  <a:gd name="connsiteY3" fmla="*/ 51149 h 51149"/>
                </a:gdLst>
                <a:ahLst/>
                <a:cxnLst>
                  <a:cxn ang="0">
                    <a:pos x="connsiteX0" y="connsiteY0"/>
                  </a:cxn>
                  <a:cxn ang="0">
                    <a:pos x="connsiteX1" y="connsiteY1"/>
                  </a:cxn>
                  <a:cxn ang="0">
                    <a:pos x="connsiteX2" y="connsiteY2"/>
                  </a:cxn>
                  <a:cxn ang="0">
                    <a:pos x="connsiteX3" y="connsiteY3"/>
                  </a:cxn>
                </a:cxnLst>
                <a:rect l="l" t="t" r="r" b="b"/>
                <a:pathLst>
                  <a:path w="434768" h="51149">
                    <a:moveTo>
                      <a:pt x="0" y="0"/>
                    </a:moveTo>
                    <a:lnTo>
                      <a:pt x="434769" y="0"/>
                    </a:lnTo>
                    <a:lnTo>
                      <a:pt x="43476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19460" name="任意多边形: 形状 19459">
                <a:extLst>
                  <a:ext uri="{FF2B5EF4-FFF2-40B4-BE49-F238E27FC236}">
                    <a16:creationId xmlns:a16="http://schemas.microsoft.com/office/drawing/2014/main" id="{A3384584-AE12-4D4A-9309-1DEE11BFE490}"/>
                  </a:ext>
                </a:extLst>
              </p:cNvPr>
              <p:cNvSpPr/>
              <p:nvPr/>
            </p:nvSpPr>
            <p:spPr>
              <a:xfrm>
                <a:off x="4699299" y="3531298"/>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sp>
            <p:nvSpPr>
              <p:cNvPr id="19461" name="任意多边形: 形状 19460">
                <a:extLst>
                  <a:ext uri="{FF2B5EF4-FFF2-40B4-BE49-F238E27FC236}">
                    <a16:creationId xmlns:a16="http://schemas.microsoft.com/office/drawing/2014/main" id="{C167D060-DDE2-4099-AAFE-74372B8DB841}"/>
                  </a:ext>
                </a:extLst>
              </p:cNvPr>
              <p:cNvSpPr/>
              <p:nvPr/>
            </p:nvSpPr>
            <p:spPr>
              <a:xfrm>
                <a:off x="4827172" y="3531298"/>
                <a:ext cx="51149" cy="51149"/>
              </a:xfrm>
              <a:custGeom>
                <a:avLst/>
                <a:gdLst>
                  <a:gd name="connsiteX0" fmla="*/ 0 w 51149"/>
                  <a:gd name="connsiteY0" fmla="*/ 0 h 51149"/>
                  <a:gd name="connsiteX1" fmla="*/ 51149 w 51149"/>
                  <a:gd name="connsiteY1" fmla="*/ 0 h 51149"/>
                  <a:gd name="connsiteX2" fmla="*/ 51149 w 51149"/>
                  <a:gd name="connsiteY2" fmla="*/ 51149 h 51149"/>
                  <a:gd name="connsiteX3" fmla="*/ 0 w 51149"/>
                  <a:gd name="connsiteY3" fmla="*/ 51149 h 51149"/>
                </a:gdLst>
                <a:ahLst/>
                <a:cxnLst>
                  <a:cxn ang="0">
                    <a:pos x="connsiteX0" y="connsiteY0"/>
                  </a:cxn>
                  <a:cxn ang="0">
                    <a:pos x="connsiteX1" y="connsiteY1"/>
                  </a:cxn>
                  <a:cxn ang="0">
                    <a:pos x="connsiteX2" y="connsiteY2"/>
                  </a:cxn>
                  <a:cxn ang="0">
                    <a:pos x="connsiteX3" y="connsiteY3"/>
                  </a:cxn>
                </a:cxnLst>
                <a:rect l="l" t="t" r="r" b="b"/>
                <a:pathLst>
                  <a:path w="51149" h="51149">
                    <a:moveTo>
                      <a:pt x="0" y="0"/>
                    </a:moveTo>
                    <a:lnTo>
                      <a:pt x="51149" y="0"/>
                    </a:lnTo>
                    <a:lnTo>
                      <a:pt x="51149" y="51149"/>
                    </a:lnTo>
                    <a:lnTo>
                      <a:pt x="0" y="51149"/>
                    </a:lnTo>
                    <a:close/>
                  </a:path>
                </a:pathLst>
              </a:custGeom>
              <a:solidFill>
                <a:srgbClr val="000000"/>
              </a:solidFill>
              <a:ln w="12700" cap="flat">
                <a:noFill/>
                <a:prstDash val="solid"/>
                <a:miter/>
              </a:ln>
            </p:spPr>
            <p:txBody>
              <a:bodyPr rtlCol="0"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31D2CAF3-9F76-4EEF-9285-368E68844060}"/>
              </a:ext>
            </a:extLst>
          </p:cNvPr>
          <p:cNvSpPr>
            <a:spLocks noGrp="1" noChangeArrowheads="1"/>
          </p:cNvSpPr>
          <p:nvPr>
            <p:ph type="title"/>
          </p:nvPr>
        </p:nvSpPr>
        <p:spPr/>
        <p:txBody>
          <a:bodyPr>
            <a:normAutofit/>
          </a:bodyPr>
          <a:lstStyle/>
          <a:p>
            <a:pPr eaLnBrk="1" fontAlgn="auto" hangingPunct="1">
              <a:spcAft>
                <a:spcPts val="0"/>
              </a:spcAft>
              <a:defRPr/>
            </a:pPr>
            <a:r>
              <a:rPr lang="zh-CN" altLang="en-US" dirty="0"/>
              <a:t>自动计数系统方框图</a:t>
            </a:r>
          </a:p>
        </p:txBody>
      </p:sp>
      <p:grpSp>
        <p:nvGrpSpPr>
          <p:cNvPr id="20491" name="组合 20490">
            <a:extLst>
              <a:ext uri="{FF2B5EF4-FFF2-40B4-BE49-F238E27FC236}">
                <a16:creationId xmlns:a16="http://schemas.microsoft.com/office/drawing/2014/main" id="{C22E65C7-E6AE-4950-AA4B-EA9F4183B2F2}"/>
              </a:ext>
            </a:extLst>
          </p:cNvPr>
          <p:cNvGrpSpPr/>
          <p:nvPr/>
        </p:nvGrpSpPr>
        <p:grpSpPr>
          <a:xfrm>
            <a:off x="490404" y="1628800"/>
            <a:ext cx="7571644" cy="3816424"/>
            <a:chOff x="490404" y="1628800"/>
            <a:chExt cx="7571644" cy="3816424"/>
          </a:xfrm>
        </p:grpSpPr>
        <p:sp>
          <p:nvSpPr>
            <p:cNvPr id="6" name="矩形 5">
              <a:extLst>
                <a:ext uri="{FF2B5EF4-FFF2-40B4-BE49-F238E27FC236}">
                  <a16:creationId xmlns:a16="http://schemas.microsoft.com/office/drawing/2014/main" id="{D32CC227-5603-478F-8BEC-8EB62002D88E}"/>
                </a:ext>
              </a:extLst>
            </p:cNvPr>
            <p:cNvSpPr/>
            <p:nvPr/>
          </p:nvSpPr>
          <p:spPr>
            <a:xfrm>
              <a:off x="1741073" y="1628800"/>
              <a:ext cx="477277" cy="3816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dirty="0"/>
                <a:t>传送带</a:t>
              </a:r>
            </a:p>
          </p:txBody>
        </p:sp>
        <p:sp>
          <p:nvSpPr>
            <p:cNvPr id="7" name="立方体 6">
              <a:extLst>
                <a:ext uri="{FF2B5EF4-FFF2-40B4-BE49-F238E27FC236}">
                  <a16:creationId xmlns:a16="http://schemas.microsoft.com/office/drawing/2014/main" id="{378269DB-713A-44D4-B65C-7F7D833E99BB}"/>
                </a:ext>
              </a:extLst>
            </p:cNvPr>
            <p:cNvSpPr/>
            <p:nvPr/>
          </p:nvSpPr>
          <p:spPr>
            <a:xfrm>
              <a:off x="1871699" y="1760336"/>
              <a:ext cx="216024" cy="36004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立方体 7">
              <a:extLst>
                <a:ext uri="{FF2B5EF4-FFF2-40B4-BE49-F238E27FC236}">
                  <a16:creationId xmlns:a16="http://schemas.microsoft.com/office/drawing/2014/main" id="{39CD2B7C-18AC-40D3-A8E1-8F0C523BC06D}"/>
                </a:ext>
              </a:extLst>
            </p:cNvPr>
            <p:cNvSpPr/>
            <p:nvPr/>
          </p:nvSpPr>
          <p:spPr>
            <a:xfrm>
              <a:off x="1871699" y="2296531"/>
              <a:ext cx="216024" cy="36004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立方体 8">
              <a:extLst>
                <a:ext uri="{FF2B5EF4-FFF2-40B4-BE49-F238E27FC236}">
                  <a16:creationId xmlns:a16="http://schemas.microsoft.com/office/drawing/2014/main" id="{C29E17FD-4FF7-4F84-8D97-05334ECDACED}"/>
                </a:ext>
              </a:extLst>
            </p:cNvPr>
            <p:cNvSpPr/>
            <p:nvPr/>
          </p:nvSpPr>
          <p:spPr>
            <a:xfrm>
              <a:off x="1871699" y="2812023"/>
              <a:ext cx="216024" cy="36004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立方体 10">
              <a:extLst>
                <a:ext uri="{FF2B5EF4-FFF2-40B4-BE49-F238E27FC236}">
                  <a16:creationId xmlns:a16="http://schemas.microsoft.com/office/drawing/2014/main" id="{9F741A39-668A-424C-9D03-7C7876A30B9A}"/>
                </a:ext>
              </a:extLst>
            </p:cNvPr>
            <p:cNvSpPr/>
            <p:nvPr/>
          </p:nvSpPr>
          <p:spPr>
            <a:xfrm>
              <a:off x="1871699" y="3327515"/>
              <a:ext cx="216024" cy="36004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立方体 12">
              <a:extLst>
                <a:ext uri="{FF2B5EF4-FFF2-40B4-BE49-F238E27FC236}">
                  <a16:creationId xmlns:a16="http://schemas.microsoft.com/office/drawing/2014/main" id="{B3F9425E-F493-4D7E-8C2E-C3B90E6B886B}"/>
                </a:ext>
              </a:extLst>
            </p:cNvPr>
            <p:cNvSpPr/>
            <p:nvPr/>
          </p:nvSpPr>
          <p:spPr>
            <a:xfrm>
              <a:off x="1871699" y="3841390"/>
              <a:ext cx="216024" cy="36004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5D2BB128-9F29-47E2-BF2B-8BF180A961B3}"/>
                </a:ext>
              </a:extLst>
            </p:cNvPr>
            <p:cNvCxnSpPr/>
            <p:nvPr/>
          </p:nvCxnSpPr>
          <p:spPr>
            <a:xfrm flipV="1">
              <a:off x="1619672" y="4201430"/>
              <a:ext cx="0" cy="739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流程图: 直接访问存储器 18">
              <a:extLst>
                <a:ext uri="{FF2B5EF4-FFF2-40B4-BE49-F238E27FC236}">
                  <a16:creationId xmlns:a16="http://schemas.microsoft.com/office/drawing/2014/main" id="{53D728F1-9776-4E6E-8A1E-B3833E1533A2}"/>
                </a:ext>
              </a:extLst>
            </p:cNvPr>
            <p:cNvSpPr/>
            <p:nvPr/>
          </p:nvSpPr>
          <p:spPr>
            <a:xfrm>
              <a:off x="2555776" y="2959413"/>
              <a:ext cx="216024" cy="679475"/>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柱体 19">
              <a:extLst>
                <a:ext uri="{FF2B5EF4-FFF2-40B4-BE49-F238E27FC236}">
                  <a16:creationId xmlns:a16="http://schemas.microsoft.com/office/drawing/2014/main" id="{9C22EB55-9F41-4622-A498-29E0648A7570}"/>
                </a:ext>
              </a:extLst>
            </p:cNvPr>
            <p:cNvSpPr/>
            <p:nvPr/>
          </p:nvSpPr>
          <p:spPr>
            <a:xfrm rot="16200000">
              <a:off x="3279437" y="3107824"/>
              <a:ext cx="173494" cy="38265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E842E999-E946-4041-8E94-01BECC759209}"/>
                </a:ext>
              </a:extLst>
            </p:cNvPr>
            <p:cNvCxnSpPr>
              <a:stCxn id="20" idx="3"/>
            </p:cNvCxnSpPr>
            <p:nvPr/>
          </p:nvCxnSpPr>
          <p:spPr>
            <a:xfrm flipV="1">
              <a:off x="3557510" y="3299149"/>
              <a:ext cx="51043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20A532B-FD56-4522-A1A9-78613442D01A}"/>
                </a:ext>
              </a:extLst>
            </p:cNvPr>
            <p:cNvSpPr/>
            <p:nvPr/>
          </p:nvSpPr>
          <p:spPr>
            <a:xfrm>
              <a:off x="4067944" y="3008080"/>
              <a:ext cx="1008112" cy="630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放大</a:t>
              </a:r>
            </a:p>
          </p:txBody>
        </p:sp>
        <p:sp>
          <p:nvSpPr>
            <p:cNvPr id="25" name="矩形 24">
              <a:extLst>
                <a:ext uri="{FF2B5EF4-FFF2-40B4-BE49-F238E27FC236}">
                  <a16:creationId xmlns:a16="http://schemas.microsoft.com/office/drawing/2014/main" id="{7C4C6910-C94D-4307-98F5-4558D706C7F0}"/>
                </a:ext>
              </a:extLst>
            </p:cNvPr>
            <p:cNvSpPr/>
            <p:nvPr/>
          </p:nvSpPr>
          <p:spPr>
            <a:xfrm>
              <a:off x="5560940" y="3011001"/>
              <a:ext cx="1008112" cy="630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整形</a:t>
              </a:r>
            </a:p>
          </p:txBody>
        </p:sp>
        <p:sp>
          <p:nvSpPr>
            <p:cNvPr id="26" name="矩形 25">
              <a:extLst>
                <a:ext uri="{FF2B5EF4-FFF2-40B4-BE49-F238E27FC236}">
                  <a16:creationId xmlns:a16="http://schemas.microsoft.com/office/drawing/2014/main" id="{8758B66A-76D4-40AF-9B18-3FFD86559431}"/>
                </a:ext>
              </a:extLst>
            </p:cNvPr>
            <p:cNvSpPr/>
            <p:nvPr/>
          </p:nvSpPr>
          <p:spPr>
            <a:xfrm>
              <a:off x="7053936" y="3008080"/>
              <a:ext cx="1008112" cy="630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计数</a:t>
              </a:r>
            </a:p>
          </p:txBody>
        </p:sp>
        <p:sp>
          <p:nvSpPr>
            <p:cNvPr id="28" name="箭头: 右 27">
              <a:extLst>
                <a:ext uri="{FF2B5EF4-FFF2-40B4-BE49-F238E27FC236}">
                  <a16:creationId xmlns:a16="http://schemas.microsoft.com/office/drawing/2014/main" id="{4F938B72-5067-4B96-971B-180A7DDAF249}"/>
                </a:ext>
              </a:extLst>
            </p:cNvPr>
            <p:cNvSpPr/>
            <p:nvPr/>
          </p:nvSpPr>
          <p:spPr>
            <a:xfrm>
              <a:off x="5076056" y="3284984"/>
              <a:ext cx="484884" cy="6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id="{8B2B5406-1394-4B91-AF39-666FB9F6714B}"/>
                </a:ext>
              </a:extLst>
            </p:cNvPr>
            <p:cNvSpPr/>
            <p:nvPr/>
          </p:nvSpPr>
          <p:spPr>
            <a:xfrm>
              <a:off x="6569052" y="3284984"/>
              <a:ext cx="484884" cy="105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480" name="直接连接符 20479">
              <a:extLst>
                <a:ext uri="{FF2B5EF4-FFF2-40B4-BE49-F238E27FC236}">
                  <a16:creationId xmlns:a16="http://schemas.microsoft.com/office/drawing/2014/main" id="{154A57F2-75A6-4F0B-AA83-64270A3AEB19}"/>
                </a:ext>
              </a:extLst>
            </p:cNvPr>
            <p:cNvCxnSpPr>
              <a:cxnSpLocks/>
              <a:endCxn id="20" idx="3"/>
            </p:cNvCxnSpPr>
            <p:nvPr/>
          </p:nvCxnSpPr>
          <p:spPr>
            <a:xfrm>
              <a:off x="490404" y="3284984"/>
              <a:ext cx="3067106" cy="14166"/>
            </a:xfrm>
            <a:prstGeom prst="line">
              <a:avLst/>
            </a:prstGeom>
            <a:ln>
              <a:prstDash val="lgDashDot"/>
            </a:ln>
          </p:spPr>
          <p:style>
            <a:lnRef idx="1">
              <a:schemeClr val="dk1"/>
            </a:lnRef>
            <a:fillRef idx="0">
              <a:schemeClr val="dk1"/>
            </a:fillRef>
            <a:effectRef idx="0">
              <a:schemeClr val="dk1"/>
            </a:effectRef>
            <a:fontRef idx="minor">
              <a:schemeClr val="tx1"/>
            </a:fontRef>
          </p:style>
        </p:cxnSp>
        <p:sp>
          <p:nvSpPr>
            <p:cNvPr id="20482" name="文本框 20481">
              <a:extLst>
                <a:ext uri="{FF2B5EF4-FFF2-40B4-BE49-F238E27FC236}">
                  <a16:creationId xmlns:a16="http://schemas.microsoft.com/office/drawing/2014/main" id="{5C9E6D27-A389-4633-8BE5-1C9B30B0FB21}"/>
                </a:ext>
              </a:extLst>
            </p:cNvPr>
            <p:cNvSpPr txBox="1"/>
            <p:nvPr/>
          </p:nvSpPr>
          <p:spPr>
            <a:xfrm>
              <a:off x="920505" y="2694695"/>
              <a:ext cx="646331" cy="369332"/>
            </a:xfrm>
            <a:prstGeom prst="rect">
              <a:avLst/>
            </a:prstGeom>
            <a:noFill/>
          </p:spPr>
          <p:txBody>
            <a:bodyPr wrap="none" rtlCol="0">
              <a:spAutoFit/>
            </a:bodyPr>
            <a:lstStyle/>
            <a:p>
              <a:r>
                <a:rPr lang="zh-CN" altLang="en-US" dirty="0"/>
                <a:t>光源</a:t>
              </a:r>
            </a:p>
          </p:txBody>
        </p:sp>
        <p:sp>
          <p:nvSpPr>
            <p:cNvPr id="20484" name="文本框 20483">
              <a:extLst>
                <a:ext uri="{FF2B5EF4-FFF2-40B4-BE49-F238E27FC236}">
                  <a16:creationId xmlns:a16="http://schemas.microsoft.com/office/drawing/2014/main" id="{32E82FC7-FE5C-4CAF-B95D-7CA39757C990}"/>
                </a:ext>
              </a:extLst>
            </p:cNvPr>
            <p:cNvSpPr txBox="1"/>
            <p:nvPr/>
          </p:nvSpPr>
          <p:spPr>
            <a:xfrm>
              <a:off x="2348976" y="2542342"/>
              <a:ext cx="646331" cy="369332"/>
            </a:xfrm>
            <a:prstGeom prst="rect">
              <a:avLst/>
            </a:prstGeom>
            <a:noFill/>
          </p:spPr>
          <p:txBody>
            <a:bodyPr wrap="none" rtlCol="0">
              <a:spAutoFit/>
            </a:bodyPr>
            <a:lstStyle/>
            <a:p>
              <a:r>
                <a:rPr lang="zh-CN" altLang="en-US" dirty="0"/>
                <a:t>透镜</a:t>
              </a:r>
            </a:p>
          </p:txBody>
        </p:sp>
        <p:sp>
          <p:nvSpPr>
            <p:cNvPr id="20485" name="文本框 20484">
              <a:extLst>
                <a:ext uri="{FF2B5EF4-FFF2-40B4-BE49-F238E27FC236}">
                  <a16:creationId xmlns:a16="http://schemas.microsoft.com/office/drawing/2014/main" id="{1376C071-795B-42C5-9906-506DB5E41BCA}"/>
                </a:ext>
              </a:extLst>
            </p:cNvPr>
            <p:cNvSpPr txBox="1"/>
            <p:nvPr/>
          </p:nvSpPr>
          <p:spPr>
            <a:xfrm>
              <a:off x="2935564" y="2904616"/>
              <a:ext cx="877163" cy="369332"/>
            </a:xfrm>
            <a:prstGeom prst="rect">
              <a:avLst/>
            </a:prstGeom>
            <a:noFill/>
          </p:spPr>
          <p:txBody>
            <a:bodyPr wrap="none" rtlCol="0">
              <a:spAutoFit/>
            </a:bodyPr>
            <a:lstStyle/>
            <a:p>
              <a:r>
                <a:rPr lang="zh-CN" altLang="en-US" dirty="0"/>
                <a:t>光敏管</a:t>
              </a:r>
            </a:p>
          </p:txBody>
        </p:sp>
        <p:grpSp>
          <p:nvGrpSpPr>
            <p:cNvPr id="20486" name="内容占位符 4" descr="灯泡">
              <a:extLst>
                <a:ext uri="{FF2B5EF4-FFF2-40B4-BE49-F238E27FC236}">
                  <a16:creationId xmlns:a16="http://schemas.microsoft.com/office/drawing/2014/main" id="{787D4799-2532-4FB3-A81E-6EAB1A876307}"/>
                </a:ext>
              </a:extLst>
            </p:cNvPr>
            <p:cNvGrpSpPr/>
            <p:nvPr/>
          </p:nvGrpSpPr>
          <p:grpSpPr>
            <a:xfrm>
              <a:off x="1093761" y="3062579"/>
              <a:ext cx="353893" cy="571317"/>
              <a:chOff x="1093761" y="3062579"/>
              <a:chExt cx="353893" cy="571317"/>
            </a:xfrm>
            <a:solidFill>
              <a:srgbClr val="000000"/>
            </a:solidFill>
          </p:grpSpPr>
          <p:sp>
            <p:nvSpPr>
              <p:cNvPr id="20487" name="任意多边形: 形状 20486">
                <a:extLst>
                  <a:ext uri="{FF2B5EF4-FFF2-40B4-BE49-F238E27FC236}">
                    <a16:creationId xmlns:a16="http://schemas.microsoft.com/office/drawing/2014/main" id="{9E51FD7E-8423-497F-A387-C1CFF4096506}"/>
                  </a:ext>
                </a:extLst>
              </p:cNvPr>
              <p:cNvSpPr/>
              <p:nvPr/>
            </p:nvSpPr>
            <p:spPr>
              <a:xfrm>
                <a:off x="1093761" y="3062579"/>
                <a:ext cx="353893" cy="369365"/>
              </a:xfrm>
              <a:custGeom>
                <a:avLst/>
                <a:gdLst>
                  <a:gd name="connsiteX0" fmla="*/ 269461 w 353893"/>
                  <a:gd name="connsiteY0" fmla="*/ 361849 h 369365"/>
                  <a:gd name="connsiteX1" fmla="*/ 310867 w 353893"/>
                  <a:gd name="connsiteY1" fmla="*/ 294609 h 369365"/>
                  <a:gd name="connsiteX2" fmla="*/ 341585 w 353893"/>
                  <a:gd name="connsiteY2" fmla="*/ 244271 h 369365"/>
                  <a:gd name="connsiteX3" fmla="*/ 353893 w 353893"/>
                  <a:gd name="connsiteY3" fmla="*/ 183012 h 369365"/>
                  <a:gd name="connsiteX4" fmla="*/ 353893 w 353893"/>
                  <a:gd name="connsiteY4" fmla="*/ 176947 h 369365"/>
                  <a:gd name="connsiteX5" fmla="*/ 176947 w 353893"/>
                  <a:gd name="connsiteY5" fmla="*/ 0 h 369365"/>
                  <a:gd name="connsiteX6" fmla="*/ 0 w 353893"/>
                  <a:gd name="connsiteY6" fmla="*/ 176947 h 369365"/>
                  <a:gd name="connsiteX7" fmla="*/ 0 w 353893"/>
                  <a:gd name="connsiteY7" fmla="*/ 183034 h 369365"/>
                  <a:gd name="connsiteX8" fmla="*/ 12315 w 353893"/>
                  <a:gd name="connsiteY8" fmla="*/ 244278 h 369365"/>
                  <a:gd name="connsiteX9" fmla="*/ 43033 w 353893"/>
                  <a:gd name="connsiteY9" fmla="*/ 294616 h 369365"/>
                  <a:gd name="connsiteX10" fmla="*/ 84439 w 353893"/>
                  <a:gd name="connsiteY10" fmla="*/ 361856 h 369365"/>
                  <a:gd name="connsiteX11" fmla="*/ 96549 w 353893"/>
                  <a:gd name="connsiteY11" fmla="*/ 369365 h 369365"/>
                  <a:gd name="connsiteX12" fmla="*/ 257351 w 353893"/>
                  <a:gd name="connsiteY12" fmla="*/ 369365 h 369365"/>
                  <a:gd name="connsiteX13" fmla="*/ 269461 w 353893"/>
                  <a:gd name="connsiteY13" fmla="*/ 361849 h 369365"/>
                  <a:gd name="connsiteX14" fmla="*/ 256926 w 353893"/>
                  <a:gd name="connsiteY14" fmla="*/ 355203 h 369365"/>
                  <a:gd name="connsiteX15" fmla="*/ 96967 w 353893"/>
                  <a:gd name="connsiteY15" fmla="*/ 355203 h 369365"/>
                  <a:gd name="connsiteX16" fmla="*/ 53643 w 353893"/>
                  <a:gd name="connsiteY16" fmla="*/ 285195 h 369365"/>
                  <a:gd name="connsiteX17" fmla="*/ 25551 w 353893"/>
                  <a:gd name="connsiteY17" fmla="*/ 239189 h 369365"/>
                  <a:gd name="connsiteX18" fmla="*/ 14156 w 353893"/>
                  <a:gd name="connsiteY18" fmla="*/ 182786 h 369365"/>
                  <a:gd name="connsiteX19" fmla="*/ 14156 w 353893"/>
                  <a:gd name="connsiteY19" fmla="*/ 177187 h 369365"/>
                  <a:gd name="connsiteX20" fmla="*/ 176826 w 353893"/>
                  <a:gd name="connsiteY20" fmla="*/ 14276 h 369365"/>
                  <a:gd name="connsiteX21" fmla="*/ 339738 w 353893"/>
                  <a:gd name="connsiteY21" fmla="*/ 176947 h 369365"/>
                  <a:gd name="connsiteX22" fmla="*/ 339738 w 353893"/>
                  <a:gd name="connsiteY22" fmla="*/ 182814 h 369365"/>
                  <a:gd name="connsiteX23" fmla="*/ 328378 w 353893"/>
                  <a:gd name="connsiteY23" fmla="*/ 239154 h 369365"/>
                  <a:gd name="connsiteX24" fmla="*/ 300420 w 353893"/>
                  <a:gd name="connsiteY24" fmla="*/ 285054 h 369365"/>
                  <a:gd name="connsiteX25" fmla="*/ 256926 w 353893"/>
                  <a:gd name="connsiteY25" fmla="*/ 355203 h 36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3893" h="369365">
                    <a:moveTo>
                      <a:pt x="269461" y="361849"/>
                    </a:moveTo>
                    <a:cubicBezTo>
                      <a:pt x="276964" y="346561"/>
                      <a:pt x="294659" y="312304"/>
                      <a:pt x="310867" y="294609"/>
                    </a:cubicBezTo>
                    <a:cubicBezTo>
                      <a:pt x="324018" y="279790"/>
                      <a:pt x="334421" y="262744"/>
                      <a:pt x="341585" y="244271"/>
                    </a:cubicBezTo>
                    <a:cubicBezTo>
                      <a:pt x="349092" y="224686"/>
                      <a:pt x="353253" y="203978"/>
                      <a:pt x="353893" y="183012"/>
                    </a:cubicBezTo>
                    <a:lnTo>
                      <a:pt x="353893" y="176947"/>
                    </a:lnTo>
                    <a:cubicBezTo>
                      <a:pt x="353893" y="79222"/>
                      <a:pt x="274671" y="0"/>
                      <a:pt x="176947" y="0"/>
                    </a:cubicBezTo>
                    <a:cubicBezTo>
                      <a:pt x="79222" y="0"/>
                      <a:pt x="0" y="79222"/>
                      <a:pt x="0" y="176947"/>
                    </a:cubicBezTo>
                    <a:lnTo>
                      <a:pt x="0" y="183034"/>
                    </a:lnTo>
                    <a:cubicBezTo>
                      <a:pt x="644" y="203995"/>
                      <a:pt x="4807" y="224698"/>
                      <a:pt x="12315" y="244278"/>
                    </a:cubicBezTo>
                    <a:cubicBezTo>
                      <a:pt x="19480" y="262751"/>
                      <a:pt x="29882" y="279797"/>
                      <a:pt x="43033" y="294616"/>
                    </a:cubicBezTo>
                    <a:cubicBezTo>
                      <a:pt x="59242" y="312240"/>
                      <a:pt x="76936" y="346582"/>
                      <a:pt x="84439" y="361856"/>
                    </a:cubicBezTo>
                    <a:cubicBezTo>
                      <a:pt x="86723" y="366455"/>
                      <a:pt x="91414" y="369364"/>
                      <a:pt x="96549" y="369365"/>
                    </a:cubicBezTo>
                    <a:lnTo>
                      <a:pt x="257351" y="369365"/>
                    </a:lnTo>
                    <a:cubicBezTo>
                      <a:pt x="262488" y="369363"/>
                      <a:pt x="267179" y="366451"/>
                      <a:pt x="269461" y="361849"/>
                    </a:cubicBezTo>
                    <a:close/>
                    <a:moveTo>
                      <a:pt x="256926" y="355203"/>
                    </a:moveTo>
                    <a:lnTo>
                      <a:pt x="96967" y="355203"/>
                    </a:lnTo>
                    <a:cubicBezTo>
                      <a:pt x="87836" y="336630"/>
                      <a:pt x="70248" y="303251"/>
                      <a:pt x="53643" y="285195"/>
                    </a:cubicBezTo>
                    <a:cubicBezTo>
                      <a:pt x="41612" y="271657"/>
                      <a:pt x="32099" y="256076"/>
                      <a:pt x="25551" y="239189"/>
                    </a:cubicBezTo>
                    <a:cubicBezTo>
                      <a:pt x="18625" y="221158"/>
                      <a:pt x="14773" y="202092"/>
                      <a:pt x="14156" y="182786"/>
                    </a:cubicBezTo>
                    <a:lnTo>
                      <a:pt x="14156" y="177187"/>
                    </a:lnTo>
                    <a:cubicBezTo>
                      <a:pt x="14089" y="87281"/>
                      <a:pt x="86919" y="14343"/>
                      <a:pt x="176826" y="14276"/>
                    </a:cubicBezTo>
                    <a:cubicBezTo>
                      <a:pt x="266734" y="14210"/>
                      <a:pt x="339671" y="87040"/>
                      <a:pt x="339738" y="176947"/>
                    </a:cubicBezTo>
                    <a:lnTo>
                      <a:pt x="339738" y="182814"/>
                    </a:lnTo>
                    <a:cubicBezTo>
                      <a:pt x="339129" y="202097"/>
                      <a:pt x="335289" y="221142"/>
                      <a:pt x="328378" y="239154"/>
                    </a:cubicBezTo>
                    <a:cubicBezTo>
                      <a:pt x="321865" y="255996"/>
                      <a:pt x="312398" y="271541"/>
                      <a:pt x="300420" y="285054"/>
                    </a:cubicBezTo>
                    <a:cubicBezTo>
                      <a:pt x="283582" y="303428"/>
                      <a:pt x="266007" y="336772"/>
                      <a:pt x="256926" y="355203"/>
                    </a:cubicBezTo>
                    <a:close/>
                  </a:path>
                </a:pathLst>
              </a:custGeom>
              <a:solidFill>
                <a:srgbClr val="000000"/>
              </a:solidFill>
              <a:ln w="7045" cap="flat">
                <a:noFill/>
                <a:prstDash val="solid"/>
                <a:miter/>
              </a:ln>
            </p:spPr>
            <p:txBody>
              <a:bodyPr rtlCol="0" anchor="ctr"/>
              <a:lstStyle/>
              <a:p>
                <a:endParaRPr lang="zh-CN" altLang="en-US"/>
              </a:p>
            </p:txBody>
          </p:sp>
          <p:sp>
            <p:nvSpPr>
              <p:cNvPr id="20488" name="任意多边形: 形状 20487">
                <a:extLst>
                  <a:ext uri="{FF2B5EF4-FFF2-40B4-BE49-F238E27FC236}">
                    <a16:creationId xmlns:a16="http://schemas.microsoft.com/office/drawing/2014/main" id="{DE2AF62B-0C04-44A9-97F0-9D9A6249E9D4}"/>
                  </a:ext>
                </a:extLst>
              </p:cNvPr>
              <p:cNvSpPr/>
              <p:nvPr/>
            </p:nvSpPr>
            <p:spPr>
              <a:xfrm>
                <a:off x="1186892" y="3474801"/>
                <a:ext cx="169868" cy="14155"/>
              </a:xfrm>
              <a:custGeom>
                <a:avLst/>
                <a:gdLst>
                  <a:gd name="connsiteX0" fmla="*/ 162791 w 169868"/>
                  <a:gd name="connsiteY0" fmla="*/ 0 h 14155"/>
                  <a:gd name="connsiteX1" fmla="*/ 7078 w 169868"/>
                  <a:gd name="connsiteY1" fmla="*/ 0 h 14155"/>
                  <a:gd name="connsiteX2" fmla="*/ 0 w 169868"/>
                  <a:gd name="connsiteY2" fmla="*/ 7078 h 14155"/>
                  <a:gd name="connsiteX3" fmla="*/ 7078 w 169868"/>
                  <a:gd name="connsiteY3" fmla="*/ 14156 h 14155"/>
                  <a:gd name="connsiteX4" fmla="*/ 162791 w 169868"/>
                  <a:gd name="connsiteY4" fmla="*/ 14156 h 14155"/>
                  <a:gd name="connsiteX5" fmla="*/ 169869 w 169868"/>
                  <a:gd name="connsiteY5" fmla="*/ 7078 h 14155"/>
                  <a:gd name="connsiteX6" fmla="*/ 162791 w 169868"/>
                  <a:gd name="connsiteY6" fmla="*/ 0 h 1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868" h="14155">
                    <a:moveTo>
                      <a:pt x="162791" y="0"/>
                    </a:moveTo>
                    <a:lnTo>
                      <a:pt x="7078" y="0"/>
                    </a:lnTo>
                    <a:cubicBezTo>
                      <a:pt x="3169" y="0"/>
                      <a:pt x="0" y="3169"/>
                      <a:pt x="0" y="7078"/>
                    </a:cubicBezTo>
                    <a:cubicBezTo>
                      <a:pt x="0" y="10987"/>
                      <a:pt x="3169" y="14156"/>
                      <a:pt x="7078" y="14156"/>
                    </a:cubicBezTo>
                    <a:lnTo>
                      <a:pt x="162791" y="14156"/>
                    </a:lnTo>
                    <a:cubicBezTo>
                      <a:pt x="166700" y="14156"/>
                      <a:pt x="169869" y="10987"/>
                      <a:pt x="169869" y="7078"/>
                    </a:cubicBezTo>
                    <a:cubicBezTo>
                      <a:pt x="169869" y="3169"/>
                      <a:pt x="166700" y="0"/>
                      <a:pt x="162791" y="0"/>
                    </a:cubicBezTo>
                    <a:close/>
                  </a:path>
                </a:pathLst>
              </a:custGeom>
              <a:solidFill>
                <a:srgbClr val="000000"/>
              </a:solidFill>
              <a:ln w="7045" cap="flat">
                <a:noFill/>
                <a:prstDash val="solid"/>
                <a:miter/>
              </a:ln>
            </p:spPr>
            <p:txBody>
              <a:bodyPr rtlCol="0" anchor="ctr"/>
              <a:lstStyle/>
              <a:p>
                <a:endParaRPr lang="zh-CN" altLang="en-US"/>
              </a:p>
            </p:txBody>
          </p:sp>
          <p:sp>
            <p:nvSpPr>
              <p:cNvPr id="20489" name="任意多边形: 形状 20488">
                <a:extLst>
                  <a:ext uri="{FF2B5EF4-FFF2-40B4-BE49-F238E27FC236}">
                    <a16:creationId xmlns:a16="http://schemas.microsoft.com/office/drawing/2014/main" id="{16F4A884-FCDD-4E31-873D-2EF7F17A1068}"/>
                  </a:ext>
                </a:extLst>
              </p:cNvPr>
              <p:cNvSpPr/>
              <p:nvPr/>
            </p:nvSpPr>
            <p:spPr>
              <a:xfrm>
                <a:off x="1186892" y="3532337"/>
                <a:ext cx="169868" cy="14155"/>
              </a:xfrm>
              <a:custGeom>
                <a:avLst/>
                <a:gdLst>
                  <a:gd name="connsiteX0" fmla="*/ 169869 w 169868"/>
                  <a:gd name="connsiteY0" fmla="*/ 7078 h 14155"/>
                  <a:gd name="connsiteX1" fmla="*/ 162791 w 169868"/>
                  <a:gd name="connsiteY1" fmla="*/ 0 h 14155"/>
                  <a:gd name="connsiteX2" fmla="*/ 7078 w 169868"/>
                  <a:gd name="connsiteY2" fmla="*/ 0 h 14155"/>
                  <a:gd name="connsiteX3" fmla="*/ 0 w 169868"/>
                  <a:gd name="connsiteY3" fmla="*/ 7078 h 14155"/>
                  <a:gd name="connsiteX4" fmla="*/ 7078 w 169868"/>
                  <a:gd name="connsiteY4" fmla="*/ 14156 h 14155"/>
                  <a:gd name="connsiteX5" fmla="*/ 162791 w 169868"/>
                  <a:gd name="connsiteY5" fmla="*/ 14156 h 14155"/>
                  <a:gd name="connsiteX6" fmla="*/ 169869 w 169868"/>
                  <a:gd name="connsiteY6" fmla="*/ 7078 h 1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868" h="14155">
                    <a:moveTo>
                      <a:pt x="169869" y="7078"/>
                    </a:moveTo>
                    <a:cubicBezTo>
                      <a:pt x="169869" y="3169"/>
                      <a:pt x="166700" y="0"/>
                      <a:pt x="162791" y="0"/>
                    </a:cubicBezTo>
                    <a:lnTo>
                      <a:pt x="7078" y="0"/>
                    </a:lnTo>
                    <a:cubicBezTo>
                      <a:pt x="3169" y="0"/>
                      <a:pt x="0" y="3169"/>
                      <a:pt x="0" y="7078"/>
                    </a:cubicBezTo>
                    <a:cubicBezTo>
                      <a:pt x="0" y="10987"/>
                      <a:pt x="3169" y="14156"/>
                      <a:pt x="7078" y="14156"/>
                    </a:cubicBezTo>
                    <a:lnTo>
                      <a:pt x="162791" y="14156"/>
                    </a:lnTo>
                    <a:cubicBezTo>
                      <a:pt x="166700" y="14156"/>
                      <a:pt x="169869" y="10987"/>
                      <a:pt x="169869" y="7078"/>
                    </a:cubicBezTo>
                    <a:close/>
                  </a:path>
                </a:pathLst>
              </a:custGeom>
              <a:solidFill>
                <a:srgbClr val="000000"/>
              </a:solidFill>
              <a:ln w="7045" cap="flat">
                <a:noFill/>
                <a:prstDash val="solid"/>
                <a:miter/>
              </a:ln>
            </p:spPr>
            <p:txBody>
              <a:bodyPr rtlCol="0" anchor="ctr"/>
              <a:lstStyle/>
              <a:p>
                <a:endParaRPr lang="zh-CN" altLang="en-US"/>
              </a:p>
            </p:txBody>
          </p:sp>
          <p:sp>
            <p:nvSpPr>
              <p:cNvPr id="20490" name="任意多边形: 形状 20489">
                <a:extLst>
                  <a:ext uri="{FF2B5EF4-FFF2-40B4-BE49-F238E27FC236}">
                    <a16:creationId xmlns:a16="http://schemas.microsoft.com/office/drawing/2014/main" id="{ECD96887-A5E9-4DD8-99CA-ECFFAEE71AFC}"/>
                  </a:ext>
                </a:extLst>
              </p:cNvPr>
              <p:cNvSpPr/>
              <p:nvPr/>
            </p:nvSpPr>
            <p:spPr>
              <a:xfrm>
                <a:off x="1229959" y="3588464"/>
                <a:ext cx="81824" cy="45432"/>
              </a:xfrm>
              <a:custGeom>
                <a:avLst/>
                <a:gdLst>
                  <a:gd name="connsiteX0" fmla="*/ 81801 w 81824"/>
                  <a:gd name="connsiteY0" fmla="*/ 7644 h 45432"/>
                  <a:gd name="connsiteX1" fmla="*/ 75312 w 81824"/>
                  <a:gd name="connsiteY1" fmla="*/ 23 h 45432"/>
                  <a:gd name="connsiteX2" fmla="*/ 74723 w 81824"/>
                  <a:gd name="connsiteY2" fmla="*/ 0 h 45432"/>
                  <a:gd name="connsiteX3" fmla="*/ 7101 w 81824"/>
                  <a:gd name="connsiteY3" fmla="*/ 0 h 45432"/>
                  <a:gd name="connsiteX4" fmla="*/ 0 w 81824"/>
                  <a:gd name="connsiteY4" fmla="*/ 7055 h 45432"/>
                  <a:gd name="connsiteX5" fmla="*/ 23 w 81824"/>
                  <a:gd name="connsiteY5" fmla="*/ 7651 h 45432"/>
                  <a:gd name="connsiteX6" fmla="*/ 44136 w 81824"/>
                  <a:gd name="connsiteY6" fmla="*/ 45303 h 45432"/>
                  <a:gd name="connsiteX7" fmla="*/ 81787 w 81824"/>
                  <a:gd name="connsiteY7" fmla="*/ 7651 h 45432"/>
                  <a:gd name="connsiteX8" fmla="*/ 40962 w 81824"/>
                  <a:gd name="connsiteY8" fmla="*/ 31263 h 45432"/>
                  <a:gd name="connsiteX9" fmla="*/ 15977 w 81824"/>
                  <a:gd name="connsiteY9" fmla="*/ 14156 h 45432"/>
                  <a:gd name="connsiteX10" fmla="*/ 65954 w 81824"/>
                  <a:gd name="connsiteY10" fmla="*/ 14156 h 45432"/>
                  <a:gd name="connsiteX11" fmla="*/ 40969 w 81824"/>
                  <a:gd name="connsiteY11" fmla="*/ 31263 h 4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824" h="45432">
                    <a:moveTo>
                      <a:pt x="81801" y="7644"/>
                    </a:moveTo>
                    <a:cubicBezTo>
                      <a:pt x="82114" y="3748"/>
                      <a:pt x="79208" y="336"/>
                      <a:pt x="75312" y="23"/>
                    </a:cubicBezTo>
                    <a:cubicBezTo>
                      <a:pt x="75116" y="7"/>
                      <a:pt x="74920" y="-1"/>
                      <a:pt x="74723" y="0"/>
                    </a:cubicBezTo>
                    <a:lnTo>
                      <a:pt x="7101" y="0"/>
                    </a:lnTo>
                    <a:cubicBezTo>
                      <a:pt x="3192" y="-13"/>
                      <a:pt x="13" y="3145"/>
                      <a:pt x="0" y="7055"/>
                    </a:cubicBezTo>
                    <a:cubicBezTo>
                      <a:pt x="-1" y="7253"/>
                      <a:pt x="7" y="7453"/>
                      <a:pt x="23" y="7651"/>
                    </a:cubicBezTo>
                    <a:cubicBezTo>
                      <a:pt x="1807" y="30230"/>
                      <a:pt x="21557" y="47087"/>
                      <a:pt x="44136" y="45303"/>
                    </a:cubicBezTo>
                    <a:cubicBezTo>
                      <a:pt x="64235" y="43715"/>
                      <a:pt x="80199" y="27751"/>
                      <a:pt x="81787" y="7651"/>
                    </a:cubicBezTo>
                    <a:close/>
                    <a:moveTo>
                      <a:pt x="40962" y="31263"/>
                    </a:moveTo>
                    <a:cubicBezTo>
                      <a:pt x="29931" y="31167"/>
                      <a:pt x="20055" y="24405"/>
                      <a:pt x="15977" y="14156"/>
                    </a:cubicBezTo>
                    <a:lnTo>
                      <a:pt x="65954" y="14156"/>
                    </a:lnTo>
                    <a:cubicBezTo>
                      <a:pt x="61890" y="24417"/>
                      <a:pt x="52005" y="31184"/>
                      <a:pt x="40969" y="31263"/>
                    </a:cubicBezTo>
                    <a:close/>
                  </a:path>
                </a:pathLst>
              </a:custGeom>
              <a:solidFill>
                <a:srgbClr val="000000"/>
              </a:solidFill>
              <a:ln w="7045" cap="flat">
                <a:noFill/>
                <a:prstDash val="solid"/>
                <a:miter/>
              </a:ln>
            </p:spPr>
            <p:txBody>
              <a:bodyPr rtlCol="0" anchor="ctr"/>
              <a:lstStyle/>
              <a:p>
                <a:endParaRPr lang="zh-CN" altLang="en-US"/>
              </a:p>
            </p:txBody>
          </p:sp>
        </p:grpSp>
      </p:grpSp>
      <p:grpSp>
        <p:nvGrpSpPr>
          <p:cNvPr id="89" name="组合 88">
            <a:extLst>
              <a:ext uri="{FF2B5EF4-FFF2-40B4-BE49-F238E27FC236}">
                <a16:creationId xmlns:a16="http://schemas.microsoft.com/office/drawing/2014/main" id="{AD72BA6B-6489-4D00-891A-D2C3699D233D}"/>
              </a:ext>
            </a:extLst>
          </p:cNvPr>
          <p:cNvGrpSpPr/>
          <p:nvPr/>
        </p:nvGrpSpPr>
        <p:grpSpPr>
          <a:xfrm>
            <a:off x="2374861" y="4181391"/>
            <a:ext cx="6261629" cy="1377444"/>
            <a:chOff x="2348976" y="4149080"/>
            <a:chExt cx="6261629" cy="1377444"/>
          </a:xfrm>
        </p:grpSpPr>
        <p:sp>
          <p:nvSpPr>
            <p:cNvPr id="20492" name="文本框 20491">
              <a:extLst>
                <a:ext uri="{FF2B5EF4-FFF2-40B4-BE49-F238E27FC236}">
                  <a16:creationId xmlns:a16="http://schemas.microsoft.com/office/drawing/2014/main" id="{7D655014-16A3-4ADE-8AF8-BB01DA217FEF}"/>
                </a:ext>
              </a:extLst>
            </p:cNvPr>
            <p:cNvSpPr txBox="1"/>
            <p:nvPr/>
          </p:nvSpPr>
          <p:spPr>
            <a:xfrm>
              <a:off x="2771800" y="4653136"/>
              <a:ext cx="1137812" cy="369332"/>
            </a:xfrm>
            <a:prstGeom prst="rect">
              <a:avLst/>
            </a:prstGeom>
            <a:noFill/>
          </p:spPr>
          <p:txBody>
            <a:bodyPr wrap="none" rtlCol="0">
              <a:spAutoFit/>
            </a:bodyPr>
            <a:lstStyle/>
            <a:p>
              <a:r>
                <a:rPr lang="zh-CN" altLang="en-US" dirty="0"/>
                <a:t>工件序列</a:t>
              </a:r>
            </a:p>
          </p:txBody>
        </p:sp>
        <p:cxnSp>
          <p:nvCxnSpPr>
            <p:cNvPr id="20494" name="直接箭头连接符 20493">
              <a:extLst>
                <a:ext uri="{FF2B5EF4-FFF2-40B4-BE49-F238E27FC236}">
                  <a16:creationId xmlns:a16="http://schemas.microsoft.com/office/drawing/2014/main" id="{C54086E5-2C77-49F1-8263-65F2A612EA7E}"/>
                </a:ext>
              </a:extLst>
            </p:cNvPr>
            <p:cNvCxnSpPr>
              <a:stCxn id="20492" idx="1"/>
            </p:cNvCxnSpPr>
            <p:nvPr/>
          </p:nvCxnSpPr>
          <p:spPr>
            <a:xfrm flipH="1">
              <a:off x="2348976" y="4837802"/>
              <a:ext cx="422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96" name="直接箭头连接符 20495">
              <a:extLst>
                <a:ext uri="{FF2B5EF4-FFF2-40B4-BE49-F238E27FC236}">
                  <a16:creationId xmlns:a16="http://schemas.microsoft.com/office/drawing/2014/main" id="{08822017-C7AC-4F84-BBD5-7C9703EE20BA}"/>
                </a:ext>
              </a:extLst>
            </p:cNvPr>
            <p:cNvCxnSpPr>
              <a:cxnSpLocks/>
              <a:stCxn id="20492" idx="3"/>
            </p:cNvCxnSpPr>
            <p:nvPr/>
          </p:nvCxnSpPr>
          <p:spPr>
            <a:xfrm>
              <a:off x="3909612" y="4837802"/>
              <a:ext cx="446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98" name="文本框 20497">
              <a:extLst>
                <a:ext uri="{FF2B5EF4-FFF2-40B4-BE49-F238E27FC236}">
                  <a16:creationId xmlns:a16="http://schemas.microsoft.com/office/drawing/2014/main" id="{577DFDCD-61B0-4106-AE85-75092D7BB052}"/>
                </a:ext>
              </a:extLst>
            </p:cNvPr>
            <p:cNvSpPr txBox="1"/>
            <p:nvPr/>
          </p:nvSpPr>
          <p:spPr>
            <a:xfrm>
              <a:off x="2771800" y="5157192"/>
              <a:ext cx="1120820" cy="369332"/>
            </a:xfrm>
            <a:prstGeom prst="rect">
              <a:avLst/>
            </a:prstGeom>
            <a:noFill/>
          </p:spPr>
          <p:txBody>
            <a:bodyPr wrap="none" rtlCol="0">
              <a:spAutoFit/>
            </a:bodyPr>
            <a:lstStyle/>
            <a:p>
              <a:r>
                <a:rPr lang="en-US" altLang="zh-CN" dirty="0"/>
                <a:t>01010101</a:t>
              </a:r>
              <a:endParaRPr lang="zh-CN" altLang="en-US" dirty="0"/>
            </a:p>
          </p:txBody>
        </p:sp>
        <p:grpSp>
          <p:nvGrpSpPr>
            <p:cNvPr id="64" name="组合 63">
              <a:extLst>
                <a:ext uri="{FF2B5EF4-FFF2-40B4-BE49-F238E27FC236}">
                  <a16:creationId xmlns:a16="http://schemas.microsoft.com/office/drawing/2014/main" id="{3CB037BB-9F37-4DEE-B712-84E75C2ADF53}"/>
                </a:ext>
              </a:extLst>
            </p:cNvPr>
            <p:cNvGrpSpPr/>
            <p:nvPr/>
          </p:nvGrpSpPr>
          <p:grpSpPr>
            <a:xfrm>
              <a:off x="4572000" y="4149080"/>
              <a:ext cx="1872208" cy="1192778"/>
              <a:chOff x="4572000" y="4149080"/>
              <a:chExt cx="1872208" cy="1192778"/>
            </a:xfrm>
          </p:grpSpPr>
          <p:cxnSp>
            <p:nvCxnSpPr>
              <p:cNvPr id="20500" name="直接连接符 20499">
                <a:extLst>
                  <a:ext uri="{FF2B5EF4-FFF2-40B4-BE49-F238E27FC236}">
                    <a16:creationId xmlns:a16="http://schemas.microsoft.com/office/drawing/2014/main" id="{EBE9E2BB-1728-41C6-BE11-30AE278E0D4E}"/>
                  </a:ext>
                </a:extLst>
              </p:cNvPr>
              <p:cNvCxnSpPr/>
              <p:nvPr/>
            </p:nvCxnSpPr>
            <p:spPr>
              <a:xfrm>
                <a:off x="4572000" y="4837802"/>
                <a:ext cx="1872208" cy="0"/>
              </a:xfrm>
              <a:prstGeom prst="line">
                <a:avLst/>
              </a:prstGeom>
            </p:spPr>
            <p:style>
              <a:lnRef idx="1">
                <a:schemeClr val="dk1"/>
              </a:lnRef>
              <a:fillRef idx="0">
                <a:schemeClr val="dk1"/>
              </a:fillRef>
              <a:effectRef idx="0">
                <a:schemeClr val="dk1"/>
              </a:effectRef>
              <a:fontRef idx="minor">
                <a:schemeClr val="tx1"/>
              </a:fontRef>
            </p:style>
          </p:cxnSp>
          <p:cxnSp>
            <p:nvCxnSpPr>
              <p:cNvPr id="20502" name="直接连接符 20501">
                <a:extLst>
                  <a:ext uri="{FF2B5EF4-FFF2-40B4-BE49-F238E27FC236}">
                    <a16:creationId xmlns:a16="http://schemas.microsoft.com/office/drawing/2014/main" id="{9948A511-ACF5-4950-A2E7-95D69AE1F8B5}"/>
                  </a:ext>
                </a:extLst>
              </p:cNvPr>
              <p:cNvCxnSpPr/>
              <p:nvPr/>
            </p:nvCxnSpPr>
            <p:spPr>
              <a:xfrm flipV="1">
                <a:off x="4788024" y="4149080"/>
                <a:ext cx="0" cy="1192778"/>
              </a:xfrm>
              <a:prstGeom prst="line">
                <a:avLst/>
              </a:prstGeom>
            </p:spPr>
            <p:style>
              <a:lnRef idx="1">
                <a:schemeClr val="dk1"/>
              </a:lnRef>
              <a:fillRef idx="0">
                <a:schemeClr val="dk1"/>
              </a:fillRef>
              <a:effectRef idx="0">
                <a:schemeClr val="dk1"/>
              </a:effectRef>
              <a:fontRef idx="minor">
                <a:schemeClr val="tx1"/>
              </a:fontRef>
            </p:style>
          </p:cxnSp>
          <p:grpSp>
            <p:nvGrpSpPr>
              <p:cNvPr id="20511" name="组合 20510">
                <a:extLst>
                  <a:ext uri="{FF2B5EF4-FFF2-40B4-BE49-F238E27FC236}">
                    <a16:creationId xmlns:a16="http://schemas.microsoft.com/office/drawing/2014/main" id="{6FA3B24F-E503-415F-ACE5-438E4AE636A1}"/>
                  </a:ext>
                </a:extLst>
              </p:cNvPr>
              <p:cNvGrpSpPr/>
              <p:nvPr/>
            </p:nvGrpSpPr>
            <p:grpSpPr>
              <a:xfrm>
                <a:off x="4682039" y="4416467"/>
                <a:ext cx="894600" cy="320760"/>
                <a:chOff x="4682039" y="4416467"/>
                <a:chExt cx="894600" cy="320760"/>
              </a:xfrm>
            </p:grpSpPr>
            <mc:AlternateContent xmlns:mc="http://schemas.openxmlformats.org/markup-compatibility/2006" xmlns:p14="http://schemas.microsoft.com/office/powerpoint/2010/main">
              <mc:Choice Requires="p14">
                <p:contentPart p14:bwMode="auto" r:id="rId2">
                  <p14:nvContentPartPr>
                    <p14:cNvPr id="20504" name="墨迹 20503">
                      <a:extLst>
                        <a:ext uri="{FF2B5EF4-FFF2-40B4-BE49-F238E27FC236}">
                          <a16:creationId xmlns:a16="http://schemas.microsoft.com/office/drawing/2014/main" id="{C46907AA-BD68-4043-A10E-0B02D9BE8822}"/>
                        </a:ext>
                      </a:extLst>
                    </p14:cNvPr>
                    <p14:cNvContentPartPr/>
                    <p14:nvPr/>
                  </p14:nvContentPartPr>
                  <p14:xfrm>
                    <a:off x="4682039" y="4416467"/>
                    <a:ext cx="894600" cy="320760"/>
                  </p14:xfrm>
                </p:contentPart>
              </mc:Choice>
              <mc:Fallback xmlns="">
                <p:pic>
                  <p:nvPicPr>
                    <p:cNvPr id="20504" name="墨迹 20503">
                      <a:extLst>
                        <a:ext uri="{FF2B5EF4-FFF2-40B4-BE49-F238E27FC236}">
                          <a16:creationId xmlns:a16="http://schemas.microsoft.com/office/drawing/2014/main" id="{C46907AA-BD68-4043-A10E-0B02D9BE8822}"/>
                        </a:ext>
                      </a:extLst>
                    </p:cNvPr>
                    <p:cNvPicPr/>
                    <p:nvPr/>
                  </p:nvPicPr>
                  <p:blipFill>
                    <a:blip r:embed="rId3"/>
                    <a:stretch>
                      <a:fillRect/>
                    </a:stretch>
                  </p:blipFill>
                  <p:spPr>
                    <a:xfrm>
                      <a:off x="4677719" y="4412147"/>
                      <a:ext cx="903240" cy="329400"/>
                    </a:xfrm>
                    <a:prstGeom prst="rect">
                      <a:avLst/>
                    </a:prstGeom>
                  </p:spPr>
                </p:pic>
              </mc:Fallback>
            </mc:AlternateContent>
            <p:grpSp>
              <p:nvGrpSpPr>
                <p:cNvPr id="20510" name="组合 20509">
                  <a:extLst>
                    <a:ext uri="{FF2B5EF4-FFF2-40B4-BE49-F238E27FC236}">
                      <a16:creationId xmlns:a16="http://schemas.microsoft.com/office/drawing/2014/main" id="{F31A1C28-88EB-4C31-ABB2-4E17BDF12AEC}"/>
                    </a:ext>
                  </a:extLst>
                </p:cNvPr>
                <p:cNvGrpSpPr/>
                <p:nvPr/>
              </p:nvGrpSpPr>
              <p:grpSpPr>
                <a:xfrm>
                  <a:off x="4743239" y="4465787"/>
                  <a:ext cx="442080" cy="183960"/>
                  <a:chOff x="4743239" y="4465787"/>
                  <a:chExt cx="442080" cy="183960"/>
                </a:xfrm>
              </p:grpSpPr>
              <mc:AlternateContent xmlns:mc="http://schemas.openxmlformats.org/markup-compatibility/2006" xmlns:p14="http://schemas.microsoft.com/office/powerpoint/2010/main">
                <mc:Choice Requires="p14">
                  <p:contentPart p14:bwMode="auto" r:id="rId4">
                    <p14:nvContentPartPr>
                      <p14:cNvPr id="20508" name="墨迹 20507">
                        <a:extLst>
                          <a:ext uri="{FF2B5EF4-FFF2-40B4-BE49-F238E27FC236}">
                            <a16:creationId xmlns:a16="http://schemas.microsoft.com/office/drawing/2014/main" id="{06CD9A3A-D7D7-4597-A96A-A0AF5ABEA844}"/>
                          </a:ext>
                        </a:extLst>
                      </p14:cNvPr>
                      <p14:cNvContentPartPr/>
                      <p14:nvPr/>
                    </p14:nvContentPartPr>
                    <p14:xfrm>
                      <a:off x="4743239" y="4465787"/>
                      <a:ext cx="105480" cy="183240"/>
                    </p14:xfrm>
                  </p:contentPart>
                </mc:Choice>
                <mc:Fallback xmlns="">
                  <p:pic>
                    <p:nvPicPr>
                      <p:cNvPr id="20508" name="墨迹 20507">
                        <a:extLst>
                          <a:ext uri="{FF2B5EF4-FFF2-40B4-BE49-F238E27FC236}">
                            <a16:creationId xmlns:a16="http://schemas.microsoft.com/office/drawing/2014/main" id="{06CD9A3A-D7D7-4597-A96A-A0AF5ABEA844}"/>
                          </a:ext>
                        </a:extLst>
                      </p:cNvPr>
                      <p:cNvPicPr/>
                      <p:nvPr/>
                    </p:nvPicPr>
                    <p:blipFill>
                      <a:blip r:embed="rId5"/>
                      <a:stretch>
                        <a:fillRect/>
                      </a:stretch>
                    </p:blipFill>
                    <p:spPr>
                      <a:xfrm>
                        <a:off x="4738919" y="4461467"/>
                        <a:ext cx="1141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509" name="墨迹 20508">
                        <a:extLst>
                          <a:ext uri="{FF2B5EF4-FFF2-40B4-BE49-F238E27FC236}">
                            <a16:creationId xmlns:a16="http://schemas.microsoft.com/office/drawing/2014/main" id="{D1DDAD0F-8F8E-4950-8053-680AAC0FCA24}"/>
                          </a:ext>
                        </a:extLst>
                      </p14:cNvPr>
                      <p14:cNvContentPartPr/>
                      <p14:nvPr/>
                    </p14:nvContentPartPr>
                    <p14:xfrm>
                      <a:off x="5184959" y="4503587"/>
                      <a:ext cx="360" cy="146160"/>
                    </p14:xfrm>
                  </p:contentPart>
                </mc:Choice>
                <mc:Fallback xmlns="">
                  <p:pic>
                    <p:nvPicPr>
                      <p:cNvPr id="20509" name="墨迹 20508">
                        <a:extLst>
                          <a:ext uri="{FF2B5EF4-FFF2-40B4-BE49-F238E27FC236}">
                            <a16:creationId xmlns:a16="http://schemas.microsoft.com/office/drawing/2014/main" id="{D1DDAD0F-8F8E-4950-8053-680AAC0FCA24}"/>
                          </a:ext>
                        </a:extLst>
                      </p:cNvPr>
                      <p:cNvPicPr/>
                      <p:nvPr/>
                    </p:nvPicPr>
                    <p:blipFill>
                      <a:blip r:embed="rId7"/>
                      <a:stretch>
                        <a:fillRect/>
                      </a:stretch>
                    </p:blipFill>
                    <p:spPr>
                      <a:xfrm>
                        <a:off x="5180639" y="4499267"/>
                        <a:ext cx="9000" cy="154800"/>
                      </a:xfrm>
                      <a:prstGeom prst="rect">
                        <a:avLst/>
                      </a:prstGeom>
                    </p:spPr>
                  </p:pic>
                </mc:Fallback>
              </mc:AlternateContent>
            </p:grpSp>
          </p:grpSp>
          <p:grpSp>
            <p:nvGrpSpPr>
              <p:cNvPr id="65" name="组合 64">
                <a:extLst>
                  <a:ext uri="{FF2B5EF4-FFF2-40B4-BE49-F238E27FC236}">
                    <a16:creationId xmlns:a16="http://schemas.microsoft.com/office/drawing/2014/main" id="{72660FAD-FB2B-4847-9211-099972947E01}"/>
                  </a:ext>
                </a:extLst>
              </p:cNvPr>
              <p:cNvGrpSpPr/>
              <p:nvPr/>
            </p:nvGrpSpPr>
            <p:grpSpPr>
              <a:xfrm>
                <a:off x="5526273" y="4390119"/>
                <a:ext cx="894600" cy="320760"/>
                <a:chOff x="4682039" y="4416467"/>
                <a:chExt cx="894600" cy="320760"/>
              </a:xfrm>
            </p:grpSpPr>
            <mc:AlternateContent xmlns:mc="http://schemas.openxmlformats.org/markup-compatibility/2006" xmlns:p14="http://schemas.microsoft.com/office/powerpoint/2010/main">
              <mc:Choice Requires="p14">
                <p:contentPart p14:bwMode="auto" r:id="rId8">
                  <p14:nvContentPartPr>
                    <p14:cNvPr id="66" name="墨迹 65">
                      <a:extLst>
                        <a:ext uri="{FF2B5EF4-FFF2-40B4-BE49-F238E27FC236}">
                          <a16:creationId xmlns:a16="http://schemas.microsoft.com/office/drawing/2014/main" id="{AEBAC4C0-AE8C-48F9-81EB-9A95F97F669B}"/>
                        </a:ext>
                      </a:extLst>
                    </p14:cNvPr>
                    <p14:cNvContentPartPr/>
                    <p14:nvPr/>
                  </p14:nvContentPartPr>
                  <p14:xfrm>
                    <a:off x="4682039" y="4416467"/>
                    <a:ext cx="894600" cy="320760"/>
                  </p14:xfrm>
                </p:contentPart>
              </mc:Choice>
              <mc:Fallback xmlns="">
                <p:pic>
                  <p:nvPicPr>
                    <p:cNvPr id="66" name="墨迹 65">
                      <a:extLst>
                        <a:ext uri="{FF2B5EF4-FFF2-40B4-BE49-F238E27FC236}">
                          <a16:creationId xmlns:a16="http://schemas.microsoft.com/office/drawing/2014/main" id="{AEBAC4C0-AE8C-48F9-81EB-9A95F97F669B}"/>
                        </a:ext>
                      </a:extLst>
                    </p:cNvPr>
                    <p:cNvPicPr/>
                    <p:nvPr/>
                  </p:nvPicPr>
                  <p:blipFill>
                    <a:blip r:embed="rId3"/>
                    <a:stretch>
                      <a:fillRect/>
                    </a:stretch>
                  </p:blipFill>
                  <p:spPr>
                    <a:xfrm>
                      <a:off x="4677719" y="4412147"/>
                      <a:ext cx="903240" cy="329400"/>
                    </a:xfrm>
                    <a:prstGeom prst="rect">
                      <a:avLst/>
                    </a:prstGeom>
                  </p:spPr>
                </p:pic>
              </mc:Fallback>
            </mc:AlternateContent>
            <p:grpSp>
              <p:nvGrpSpPr>
                <p:cNvPr id="67" name="组合 66">
                  <a:extLst>
                    <a:ext uri="{FF2B5EF4-FFF2-40B4-BE49-F238E27FC236}">
                      <a16:creationId xmlns:a16="http://schemas.microsoft.com/office/drawing/2014/main" id="{5AFC7493-0F3D-4607-8DCC-2041A259560B}"/>
                    </a:ext>
                  </a:extLst>
                </p:cNvPr>
                <p:cNvGrpSpPr/>
                <p:nvPr/>
              </p:nvGrpSpPr>
              <p:grpSpPr>
                <a:xfrm>
                  <a:off x="4743239" y="4465787"/>
                  <a:ext cx="442080" cy="183960"/>
                  <a:chOff x="4743239" y="4465787"/>
                  <a:chExt cx="442080" cy="183960"/>
                </a:xfrm>
              </p:grpSpPr>
              <mc:AlternateContent xmlns:mc="http://schemas.openxmlformats.org/markup-compatibility/2006" xmlns:p14="http://schemas.microsoft.com/office/powerpoint/2010/main">
                <mc:Choice Requires="p14">
                  <p:contentPart p14:bwMode="auto" r:id="rId9">
                    <p14:nvContentPartPr>
                      <p14:cNvPr id="68" name="墨迹 67">
                        <a:extLst>
                          <a:ext uri="{FF2B5EF4-FFF2-40B4-BE49-F238E27FC236}">
                            <a16:creationId xmlns:a16="http://schemas.microsoft.com/office/drawing/2014/main" id="{A10A3324-CD01-47A2-A5B9-24E96A45A5D9}"/>
                          </a:ext>
                        </a:extLst>
                      </p14:cNvPr>
                      <p14:cNvContentPartPr/>
                      <p14:nvPr/>
                    </p14:nvContentPartPr>
                    <p14:xfrm>
                      <a:off x="4743239" y="4465787"/>
                      <a:ext cx="105480" cy="183240"/>
                    </p14:xfrm>
                  </p:contentPart>
                </mc:Choice>
                <mc:Fallback xmlns="">
                  <p:pic>
                    <p:nvPicPr>
                      <p:cNvPr id="68" name="墨迹 67">
                        <a:extLst>
                          <a:ext uri="{FF2B5EF4-FFF2-40B4-BE49-F238E27FC236}">
                            <a16:creationId xmlns:a16="http://schemas.microsoft.com/office/drawing/2014/main" id="{A10A3324-CD01-47A2-A5B9-24E96A45A5D9}"/>
                          </a:ext>
                        </a:extLst>
                      </p:cNvPr>
                      <p:cNvPicPr/>
                      <p:nvPr/>
                    </p:nvPicPr>
                    <p:blipFill>
                      <a:blip r:embed="rId5"/>
                      <a:stretch>
                        <a:fillRect/>
                      </a:stretch>
                    </p:blipFill>
                    <p:spPr>
                      <a:xfrm>
                        <a:off x="4738919" y="4461467"/>
                        <a:ext cx="1141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9" name="墨迹 68">
                        <a:extLst>
                          <a:ext uri="{FF2B5EF4-FFF2-40B4-BE49-F238E27FC236}">
                            <a16:creationId xmlns:a16="http://schemas.microsoft.com/office/drawing/2014/main" id="{79377E97-6F34-4ED5-8D9B-6F1BCFF390D3}"/>
                          </a:ext>
                        </a:extLst>
                      </p14:cNvPr>
                      <p14:cNvContentPartPr/>
                      <p14:nvPr/>
                    </p14:nvContentPartPr>
                    <p14:xfrm>
                      <a:off x="5184959" y="4503587"/>
                      <a:ext cx="360" cy="146160"/>
                    </p14:xfrm>
                  </p:contentPart>
                </mc:Choice>
                <mc:Fallback xmlns="">
                  <p:pic>
                    <p:nvPicPr>
                      <p:cNvPr id="69" name="墨迹 68">
                        <a:extLst>
                          <a:ext uri="{FF2B5EF4-FFF2-40B4-BE49-F238E27FC236}">
                            <a16:creationId xmlns:a16="http://schemas.microsoft.com/office/drawing/2014/main" id="{79377E97-6F34-4ED5-8D9B-6F1BCFF390D3}"/>
                          </a:ext>
                        </a:extLst>
                      </p:cNvPr>
                      <p:cNvPicPr/>
                      <p:nvPr/>
                    </p:nvPicPr>
                    <p:blipFill>
                      <a:blip r:embed="rId7"/>
                      <a:stretch>
                        <a:fillRect/>
                      </a:stretch>
                    </p:blipFill>
                    <p:spPr>
                      <a:xfrm>
                        <a:off x="5180639" y="4499267"/>
                        <a:ext cx="9000" cy="154800"/>
                      </a:xfrm>
                      <a:prstGeom prst="rect">
                        <a:avLst/>
                      </a:prstGeom>
                    </p:spPr>
                  </p:pic>
                </mc:Fallback>
              </mc:AlternateContent>
            </p:grpSp>
          </p:grpSp>
        </p:grpSp>
        <p:cxnSp>
          <p:nvCxnSpPr>
            <p:cNvPr id="71" name="直接连接符 70">
              <a:extLst>
                <a:ext uri="{FF2B5EF4-FFF2-40B4-BE49-F238E27FC236}">
                  <a16:creationId xmlns:a16="http://schemas.microsoft.com/office/drawing/2014/main" id="{36149A33-98A3-4F23-8854-A4298602E984}"/>
                </a:ext>
              </a:extLst>
            </p:cNvPr>
            <p:cNvCxnSpPr/>
            <p:nvPr/>
          </p:nvCxnSpPr>
          <p:spPr>
            <a:xfrm>
              <a:off x="6732240" y="4201430"/>
              <a:ext cx="0" cy="1140428"/>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90AC6ED0-F069-4E61-919F-FEA5A553F7E3}"/>
                </a:ext>
              </a:extLst>
            </p:cNvPr>
            <p:cNvCxnSpPr/>
            <p:nvPr/>
          </p:nvCxnSpPr>
          <p:spPr>
            <a:xfrm>
              <a:off x="6732240" y="4837802"/>
              <a:ext cx="1800200" cy="0"/>
            </a:xfrm>
            <a:prstGeom prst="line">
              <a:avLst/>
            </a:prstGeom>
          </p:spPr>
          <p:style>
            <a:lnRef idx="1">
              <a:schemeClr val="dk1"/>
            </a:lnRef>
            <a:fillRef idx="0">
              <a:schemeClr val="dk1"/>
            </a:fillRef>
            <a:effectRef idx="0">
              <a:schemeClr val="dk1"/>
            </a:effectRef>
            <a:fontRef idx="minor">
              <a:schemeClr val="tx1"/>
            </a:fontRef>
          </p:style>
        </p:cxnSp>
        <p:grpSp>
          <p:nvGrpSpPr>
            <p:cNvPr id="79" name="组合 78">
              <a:extLst>
                <a:ext uri="{FF2B5EF4-FFF2-40B4-BE49-F238E27FC236}">
                  <a16:creationId xmlns:a16="http://schemas.microsoft.com/office/drawing/2014/main" id="{1A79296B-BFEF-4413-8846-DB589626F45E}"/>
                </a:ext>
              </a:extLst>
            </p:cNvPr>
            <p:cNvGrpSpPr/>
            <p:nvPr/>
          </p:nvGrpSpPr>
          <p:grpSpPr>
            <a:xfrm>
              <a:off x="6811494" y="4390119"/>
              <a:ext cx="820846" cy="347108"/>
              <a:chOff x="6811494" y="4390119"/>
              <a:chExt cx="820846" cy="347108"/>
            </a:xfrm>
          </p:grpSpPr>
          <p:cxnSp>
            <p:nvCxnSpPr>
              <p:cNvPr id="76" name="连接符: 肘形 75">
                <a:extLst>
                  <a:ext uri="{FF2B5EF4-FFF2-40B4-BE49-F238E27FC236}">
                    <a16:creationId xmlns:a16="http://schemas.microsoft.com/office/drawing/2014/main" id="{0A25ADCB-E9B1-47C3-8CCA-25B148FC1D28}"/>
                  </a:ext>
                </a:extLst>
              </p:cNvPr>
              <p:cNvCxnSpPr/>
              <p:nvPr/>
            </p:nvCxnSpPr>
            <p:spPr>
              <a:xfrm flipV="1">
                <a:off x="6811494" y="4390119"/>
                <a:ext cx="352794" cy="347108"/>
              </a:xfrm>
              <a:prstGeom prst="bentConnector3">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78" name="连接符: 肘形 77">
                <a:extLst>
                  <a:ext uri="{FF2B5EF4-FFF2-40B4-BE49-F238E27FC236}">
                    <a16:creationId xmlns:a16="http://schemas.microsoft.com/office/drawing/2014/main" id="{5F668334-E0DE-4DAB-B5D2-B75340D2B18C}"/>
                  </a:ext>
                </a:extLst>
              </p:cNvPr>
              <p:cNvCxnSpPr/>
              <p:nvPr/>
            </p:nvCxnSpPr>
            <p:spPr>
              <a:xfrm>
                <a:off x="7164288" y="4390119"/>
                <a:ext cx="468052" cy="320760"/>
              </a:xfrm>
              <a:prstGeom prst="bentConnector3">
                <a:avLst/>
              </a:prstGeom>
              <a:ln>
                <a:solidFill>
                  <a:srgbClr val="FF0000"/>
                </a:solidFill>
              </a:ln>
            </p:spPr>
            <p:style>
              <a:lnRef idx="1">
                <a:schemeClr val="dk1"/>
              </a:lnRef>
              <a:fillRef idx="0">
                <a:schemeClr val="dk1"/>
              </a:fillRef>
              <a:effectRef idx="0">
                <a:schemeClr val="dk1"/>
              </a:effectRef>
              <a:fontRef idx="minor">
                <a:schemeClr val="tx1"/>
              </a:fontRef>
            </p:style>
          </p:cxnSp>
        </p:grpSp>
        <p:grpSp>
          <p:nvGrpSpPr>
            <p:cNvPr id="81" name="组合 80">
              <a:extLst>
                <a:ext uri="{FF2B5EF4-FFF2-40B4-BE49-F238E27FC236}">
                  <a16:creationId xmlns:a16="http://schemas.microsoft.com/office/drawing/2014/main" id="{5408D818-9C81-4ABA-B4A8-90BBBEEE6C5E}"/>
                </a:ext>
              </a:extLst>
            </p:cNvPr>
            <p:cNvGrpSpPr/>
            <p:nvPr/>
          </p:nvGrpSpPr>
          <p:grpSpPr>
            <a:xfrm>
              <a:off x="7582104" y="4363771"/>
              <a:ext cx="820846" cy="347108"/>
              <a:chOff x="6811494" y="4390119"/>
              <a:chExt cx="820846" cy="347108"/>
            </a:xfrm>
          </p:grpSpPr>
          <p:cxnSp>
            <p:nvCxnSpPr>
              <p:cNvPr id="82" name="连接符: 肘形 81">
                <a:extLst>
                  <a:ext uri="{FF2B5EF4-FFF2-40B4-BE49-F238E27FC236}">
                    <a16:creationId xmlns:a16="http://schemas.microsoft.com/office/drawing/2014/main" id="{AEB44B8F-1F12-46C9-B4A5-E37FE6FD7939}"/>
                  </a:ext>
                </a:extLst>
              </p:cNvPr>
              <p:cNvCxnSpPr/>
              <p:nvPr/>
            </p:nvCxnSpPr>
            <p:spPr>
              <a:xfrm flipV="1">
                <a:off x="6811494" y="4390119"/>
                <a:ext cx="352794" cy="347108"/>
              </a:xfrm>
              <a:prstGeom prst="bentConnector3">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83" name="连接符: 肘形 82">
                <a:extLst>
                  <a:ext uri="{FF2B5EF4-FFF2-40B4-BE49-F238E27FC236}">
                    <a16:creationId xmlns:a16="http://schemas.microsoft.com/office/drawing/2014/main" id="{01120BD1-9EDE-4605-B08E-3AB118B134AE}"/>
                  </a:ext>
                </a:extLst>
              </p:cNvPr>
              <p:cNvCxnSpPr/>
              <p:nvPr/>
            </p:nvCxnSpPr>
            <p:spPr>
              <a:xfrm>
                <a:off x="7164288" y="4390119"/>
                <a:ext cx="468052" cy="320760"/>
              </a:xfrm>
              <a:prstGeom prst="bentConnector3">
                <a:avLst/>
              </a:prstGeom>
              <a:ln>
                <a:solidFill>
                  <a:srgbClr val="FF0000"/>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p14="http://schemas.microsoft.com/office/powerpoint/2010/main">
          <mc:Choice Requires="p14">
            <p:contentPart p14:bwMode="auto" r:id="rId11">
              <p14:nvContentPartPr>
                <p14:cNvPr id="80" name="墨迹 79">
                  <a:extLst>
                    <a:ext uri="{FF2B5EF4-FFF2-40B4-BE49-F238E27FC236}">
                      <a16:creationId xmlns:a16="http://schemas.microsoft.com/office/drawing/2014/main" id="{F95B3305-0E28-4ACF-9E54-7ACF7B19CDA6}"/>
                    </a:ext>
                  </a:extLst>
                </p14:cNvPr>
                <p14:cNvContentPartPr/>
                <p14:nvPr/>
              </p14:nvContentPartPr>
              <p14:xfrm>
                <a:off x="6808199" y="4485947"/>
                <a:ext cx="116280" cy="117720"/>
              </p14:xfrm>
            </p:contentPart>
          </mc:Choice>
          <mc:Fallback xmlns="">
            <p:pic>
              <p:nvPicPr>
                <p:cNvPr id="80" name="墨迹 79">
                  <a:extLst>
                    <a:ext uri="{FF2B5EF4-FFF2-40B4-BE49-F238E27FC236}">
                      <a16:creationId xmlns:a16="http://schemas.microsoft.com/office/drawing/2014/main" id="{F95B3305-0E28-4ACF-9E54-7ACF7B19CDA6}"/>
                    </a:ext>
                  </a:extLst>
                </p:cNvPr>
                <p:cNvPicPr/>
                <p:nvPr/>
              </p:nvPicPr>
              <p:blipFill>
                <a:blip r:embed="rId12"/>
                <a:stretch>
                  <a:fillRect/>
                </a:stretch>
              </p:blipFill>
              <p:spPr>
                <a:xfrm>
                  <a:off x="6803879" y="4481627"/>
                  <a:ext cx="12492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4" name="墨迹 83">
                  <a:extLst>
                    <a:ext uri="{FF2B5EF4-FFF2-40B4-BE49-F238E27FC236}">
                      <a16:creationId xmlns:a16="http://schemas.microsoft.com/office/drawing/2014/main" id="{E1D83B96-AC40-4A08-8E8E-CFFB49223728}"/>
                    </a:ext>
                  </a:extLst>
                </p14:cNvPr>
                <p14:cNvContentPartPr/>
                <p14:nvPr/>
              </p14:nvContentPartPr>
              <p14:xfrm>
                <a:off x="7249919" y="4482347"/>
                <a:ext cx="3960" cy="131760"/>
              </p14:xfrm>
            </p:contentPart>
          </mc:Choice>
          <mc:Fallback xmlns="">
            <p:pic>
              <p:nvPicPr>
                <p:cNvPr id="84" name="墨迹 83">
                  <a:extLst>
                    <a:ext uri="{FF2B5EF4-FFF2-40B4-BE49-F238E27FC236}">
                      <a16:creationId xmlns:a16="http://schemas.microsoft.com/office/drawing/2014/main" id="{E1D83B96-AC40-4A08-8E8E-CFFB49223728}"/>
                    </a:ext>
                  </a:extLst>
                </p:cNvPr>
                <p:cNvPicPr/>
                <p:nvPr/>
              </p:nvPicPr>
              <p:blipFill>
                <a:blip r:embed="rId14"/>
                <a:stretch>
                  <a:fillRect/>
                </a:stretch>
              </p:blipFill>
              <p:spPr>
                <a:xfrm>
                  <a:off x="7245599" y="4478027"/>
                  <a:ext cx="126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5" name="墨迹 84">
                  <a:extLst>
                    <a:ext uri="{FF2B5EF4-FFF2-40B4-BE49-F238E27FC236}">
                      <a16:creationId xmlns:a16="http://schemas.microsoft.com/office/drawing/2014/main" id="{121A24CE-A22F-4010-A614-9B6C0F79176A}"/>
                    </a:ext>
                  </a:extLst>
                </p14:cNvPr>
                <p14:cNvContentPartPr/>
                <p14:nvPr/>
              </p14:nvContentPartPr>
              <p14:xfrm>
                <a:off x="7544399" y="4494227"/>
                <a:ext cx="165960" cy="116280"/>
              </p14:xfrm>
            </p:contentPart>
          </mc:Choice>
          <mc:Fallback xmlns="">
            <p:pic>
              <p:nvPicPr>
                <p:cNvPr id="85" name="墨迹 84">
                  <a:extLst>
                    <a:ext uri="{FF2B5EF4-FFF2-40B4-BE49-F238E27FC236}">
                      <a16:creationId xmlns:a16="http://schemas.microsoft.com/office/drawing/2014/main" id="{121A24CE-A22F-4010-A614-9B6C0F79176A}"/>
                    </a:ext>
                  </a:extLst>
                </p:cNvPr>
                <p:cNvPicPr/>
                <p:nvPr/>
              </p:nvPicPr>
              <p:blipFill>
                <a:blip r:embed="rId16"/>
                <a:stretch>
                  <a:fillRect/>
                </a:stretch>
              </p:blipFill>
              <p:spPr>
                <a:xfrm>
                  <a:off x="7540079" y="4489907"/>
                  <a:ext cx="1746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6" name="墨迹 85">
                  <a:extLst>
                    <a:ext uri="{FF2B5EF4-FFF2-40B4-BE49-F238E27FC236}">
                      <a16:creationId xmlns:a16="http://schemas.microsoft.com/office/drawing/2014/main" id="{A7C36C4A-9269-4361-853D-4F1A0C7AF8B4}"/>
                    </a:ext>
                  </a:extLst>
                </p14:cNvPr>
                <p14:cNvContentPartPr/>
                <p14:nvPr/>
              </p14:nvContentPartPr>
              <p14:xfrm>
                <a:off x="8004839" y="4482347"/>
                <a:ext cx="4320" cy="128520"/>
              </p14:xfrm>
            </p:contentPart>
          </mc:Choice>
          <mc:Fallback xmlns="">
            <p:pic>
              <p:nvPicPr>
                <p:cNvPr id="86" name="墨迹 85">
                  <a:extLst>
                    <a:ext uri="{FF2B5EF4-FFF2-40B4-BE49-F238E27FC236}">
                      <a16:creationId xmlns:a16="http://schemas.microsoft.com/office/drawing/2014/main" id="{A7C36C4A-9269-4361-853D-4F1A0C7AF8B4}"/>
                    </a:ext>
                  </a:extLst>
                </p:cNvPr>
                <p:cNvPicPr/>
                <p:nvPr/>
              </p:nvPicPr>
              <p:blipFill>
                <a:blip r:embed="rId18"/>
                <a:stretch>
                  <a:fillRect/>
                </a:stretch>
              </p:blipFill>
              <p:spPr>
                <a:xfrm>
                  <a:off x="8000519" y="4478027"/>
                  <a:ext cx="12960" cy="137160"/>
                </a:xfrm>
                <a:prstGeom prst="rect">
                  <a:avLst/>
                </a:prstGeom>
              </p:spPr>
            </p:pic>
          </mc:Fallback>
        </mc:AlternateContent>
        <p:sp>
          <p:nvSpPr>
            <p:cNvPr id="87" name="文本框 86">
              <a:extLst>
                <a:ext uri="{FF2B5EF4-FFF2-40B4-BE49-F238E27FC236}">
                  <a16:creationId xmlns:a16="http://schemas.microsoft.com/office/drawing/2014/main" id="{6F3890EE-0E71-4F35-9196-D449B3D5C1C6}"/>
                </a:ext>
              </a:extLst>
            </p:cNvPr>
            <p:cNvSpPr txBox="1"/>
            <p:nvPr/>
          </p:nvSpPr>
          <p:spPr>
            <a:xfrm>
              <a:off x="4776063" y="5065204"/>
              <a:ext cx="1800493" cy="369332"/>
            </a:xfrm>
            <a:prstGeom prst="rect">
              <a:avLst/>
            </a:prstGeom>
            <a:noFill/>
          </p:spPr>
          <p:txBody>
            <a:bodyPr wrap="none" rtlCol="0">
              <a:spAutoFit/>
            </a:bodyPr>
            <a:lstStyle/>
            <a:p>
              <a:r>
                <a:rPr lang="zh-CN" altLang="en-US" dirty="0"/>
                <a:t>放大后信号序列</a:t>
              </a:r>
            </a:p>
          </p:txBody>
        </p:sp>
        <p:sp>
          <p:nvSpPr>
            <p:cNvPr id="88" name="文本框 87">
              <a:extLst>
                <a:ext uri="{FF2B5EF4-FFF2-40B4-BE49-F238E27FC236}">
                  <a16:creationId xmlns:a16="http://schemas.microsoft.com/office/drawing/2014/main" id="{302E29AE-9196-4FB5-99D4-67B2F15EE139}"/>
                </a:ext>
              </a:extLst>
            </p:cNvPr>
            <p:cNvSpPr txBox="1"/>
            <p:nvPr/>
          </p:nvSpPr>
          <p:spPr>
            <a:xfrm>
              <a:off x="6810112" y="5065204"/>
              <a:ext cx="1800493" cy="369332"/>
            </a:xfrm>
            <a:prstGeom prst="rect">
              <a:avLst/>
            </a:prstGeom>
            <a:noFill/>
          </p:spPr>
          <p:txBody>
            <a:bodyPr wrap="none" rtlCol="0">
              <a:spAutoFit/>
            </a:bodyPr>
            <a:lstStyle/>
            <a:p>
              <a:r>
                <a:rPr lang="zh-CN" altLang="en-US" dirty="0"/>
                <a:t>整形后信号序列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z="3600" dirty="0"/>
              <a:t>关于教师</a:t>
            </a:r>
            <a:endParaRPr lang="en-US" altLang="zh-CN" sz="3600" dirty="0"/>
          </a:p>
          <a:p>
            <a:pPr lvl="1"/>
            <a:r>
              <a:rPr lang="zh-CN" altLang="en-US" sz="3200" dirty="0"/>
              <a:t>理论课授课：姜旭升</a:t>
            </a:r>
            <a:endParaRPr lang="en-US" altLang="zh-CN" sz="3200" dirty="0"/>
          </a:p>
          <a:p>
            <a:pPr lvl="1"/>
            <a:r>
              <a:rPr lang="zh-CN" altLang="en-US" sz="3200" dirty="0"/>
              <a:t>电子邮件：</a:t>
            </a:r>
            <a:endParaRPr lang="en-US" altLang="zh-CN" sz="3200" dirty="0"/>
          </a:p>
          <a:p>
            <a:pPr lvl="1"/>
            <a:r>
              <a:rPr lang="en-US" altLang="zh-CN" sz="2600" dirty="0"/>
              <a:t>jiangxusheng@zstu.edu.cn</a:t>
            </a:r>
          </a:p>
          <a:p>
            <a:pPr lvl="1"/>
            <a:r>
              <a:rPr lang="zh-CN" altLang="en-US" sz="3200" dirty="0"/>
              <a:t>电话：</a:t>
            </a:r>
            <a:r>
              <a:rPr lang="en-US" altLang="zh-CN" sz="3200" dirty="0"/>
              <a:t>16657100733</a:t>
            </a:r>
          </a:p>
          <a:p>
            <a:pPr lvl="1"/>
            <a:r>
              <a:rPr lang="en-US" altLang="zh-CN" sz="3200" dirty="0"/>
              <a:t>QQ</a:t>
            </a:r>
            <a:r>
              <a:rPr lang="zh-CN" altLang="en-US" sz="3200" dirty="0"/>
              <a:t>课程群：</a:t>
            </a:r>
            <a:r>
              <a:rPr lang="en-US" altLang="zh-CN" sz="3200" dirty="0"/>
              <a:t>488372906</a:t>
            </a:r>
          </a:p>
          <a:p>
            <a:pPr lvl="1"/>
            <a:endParaRPr lang="en-US" altLang="zh-CN" sz="3200" dirty="0"/>
          </a:p>
          <a:p>
            <a:pPr lvl="1"/>
            <a:endParaRPr lang="en-US" altLang="zh-CN" sz="3200" dirty="0"/>
          </a:p>
          <a:p>
            <a:pPr marL="201168" lvl="1" indent="0">
              <a:buNone/>
            </a:pPr>
            <a:endParaRPr lang="en-US" altLang="zh-CN" sz="3200" dirty="0"/>
          </a:p>
          <a:p>
            <a:pPr lvl="1"/>
            <a:endParaRPr lang="en-US" altLang="zh-CN" sz="3200" dirty="0"/>
          </a:p>
        </p:txBody>
      </p:sp>
      <p:sp>
        <p:nvSpPr>
          <p:cNvPr id="3" name="标题 2"/>
          <p:cNvSpPr>
            <a:spLocks noGrp="1"/>
          </p:cNvSpPr>
          <p:nvPr>
            <p:ph type="title"/>
          </p:nvPr>
        </p:nvSpPr>
        <p:spPr/>
        <p:txBody>
          <a:bodyPr/>
          <a:lstStyle/>
          <a:p>
            <a:r>
              <a:rPr lang="zh-CN" altLang="en-US" dirty="0"/>
              <a:t>联系方式</a:t>
            </a:r>
          </a:p>
        </p:txBody>
      </p:sp>
      <p:pic>
        <p:nvPicPr>
          <p:cNvPr id="6" name="图片 5">
            <a:extLst>
              <a:ext uri="{FF2B5EF4-FFF2-40B4-BE49-F238E27FC236}">
                <a16:creationId xmlns:a16="http://schemas.microsoft.com/office/drawing/2014/main" id="{742B1637-20DD-494A-A5A0-B95E9BBA4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1484784"/>
            <a:ext cx="3080253" cy="4221088"/>
          </a:xfrm>
          <a:prstGeom prst="rect">
            <a:avLst/>
          </a:prstGeom>
        </p:spPr>
      </p:pic>
    </p:spTree>
    <p:extLst>
      <p:ext uri="{BB962C8B-B14F-4D97-AF65-F5344CB8AC3E}">
        <p14:creationId xmlns:p14="http://schemas.microsoft.com/office/powerpoint/2010/main" val="1659063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49FD8C9-3F7C-47F6-A4DF-3345C19539FA}"/>
              </a:ext>
            </a:extLst>
          </p:cNvPr>
          <p:cNvSpPr>
            <a:spLocks noGrp="1" noChangeArrowheads="1"/>
          </p:cNvSpPr>
          <p:nvPr>
            <p:ph type="title"/>
          </p:nvPr>
        </p:nvSpPr>
        <p:spPr/>
        <p:txBody>
          <a:bodyPr/>
          <a:lstStyle/>
          <a:p>
            <a:pPr eaLnBrk="1" fontAlgn="auto" hangingPunct="1">
              <a:spcAft>
                <a:spcPts val="0"/>
              </a:spcAft>
              <a:defRPr/>
            </a:pPr>
            <a:r>
              <a:rPr lang="zh-CN" altLang="en-US" sz="4000" dirty="0"/>
              <a:t>电子系统的基本组成框图</a:t>
            </a:r>
          </a:p>
        </p:txBody>
      </p:sp>
      <p:grpSp>
        <p:nvGrpSpPr>
          <p:cNvPr id="20" name="组合 19">
            <a:extLst>
              <a:ext uri="{FF2B5EF4-FFF2-40B4-BE49-F238E27FC236}">
                <a16:creationId xmlns:a16="http://schemas.microsoft.com/office/drawing/2014/main" id="{E2D15FFC-9187-4769-9285-340CC81035C0}"/>
              </a:ext>
            </a:extLst>
          </p:cNvPr>
          <p:cNvGrpSpPr/>
          <p:nvPr/>
        </p:nvGrpSpPr>
        <p:grpSpPr>
          <a:xfrm>
            <a:off x="1691680" y="2492896"/>
            <a:ext cx="5616624" cy="2340260"/>
            <a:chOff x="1547664" y="3032956"/>
            <a:chExt cx="5616624" cy="2340260"/>
          </a:xfrm>
        </p:grpSpPr>
        <p:sp>
          <p:nvSpPr>
            <p:cNvPr id="4" name="矩形 3">
              <a:extLst>
                <a:ext uri="{FF2B5EF4-FFF2-40B4-BE49-F238E27FC236}">
                  <a16:creationId xmlns:a16="http://schemas.microsoft.com/office/drawing/2014/main" id="{D6CD0F5C-9D2D-414A-A476-294B9146529B}"/>
                </a:ext>
              </a:extLst>
            </p:cNvPr>
            <p:cNvSpPr/>
            <p:nvPr/>
          </p:nvSpPr>
          <p:spPr>
            <a:xfrm>
              <a:off x="1547664" y="3032956"/>
              <a:ext cx="100811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传感器</a:t>
              </a:r>
            </a:p>
          </p:txBody>
        </p:sp>
        <p:sp>
          <p:nvSpPr>
            <p:cNvPr id="5" name="矩形 4">
              <a:extLst>
                <a:ext uri="{FF2B5EF4-FFF2-40B4-BE49-F238E27FC236}">
                  <a16:creationId xmlns:a16="http://schemas.microsoft.com/office/drawing/2014/main" id="{51D0082B-D136-44DE-9EC3-22CF6F95CC81}"/>
                </a:ext>
              </a:extLst>
            </p:cNvPr>
            <p:cNvSpPr/>
            <p:nvPr/>
          </p:nvSpPr>
          <p:spPr>
            <a:xfrm>
              <a:off x="3347864" y="3032956"/>
              <a:ext cx="1656184"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信号处理</a:t>
              </a:r>
            </a:p>
          </p:txBody>
        </p:sp>
        <p:sp>
          <p:nvSpPr>
            <p:cNvPr id="6" name="矩形 5">
              <a:extLst>
                <a:ext uri="{FF2B5EF4-FFF2-40B4-BE49-F238E27FC236}">
                  <a16:creationId xmlns:a16="http://schemas.microsoft.com/office/drawing/2014/main" id="{3C088008-7652-4AA6-884D-DA60B11B4883}"/>
                </a:ext>
              </a:extLst>
            </p:cNvPr>
            <p:cNvSpPr/>
            <p:nvPr/>
          </p:nvSpPr>
          <p:spPr>
            <a:xfrm>
              <a:off x="5652120" y="3032956"/>
              <a:ext cx="1512168"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执行机构</a:t>
              </a:r>
            </a:p>
          </p:txBody>
        </p:sp>
        <p:sp>
          <p:nvSpPr>
            <p:cNvPr id="7" name="矩形 6">
              <a:extLst>
                <a:ext uri="{FF2B5EF4-FFF2-40B4-BE49-F238E27FC236}">
                  <a16:creationId xmlns:a16="http://schemas.microsoft.com/office/drawing/2014/main" id="{2115BE36-2596-4651-A4D0-4B99819F24C6}"/>
                </a:ext>
              </a:extLst>
            </p:cNvPr>
            <p:cNvSpPr/>
            <p:nvPr/>
          </p:nvSpPr>
          <p:spPr>
            <a:xfrm>
              <a:off x="3347864" y="4725144"/>
              <a:ext cx="165618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电源</a:t>
              </a:r>
            </a:p>
          </p:txBody>
        </p:sp>
        <p:sp>
          <p:nvSpPr>
            <p:cNvPr id="8" name="箭头: 右 7">
              <a:extLst>
                <a:ext uri="{FF2B5EF4-FFF2-40B4-BE49-F238E27FC236}">
                  <a16:creationId xmlns:a16="http://schemas.microsoft.com/office/drawing/2014/main" id="{A39F47D9-EA0F-40C1-8C5E-0439E9417C38}"/>
                </a:ext>
              </a:extLst>
            </p:cNvPr>
            <p:cNvSpPr/>
            <p:nvPr/>
          </p:nvSpPr>
          <p:spPr>
            <a:xfrm>
              <a:off x="2591780" y="3419659"/>
              <a:ext cx="64807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17BD0F69-DF52-44A0-88D1-B1B93498DEB5}"/>
                </a:ext>
              </a:extLst>
            </p:cNvPr>
            <p:cNvSpPr/>
            <p:nvPr/>
          </p:nvSpPr>
          <p:spPr>
            <a:xfrm>
              <a:off x="5004048" y="3392996"/>
              <a:ext cx="648072" cy="170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连接符: 肘形 10">
              <a:extLst>
                <a:ext uri="{FF2B5EF4-FFF2-40B4-BE49-F238E27FC236}">
                  <a16:creationId xmlns:a16="http://schemas.microsoft.com/office/drawing/2014/main" id="{0B6328CC-B81A-482C-B50F-FC464D8BDAA8}"/>
                </a:ext>
              </a:extLst>
            </p:cNvPr>
            <p:cNvCxnSpPr>
              <a:cxnSpLocks/>
              <a:stCxn id="4" idx="2"/>
            </p:cNvCxnSpPr>
            <p:nvPr/>
          </p:nvCxnSpPr>
          <p:spPr>
            <a:xfrm rot="16200000" flipH="1">
              <a:off x="3995936" y="1880828"/>
              <a:ext cx="468052" cy="4356484"/>
            </a:xfrm>
            <a:prstGeom prst="bentConnector2">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连接符: 肘形 15">
              <a:extLst>
                <a:ext uri="{FF2B5EF4-FFF2-40B4-BE49-F238E27FC236}">
                  <a16:creationId xmlns:a16="http://schemas.microsoft.com/office/drawing/2014/main" id="{7C89E18D-C401-44AA-857C-550F2B5E14C0}"/>
                </a:ext>
              </a:extLst>
            </p:cNvPr>
            <p:cNvCxnSpPr>
              <a:stCxn id="6" idx="2"/>
            </p:cNvCxnSpPr>
            <p:nvPr/>
          </p:nvCxnSpPr>
          <p:spPr>
            <a:xfrm rot="5400000">
              <a:off x="5796136" y="3681028"/>
              <a:ext cx="468052" cy="756084"/>
            </a:xfrm>
            <a:prstGeom prst="bentConnector2">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71106B40-C01B-494F-93F3-5D682116C111}"/>
                </a:ext>
              </a:extLst>
            </p:cNvPr>
            <p:cNvCxnSpPr>
              <a:cxnSpLocks/>
              <a:stCxn id="5" idx="2"/>
              <a:endCxn id="7" idx="0"/>
            </p:cNvCxnSpPr>
            <p:nvPr/>
          </p:nvCxnSpPr>
          <p:spPr>
            <a:xfrm>
              <a:off x="4175956" y="3825044"/>
              <a:ext cx="0" cy="9001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21" name="文本框 20">
            <a:extLst>
              <a:ext uri="{FF2B5EF4-FFF2-40B4-BE49-F238E27FC236}">
                <a16:creationId xmlns:a16="http://schemas.microsoft.com/office/drawing/2014/main" id="{7773C991-DC43-4CD9-B05E-A0C21B41488A}"/>
              </a:ext>
            </a:extLst>
          </p:cNvPr>
          <p:cNvSpPr txBox="1"/>
          <p:nvPr/>
        </p:nvSpPr>
        <p:spPr>
          <a:xfrm>
            <a:off x="3752348" y="2024843"/>
            <a:ext cx="1135247" cy="369332"/>
          </a:xfrm>
          <a:prstGeom prst="rect">
            <a:avLst/>
          </a:prstGeom>
          <a:noFill/>
        </p:spPr>
        <p:txBody>
          <a:bodyPr wrap="none" rtlCol="0">
            <a:spAutoFit/>
          </a:bodyPr>
          <a:lstStyle/>
          <a:p>
            <a:r>
              <a:rPr lang="zh-CN" altLang="en-US" dirty="0"/>
              <a:t>函数运算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B55BD1D-0A84-4F62-857D-3D506D5EFF73}"/>
              </a:ext>
            </a:extLst>
          </p:cNvPr>
          <p:cNvSpPr>
            <a:spLocks noGrp="1" noChangeArrowheads="1"/>
          </p:cNvSpPr>
          <p:nvPr>
            <p:ph type="title"/>
          </p:nvPr>
        </p:nvSpPr>
        <p:spPr/>
        <p:txBody>
          <a:bodyPr/>
          <a:lstStyle/>
          <a:p>
            <a:r>
              <a:rPr lang="en-US" altLang="zh-CN"/>
              <a:t>1.2   </a:t>
            </a:r>
            <a:r>
              <a:rPr lang="zh-CN" altLang="en-US"/>
              <a:t>电子电路的特点</a:t>
            </a:r>
          </a:p>
        </p:txBody>
      </p:sp>
      <p:sp>
        <p:nvSpPr>
          <p:cNvPr id="23555" name="Rectangle 3">
            <a:extLst>
              <a:ext uri="{FF2B5EF4-FFF2-40B4-BE49-F238E27FC236}">
                <a16:creationId xmlns:a16="http://schemas.microsoft.com/office/drawing/2014/main" id="{7D857B7B-851B-4D43-8F98-F1304A05457A}"/>
              </a:ext>
            </a:extLst>
          </p:cNvPr>
          <p:cNvSpPr>
            <a:spLocks noGrp="1" noChangeArrowheads="1"/>
          </p:cNvSpPr>
          <p:nvPr>
            <p:ph idx="1"/>
          </p:nvPr>
        </p:nvSpPr>
        <p:spPr/>
        <p:txBody>
          <a:bodyPr/>
          <a:lstStyle/>
          <a:p>
            <a:pPr lvl="1"/>
            <a:r>
              <a:rPr lang="zh-CN" altLang="en-US"/>
              <a:t>基本电路</a:t>
            </a:r>
            <a:endParaRPr lang="en-US" altLang="zh-CN"/>
          </a:p>
          <a:p>
            <a:pPr lvl="2"/>
            <a:r>
              <a:rPr lang="zh-CN" altLang="en-US"/>
              <a:t>信号的产生，处理，运算和存储。</a:t>
            </a:r>
            <a:endParaRPr lang="en-US" altLang="zh-CN"/>
          </a:p>
          <a:p>
            <a:pPr lvl="2"/>
            <a:r>
              <a:rPr lang="zh-CN" altLang="en-US"/>
              <a:t>函数信号发生器：简谐振荡器，多谐振荡器；</a:t>
            </a:r>
            <a:endParaRPr lang="en-US" altLang="zh-CN"/>
          </a:p>
          <a:p>
            <a:pPr lvl="2"/>
            <a:r>
              <a:rPr lang="zh-CN" altLang="en-US"/>
              <a:t>信号放大电路：信号的比例运算；</a:t>
            </a:r>
            <a:endParaRPr lang="en-US" altLang="zh-CN"/>
          </a:p>
          <a:p>
            <a:pPr lvl="2"/>
            <a:r>
              <a:rPr lang="zh-CN" altLang="en-US"/>
              <a:t>信号变换电路：函数变换；</a:t>
            </a:r>
            <a:endParaRPr lang="en-US" altLang="zh-CN"/>
          </a:p>
          <a:p>
            <a:pPr lvl="2"/>
            <a:r>
              <a:rPr lang="zh-CN" altLang="en-US"/>
              <a:t>组合逻辑电路：逻辑函数运算；</a:t>
            </a:r>
          </a:p>
          <a:p>
            <a:pPr lvl="2"/>
            <a:r>
              <a:rPr lang="zh-CN" altLang="en-US"/>
              <a:t>时序逻辑电路：信号的存储和变换。   </a:t>
            </a:r>
          </a:p>
          <a:p>
            <a:pPr lvl="2"/>
            <a:endParaRPr lang="zh-CN" altLang="en-US"/>
          </a:p>
          <a:p>
            <a:pPr lvl="2"/>
            <a:endParaRPr lang="zh-CN" altLang="en-US"/>
          </a:p>
          <a:p>
            <a:pPr lvl="2"/>
            <a:endParaRPr lang="zh-CN" altLang="en-US" dirty="0"/>
          </a:p>
        </p:txBody>
      </p:sp>
      <p:sp>
        <p:nvSpPr>
          <p:cNvPr id="23557" name="Rectangle 5">
            <a:extLst>
              <a:ext uri="{FF2B5EF4-FFF2-40B4-BE49-F238E27FC236}">
                <a16:creationId xmlns:a16="http://schemas.microsoft.com/office/drawing/2014/main" id="{5087281F-3F66-4C03-95F6-4598C18E40F7}"/>
              </a:ext>
            </a:extLst>
          </p:cNvPr>
          <p:cNvSpPr>
            <a:spLocks noChangeArrowheads="1"/>
          </p:cNvSpPr>
          <p:nvPr/>
        </p:nvSpPr>
        <p:spPr bwMode="auto">
          <a:xfrm>
            <a:off x="1063625" y="4400099"/>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algn="just" eaLnBrk="1" hangingPunct="1">
              <a:lnSpc>
                <a:spcPct val="110000"/>
              </a:lnSpc>
              <a:spcBef>
                <a:spcPct val="0"/>
              </a:spcBef>
              <a:buFontTx/>
              <a:buNone/>
            </a:pPr>
            <a:endParaRPr lang="zh-CN" altLang="en-US" sz="2000" dirty="0">
              <a:latin typeface="黑体" panose="02010609060101010101" pitchFamily="49" charset="-122"/>
              <a:ea typeface="黑体" panose="02010609060101010101" pitchFamily="49" charset="-122"/>
            </a:endParaRPr>
          </a:p>
        </p:txBody>
      </p:sp>
      <p:sp>
        <p:nvSpPr>
          <p:cNvPr id="23558" name="Rectangle 6">
            <a:extLst>
              <a:ext uri="{FF2B5EF4-FFF2-40B4-BE49-F238E27FC236}">
                <a16:creationId xmlns:a16="http://schemas.microsoft.com/office/drawing/2014/main" id="{1F1ACD64-692D-4559-9452-A2E57DBDB5D3}"/>
              </a:ext>
            </a:extLst>
          </p:cNvPr>
          <p:cNvSpPr>
            <a:spLocks noChangeArrowheads="1"/>
          </p:cNvSpPr>
          <p:nvPr/>
        </p:nvSpPr>
        <p:spPr bwMode="auto">
          <a:xfrm>
            <a:off x="5008563" y="3236913"/>
            <a:ext cx="403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algn="just" eaLnBrk="1" hangingPunct="1">
              <a:lnSpc>
                <a:spcPct val="110000"/>
              </a:lnSpc>
              <a:spcBef>
                <a:spcPct val="0"/>
              </a:spcBef>
              <a:buFontTx/>
              <a:buNone/>
            </a:pPr>
            <a:endParaRPr lang="zh-CN" altLang="en-US" sz="2000" dirty="0">
              <a:latin typeface="黑体" panose="02010609060101010101" pitchFamily="49" charset="-122"/>
              <a:ea typeface="黑体" panose="02010609060101010101" pitchFamily="49" charset="-122"/>
            </a:endParaRPr>
          </a:p>
        </p:txBody>
      </p:sp>
      <p:sp>
        <p:nvSpPr>
          <p:cNvPr id="23559" name="Rectangle 7">
            <a:extLst>
              <a:ext uri="{FF2B5EF4-FFF2-40B4-BE49-F238E27FC236}">
                <a16:creationId xmlns:a16="http://schemas.microsoft.com/office/drawing/2014/main" id="{214D77EE-13D0-4D93-AE35-F3CEF22B34D2}"/>
              </a:ext>
            </a:extLst>
          </p:cNvPr>
          <p:cNvSpPr>
            <a:spLocks noChangeArrowheads="1"/>
          </p:cNvSpPr>
          <p:nvPr/>
        </p:nvSpPr>
        <p:spPr bwMode="auto">
          <a:xfrm>
            <a:off x="685800" y="3892550"/>
            <a:ext cx="403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algn="just" eaLnBrk="1" hangingPunct="1">
              <a:lnSpc>
                <a:spcPct val="110000"/>
              </a:lnSpc>
              <a:spcBef>
                <a:spcPct val="0"/>
              </a:spcBef>
              <a:buFontTx/>
              <a:buNone/>
            </a:pPr>
            <a:endParaRPr lang="zh-CN" altLang="en-US" sz="2000" dirty="0">
              <a:latin typeface="黑体" panose="02010609060101010101" pitchFamily="49" charset="-122"/>
              <a:ea typeface="黑体" panose="02010609060101010101" pitchFamily="49" charset="-122"/>
            </a:endParaRPr>
          </a:p>
        </p:txBody>
      </p:sp>
      <p:sp>
        <p:nvSpPr>
          <p:cNvPr id="23561" name="Rectangle 9">
            <a:extLst>
              <a:ext uri="{FF2B5EF4-FFF2-40B4-BE49-F238E27FC236}">
                <a16:creationId xmlns:a16="http://schemas.microsoft.com/office/drawing/2014/main" id="{3BFEF4E0-D785-4625-A164-689FA0637B75}"/>
              </a:ext>
            </a:extLst>
          </p:cNvPr>
          <p:cNvSpPr>
            <a:spLocks noChangeArrowheads="1"/>
          </p:cNvSpPr>
          <p:nvPr/>
        </p:nvSpPr>
        <p:spPr bwMode="auto">
          <a:xfrm>
            <a:off x="685800" y="5340350"/>
            <a:ext cx="403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algn="just" eaLnBrk="1" hangingPunct="1">
              <a:lnSpc>
                <a:spcPct val="110000"/>
              </a:lnSpc>
              <a:spcBef>
                <a:spcPct val="0"/>
              </a:spcBef>
              <a:buFontTx/>
              <a:buNone/>
            </a:pPr>
            <a:endParaRPr lang="zh-CN" altLang="en-US" sz="2000" dirty="0">
              <a:latin typeface="黑体" panose="02010609060101010101" pitchFamily="49" charset="-122"/>
              <a:ea typeface="黑体" panose="02010609060101010101" pitchFamily="49" charset="-122"/>
            </a:endParaRPr>
          </a:p>
        </p:txBody>
      </p:sp>
      <p:sp>
        <p:nvSpPr>
          <p:cNvPr id="23563" name="Rectangle 11">
            <a:extLst>
              <a:ext uri="{FF2B5EF4-FFF2-40B4-BE49-F238E27FC236}">
                <a16:creationId xmlns:a16="http://schemas.microsoft.com/office/drawing/2014/main" id="{56E9C599-23CB-426B-B3EF-FBDFC3F5BBF1}"/>
              </a:ext>
            </a:extLst>
          </p:cNvPr>
          <p:cNvSpPr>
            <a:spLocks noChangeArrowheads="1"/>
          </p:cNvSpPr>
          <p:nvPr/>
        </p:nvSpPr>
        <p:spPr bwMode="auto">
          <a:xfrm>
            <a:off x="5032375" y="3922713"/>
            <a:ext cx="304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algn="just" eaLnBrk="1" hangingPunct="1">
              <a:lnSpc>
                <a:spcPct val="110000"/>
              </a:lnSpc>
              <a:spcBef>
                <a:spcPct val="0"/>
              </a:spcBef>
              <a:buFontTx/>
              <a:buNone/>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9B2E408-489F-4989-B9F0-E1BED784EC05}"/>
              </a:ext>
            </a:extLst>
          </p:cNvPr>
          <p:cNvSpPr>
            <a:spLocks noGrp="1" noChangeArrowheads="1"/>
          </p:cNvSpPr>
          <p:nvPr>
            <p:ph type="title"/>
          </p:nvPr>
        </p:nvSpPr>
        <p:spPr>
          <a:xfrm>
            <a:off x="611560" y="286605"/>
            <a:ext cx="8208912" cy="986020"/>
          </a:xfrm>
        </p:spPr>
        <p:txBody>
          <a:bodyPr>
            <a:normAutofit fontScale="90000"/>
          </a:bodyPr>
          <a:lstStyle/>
          <a:p>
            <a:r>
              <a:rPr lang="en-US" altLang="zh-CN" dirty="0"/>
              <a:t>1.2.2  </a:t>
            </a:r>
            <a:r>
              <a:rPr lang="zh-CN" altLang="en-US" dirty="0"/>
              <a:t>分立元件电路与集成电路</a:t>
            </a:r>
          </a:p>
        </p:txBody>
      </p:sp>
      <p:sp>
        <p:nvSpPr>
          <p:cNvPr id="24579" name="Rectangle 3">
            <a:extLst>
              <a:ext uri="{FF2B5EF4-FFF2-40B4-BE49-F238E27FC236}">
                <a16:creationId xmlns:a16="http://schemas.microsoft.com/office/drawing/2014/main" id="{5D85B6C1-7AE0-42D3-A000-2948B35FEB55}"/>
              </a:ext>
            </a:extLst>
          </p:cNvPr>
          <p:cNvSpPr>
            <a:spLocks noGrp="1" noChangeArrowheads="1"/>
          </p:cNvSpPr>
          <p:nvPr>
            <p:ph idx="1"/>
          </p:nvPr>
        </p:nvSpPr>
        <p:spPr/>
        <p:txBody>
          <a:bodyPr>
            <a:normAutofit/>
          </a:bodyPr>
          <a:lstStyle/>
          <a:p>
            <a:pPr>
              <a:buFont typeface="Wingdings" panose="05000000000000000000" pitchFamily="2" charset="2"/>
              <a:buChar char="u"/>
            </a:pPr>
            <a:r>
              <a:rPr lang="zh-CN" altLang="en-US" dirty="0"/>
              <a:t>分立元件电路使用晶体管来实现运算（类似于机器语言编程）；</a:t>
            </a:r>
          </a:p>
          <a:p>
            <a:pPr>
              <a:buFont typeface="Wingdings" panose="05000000000000000000" pitchFamily="2" charset="2"/>
              <a:buChar char="u"/>
            </a:pPr>
            <a:r>
              <a:rPr lang="zh-CN" altLang="en-US" dirty="0"/>
              <a:t>集成电路使用特定功能的集成电路功能模块来实现运算（使用高级语言函数模块编程）。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1D2E4A9-782D-4D48-B3A7-8ECC3D1AC1DA}"/>
              </a:ext>
            </a:extLst>
          </p:cNvPr>
          <p:cNvSpPr>
            <a:spLocks noGrp="1" noChangeArrowheads="1"/>
          </p:cNvSpPr>
          <p:nvPr>
            <p:ph type="title"/>
          </p:nvPr>
        </p:nvSpPr>
        <p:spPr/>
        <p:txBody>
          <a:bodyPr/>
          <a:lstStyle/>
          <a:p>
            <a:r>
              <a:rPr lang="en-US" altLang="zh-CN"/>
              <a:t>1.2.4  </a:t>
            </a:r>
            <a:r>
              <a:rPr lang="zh-CN" altLang="en-US"/>
              <a:t>电子电路的分析方法</a:t>
            </a:r>
            <a:endParaRPr lang="zh-CN" altLang="en-US" dirty="0"/>
          </a:p>
        </p:txBody>
      </p:sp>
      <p:sp>
        <p:nvSpPr>
          <p:cNvPr id="27651" name="Rectangle 3">
            <a:extLst>
              <a:ext uri="{FF2B5EF4-FFF2-40B4-BE49-F238E27FC236}">
                <a16:creationId xmlns:a16="http://schemas.microsoft.com/office/drawing/2014/main" id="{43B4B98E-9063-47FB-B7FA-7277E3C6FC5F}"/>
              </a:ext>
            </a:extLst>
          </p:cNvPr>
          <p:cNvSpPr>
            <a:spLocks noGrp="1" noChangeArrowheads="1"/>
          </p:cNvSpPr>
          <p:nvPr>
            <p:ph idx="1"/>
          </p:nvPr>
        </p:nvSpPr>
        <p:spPr/>
        <p:txBody>
          <a:bodyPr>
            <a:normAutofit lnSpcReduction="10000"/>
          </a:bodyPr>
          <a:lstStyle/>
          <a:p>
            <a:pPr>
              <a:buFont typeface="Wingdings" panose="05000000000000000000" pitchFamily="2" charset="2"/>
              <a:buChar char="u"/>
            </a:pPr>
            <a:r>
              <a:rPr lang="zh-CN" altLang="en-US"/>
              <a:t>数字电路着重研究各种电路的输入和输出之间的逻辑关系，分析时常利用逻辑代数、真值表、卡诺图和状态转换图等方法。</a:t>
            </a:r>
          </a:p>
          <a:p>
            <a:pPr>
              <a:buFont typeface="Wingdings" panose="05000000000000000000" pitchFamily="2" charset="2"/>
              <a:buChar char="u"/>
            </a:pPr>
            <a:r>
              <a:rPr lang="zh-CN" altLang="en-US"/>
              <a:t>模拟电路研究的重点是信号在处理过程中的波形变化以及器件和电路对信号波形的影响，主要采用电路分析的方法。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4D32D-0F60-4CB9-8BEA-DFCB147CFADE}"/>
              </a:ext>
            </a:extLst>
          </p:cNvPr>
          <p:cNvSpPr>
            <a:spLocks noGrp="1"/>
          </p:cNvSpPr>
          <p:nvPr>
            <p:ph type="title"/>
          </p:nvPr>
        </p:nvSpPr>
        <p:spPr/>
        <p:txBody>
          <a:bodyPr/>
          <a:lstStyle/>
          <a:p>
            <a:r>
              <a:rPr lang="zh-CN" altLang="en-US" dirty="0"/>
              <a:t>课外自学材料</a:t>
            </a:r>
          </a:p>
        </p:txBody>
      </p:sp>
      <p:sp>
        <p:nvSpPr>
          <p:cNvPr id="3" name="内容占位符 2">
            <a:extLst>
              <a:ext uri="{FF2B5EF4-FFF2-40B4-BE49-F238E27FC236}">
                <a16:creationId xmlns:a16="http://schemas.microsoft.com/office/drawing/2014/main" id="{D7CF2469-EA53-4F4B-B41B-ECDCD1E2A039}"/>
              </a:ext>
            </a:extLst>
          </p:cNvPr>
          <p:cNvSpPr>
            <a:spLocks noGrp="1"/>
          </p:cNvSpPr>
          <p:nvPr>
            <p:ph idx="1"/>
          </p:nvPr>
        </p:nvSpPr>
        <p:spPr/>
        <p:txBody>
          <a:bodyPr>
            <a:normAutofit fontScale="85000" lnSpcReduction="10000"/>
          </a:bodyPr>
          <a:lstStyle/>
          <a:p>
            <a:r>
              <a:rPr lang="zh-CN" altLang="en-US" dirty="0"/>
              <a:t>本章电路原理部分可以参阅</a:t>
            </a:r>
            <a:r>
              <a:rPr lang="zh-CN" altLang="en-US"/>
              <a:t>以下参考书前五章：</a:t>
            </a:r>
            <a:endParaRPr lang="en-US" altLang="zh-CN" dirty="0"/>
          </a:p>
          <a:p>
            <a:r>
              <a:rPr lang="en-US" altLang="zh-CN" dirty="0"/>
              <a:t>《</a:t>
            </a:r>
            <a:r>
              <a:rPr lang="zh-CN" altLang="en-US" dirty="0"/>
              <a:t>电路基础</a:t>
            </a:r>
            <a:r>
              <a:rPr lang="en-US" altLang="zh-CN" dirty="0"/>
              <a:t>》</a:t>
            </a:r>
            <a:r>
              <a:rPr lang="zh-CN" altLang="en-US" dirty="0"/>
              <a:t>刘长学成开友编，人民邮电出版社，</a:t>
            </a:r>
            <a:r>
              <a:rPr lang="en-US" altLang="zh-CN" dirty="0"/>
              <a:t>2014-02-01</a:t>
            </a:r>
          </a:p>
          <a:p>
            <a:r>
              <a:rPr lang="zh-CN" altLang="en-US" dirty="0"/>
              <a:t>在线阅读：</a:t>
            </a:r>
            <a:endParaRPr lang="en-US" altLang="zh-CN" dirty="0"/>
          </a:p>
          <a:p>
            <a:r>
              <a:rPr lang="en-US" altLang="zh-CN" dirty="0">
                <a:hlinkClick r:id="rId2"/>
              </a:rPr>
              <a:t>https://yuedu.baidu.com/ebook/a4dbf41fb94ae45c3b3567ec102de2bd9705de6d</a:t>
            </a:r>
            <a:endParaRPr lang="en-US" altLang="zh-CN" dirty="0"/>
          </a:p>
        </p:txBody>
      </p:sp>
    </p:spTree>
    <p:extLst>
      <p:ext uri="{BB962C8B-B14F-4D97-AF65-F5344CB8AC3E}">
        <p14:creationId xmlns:p14="http://schemas.microsoft.com/office/powerpoint/2010/main" val="1821368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1600A-6DE7-4F3A-9B2C-E812ED52581A}"/>
              </a:ext>
            </a:extLst>
          </p:cNvPr>
          <p:cNvSpPr>
            <a:spLocks noGrp="1"/>
          </p:cNvSpPr>
          <p:nvPr>
            <p:ph type="title"/>
          </p:nvPr>
        </p:nvSpPr>
        <p:spPr/>
        <p:txBody>
          <a:bodyPr/>
          <a:lstStyle/>
          <a:p>
            <a:r>
              <a:rPr lang="zh-CN" altLang="en-US" dirty="0"/>
              <a:t>基本电路元件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889588D-1568-419C-B49B-880161B72060}"/>
                  </a:ext>
                </a:extLst>
              </p:cNvPr>
              <p:cNvSpPr>
                <a:spLocks noGrp="1"/>
              </p:cNvSpPr>
              <p:nvPr>
                <p:ph idx="1"/>
              </p:nvPr>
            </p:nvSpPr>
            <p:spPr>
              <a:xfrm>
                <a:off x="552033" y="1487293"/>
                <a:ext cx="4181089" cy="4316166"/>
              </a:xfrm>
            </p:spPr>
            <p:txBody>
              <a:bodyPr/>
              <a:lstStyle/>
              <a:p>
                <a:pPr>
                  <a:buFont typeface="Wingdings" panose="05000000000000000000" pitchFamily="2" charset="2"/>
                  <a:buChar char="u"/>
                </a:pPr>
                <a:r>
                  <a:rPr lang="zh-CN" altLang="en-US" dirty="0"/>
                  <a:t>电阻</a:t>
                </a:r>
                <a:endParaRPr lang="en-US" altLang="zh-CN" dirty="0"/>
              </a:p>
              <a:p>
                <a:pPr lvl="1"/>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𝑈</m:t>
                        </m:r>
                      </m:num>
                      <m:den>
                        <m:r>
                          <a:rPr lang="en-US" altLang="zh-CN" b="0" i="1" smtClean="0">
                            <a:latin typeface="Cambria Math" panose="02040503050406030204" pitchFamily="18" charset="0"/>
                          </a:rPr>
                          <m:t>𝐼</m:t>
                        </m:r>
                      </m:den>
                    </m:f>
                  </m:oMath>
                </a14:m>
                <a:endParaRPr lang="en-US" altLang="zh-CN" b="0" i="1" dirty="0">
                  <a:latin typeface="Cambria Math" panose="02040503050406030204" pitchFamily="18" charset="0"/>
                </a:endParaRPr>
              </a:p>
              <a:p>
                <a:pPr lvl="1"/>
                <a:r>
                  <a:rPr lang="zh-CN" altLang="en-US" dirty="0"/>
                  <a:t>单位</a:t>
                </a:r>
                <a14:m>
                  <m:oMath xmlns:m="http://schemas.openxmlformats.org/officeDocument/2006/math">
                    <m:r>
                      <a:rPr lang="zh-CN" altLang="en-US" b="0" i="1" smtClean="0">
                        <a:latin typeface="Cambria Math" panose="02040503050406030204" pitchFamily="18" charset="0"/>
                      </a:rPr>
                      <m:t>：</m:t>
                    </m:r>
                    <m:r>
                      <a:rPr lang="zh-CN" altLang="en-US" i="1">
                        <a:latin typeface="Cambria Math" panose="02040503050406030204" pitchFamily="18" charset="0"/>
                      </a:rPr>
                      <m:t>欧姆</m:t>
                    </m:r>
                  </m:oMath>
                </a14:m>
                <a:r>
                  <a:rPr lang="en-US" altLang="zh-CN" i="1" dirty="0">
                    <a:latin typeface="Cambria Math" panose="02040503050406030204" pitchFamily="18" charset="0"/>
                  </a:rPr>
                  <a:t>ohm</a:t>
                </a:r>
              </a:p>
              <a:p>
                <a:pPr lvl="1"/>
                <a14:m>
                  <m:oMath xmlns:m="http://schemas.openxmlformats.org/officeDocument/2006/math">
                    <m:r>
                      <a:rPr lang="zh-CN" altLang="en-US" b="0" i="1" dirty="0">
                        <a:latin typeface="Cambria Math" panose="02040503050406030204" pitchFamily="18" charset="0"/>
                      </a:rPr>
                      <m:t>符号</m:t>
                    </m:r>
                    <m:r>
                      <a:rPr lang="zh-CN" altLang="en-US" i="1" dirty="0"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m:rPr>
                        <m:sty m:val="p"/>
                      </m:rPr>
                      <a:rPr lang="el-GR" altLang="zh-CN" b="0"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r>
                      <m:rPr>
                        <m:sty m:val="p"/>
                      </m:rPr>
                      <a:rPr lang="el-GR" altLang="zh-CN" b="0"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m:rPr>
                        <m:sty m:val="p"/>
                      </m:rPr>
                      <a:rPr lang="el-GR" altLang="zh-CN" b="0" i="1" smtClean="0">
                        <a:latin typeface="Cambria Math" panose="02040503050406030204" pitchFamily="18" charset="0"/>
                        <a:ea typeface="Cambria Math" panose="02040503050406030204" pitchFamily="18" charset="0"/>
                      </a:rPr>
                      <m:t>Ω</m:t>
                    </m:r>
                  </m:oMath>
                </a14:m>
                <a:endParaRPr lang="zh-CN" altLang="en-US" dirty="0"/>
              </a:p>
            </p:txBody>
          </p:sp>
        </mc:Choice>
        <mc:Fallback xmlns="">
          <p:sp>
            <p:nvSpPr>
              <p:cNvPr id="3" name="内容占位符 2">
                <a:extLst>
                  <a:ext uri="{FF2B5EF4-FFF2-40B4-BE49-F238E27FC236}">
                    <a16:creationId xmlns:a16="http://schemas.microsoft.com/office/drawing/2014/main" id="{F889588D-1568-419C-B49B-880161B72060}"/>
                  </a:ext>
                </a:extLst>
              </p:cNvPr>
              <p:cNvSpPr>
                <a:spLocks noGrp="1" noRot="1" noChangeAspect="1" noMove="1" noResize="1" noEditPoints="1" noAdjustHandles="1" noChangeArrowheads="1" noChangeShapeType="1" noTextEdit="1"/>
              </p:cNvSpPr>
              <p:nvPr>
                <p:ph idx="1"/>
              </p:nvPr>
            </p:nvSpPr>
            <p:spPr>
              <a:xfrm>
                <a:off x="552033" y="1487293"/>
                <a:ext cx="4181089" cy="4316166"/>
              </a:xfrm>
              <a:blipFill>
                <a:blip r:embed="rId2"/>
                <a:stretch>
                  <a:fillRect l="-5547"/>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3D051B1E-72DB-4A6F-8874-DAE527A2C4FC}"/>
              </a:ext>
            </a:extLst>
          </p:cNvPr>
          <p:cNvGrpSpPr/>
          <p:nvPr/>
        </p:nvGrpSpPr>
        <p:grpSpPr>
          <a:xfrm>
            <a:off x="4709648" y="1700808"/>
            <a:ext cx="3915356" cy="3609692"/>
            <a:chOff x="4709648" y="1700808"/>
            <a:chExt cx="3915356" cy="3609692"/>
          </a:xfrm>
        </p:grpSpPr>
        <p:cxnSp>
          <p:nvCxnSpPr>
            <p:cNvPr id="7" name="直接箭头连接符 6">
              <a:extLst>
                <a:ext uri="{FF2B5EF4-FFF2-40B4-BE49-F238E27FC236}">
                  <a16:creationId xmlns:a16="http://schemas.microsoft.com/office/drawing/2014/main" id="{D5AE66B4-86CE-4F2A-89A8-5934DEBA9F27}"/>
                </a:ext>
              </a:extLst>
            </p:cNvPr>
            <p:cNvCxnSpPr/>
            <p:nvPr/>
          </p:nvCxnSpPr>
          <p:spPr>
            <a:xfrm flipV="1">
              <a:off x="5292080" y="1700808"/>
              <a:ext cx="0" cy="3168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419F4BD-38CE-4A9E-9F72-60962DA5810F}"/>
                </a:ext>
              </a:extLst>
            </p:cNvPr>
            <p:cNvCxnSpPr/>
            <p:nvPr/>
          </p:nvCxnSpPr>
          <p:spPr>
            <a:xfrm>
              <a:off x="5292080" y="4869160"/>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70C50EF-8880-42F3-A9F1-175D3B6A9B03}"/>
                </a:ext>
              </a:extLst>
            </p:cNvPr>
            <p:cNvCxnSpPr/>
            <p:nvPr/>
          </p:nvCxnSpPr>
          <p:spPr>
            <a:xfrm flipV="1">
              <a:off x="5292080" y="2204864"/>
              <a:ext cx="1008112" cy="2664296"/>
            </a:xfrm>
            <a:prstGeom prst="line">
              <a:avLst/>
            </a:prstGeom>
            <a:ln w="19050"/>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BA07760-E326-4315-8C87-494603F6A11A}"/>
                </a:ext>
              </a:extLst>
            </p:cNvPr>
            <p:cNvSpPr txBox="1"/>
            <p:nvPr/>
          </p:nvSpPr>
          <p:spPr>
            <a:xfrm>
              <a:off x="4709648" y="1921215"/>
              <a:ext cx="577402" cy="369332"/>
            </a:xfrm>
            <a:prstGeom prst="rect">
              <a:avLst/>
            </a:prstGeom>
            <a:noFill/>
          </p:spPr>
          <p:txBody>
            <a:bodyPr wrap="none" rtlCol="0">
              <a:spAutoFit/>
            </a:bodyPr>
            <a:lstStyle/>
            <a:p>
              <a:r>
                <a:rPr lang="en-US" altLang="zh-CN" dirty="0"/>
                <a:t>U(v)</a:t>
              </a:r>
              <a:endParaRPr lang="zh-CN" altLang="en-US" dirty="0"/>
            </a:p>
          </p:txBody>
        </p:sp>
        <p:sp>
          <p:nvSpPr>
            <p:cNvPr id="13" name="文本框 12">
              <a:extLst>
                <a:ext uri="{FF2B5EF4-FFF2-40B4-BE49-F238E27FC236}">
                  <a16:creationId xmlns:a16="http://schemas.microsoft.com/office/drawing/2014/main" id="{5981D5FF-12FA-4F49-AFEC-2ABA60328951}"/>
                </a:ext>
              </a:extLst>
            </p:cNvPr>
            <p:cNvSpPr txBox="1"/>
            <p:nvPr/>
          </p:nvSpPr>
          <p:spPr>
            <a:xfrm>
              <a:off x="8108516" y="4941168"/>
              <a:ext cx="516488" cy="369332"/>
            </a:xfrm>
            <a:prstGeom prst="rect">
              <a:avLst/>
            </a:prstGeom>
            <a:noFill/>
          </p:spPr>
          <p:txBody>
            <a:bodyPr wrap="none" rtlCol="0">
              <a:spAutoFit/>
            </a:bodyPr>
            <a:lstStyle/>
            <a:p>
              <a:r>
                <a:rPr lang="en-US" altLang="zh-CN" dirty="0"/>
                <a:t>I(A)</a:t>
              </a:r>
              <a:endParaRPr lang="zh-CN" altLang="en-US" dirty="0"/>
            </a:p>
          </p:txBody>
        </p:sp>
        <p:sp>
          <p:nvSpPr>
            <p:cNvPr id="14" name="文本框 13">
              <a:extLst>
                <a:ext uri="{FF2B5EF4-FFF2-40B4-BE49-F238E27FC236}">
                  <a16:creationId xmlns:a16="http://schemas.microsoft.com/office/drawing/2014/main" id="{13FC350A-51A8-454D-A211-0091E45E3A81}"/>
                </a:ext>
              </a:extLst>
            </p:cNvPr>
            <p:cNvSpPr txBox="1"/>
            <p:nvPr/>
          </p:nvSpPr>
          <p:spPr>
            <a:xfrm>
              <a:off x="6300192" y="2780928"/>
              <a:ext cx="309700" cy="369332"/>
            </a:xfrm>
            <a:prstGeom prst="rect">
              <a:avLst/>
            </a:prstGeom>
            <a:noFill/>
          </p:spPr>
          <p:txBody>
            <a:bodyPr wrap="non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CF06E318-7031-4F45-979E-4264437DFB7B}"/>
                </a:ext>
              </a:extLst>
            </p:cNvPr>
            <p:cNvSpPr txBox="1"/>
            <p:nvPr/>
          </p:nvSpPr>
          <p:spPr>
            <a:xfrm>
              <a:off x="4982385" y="4684494"/>
              <a:ext cx="301686" cy="369332"/>
            </a:xfrm>
            <a:prstGeom prst="rect">
              <a:avLst/>
            </a:prstGeom>
            <a:noFill/>
          </p:spPr>
          <p:txBody>
            <a:bodyPr wrap="none" rtlCol="0">
              <a:spAutoFit/>
            </a:bodyPr>
            <a:lstStyle/>
            <a:p>
              <a:r>
                <a:rPr lang="en-US" altLang="zh-CN" dirty="0"/>
                <a:t>0</a:t>
              </a:r>
              <a:endParaRPr lang="zh-CN" altLang="en-US" dirty="0"/>
            </a:p>
          </p:txBody>
        </p:sp>
      </p:grpSp>
      <p:grpSp>
        <p:nvGrpSpPr>
          <p:cNvPr id="23" name="组合 22">
            <a:extLst>
              <a:ext uri="{FF2B5EF4-FFF2-40B4-BE49-F238E27FC236}">
                <a16:creationId xmlns:a16="http://schemas.microsoft.com/office/drawing/2014/main" id="{6C1E1C75-8538-4959-ACD2-E1294B5CC546}"/>
              </a:ext>
            </a:extLst>
          </p:cNvPr>
          <p:cNvGrpSpPr/>
          <p:nvPr/>
        </p:nvGrpSpPr>
        <p:grpSpPr>
          <a:xfrm>
            <a:off x="1115616" y="5229200"/>
            <a:ext cx="2088232" cy="801380"/>
            <a:chOff x="1115616" y="5229200"/>
            <a:chExt cx="2088232" cy="801380"/>
          </a:xfrm>
        </p:grpSpPr>
        <p:grpSp>
          <p:nvGrpSpPr>
            <p:cNvPr id="21" name="组合 20">
              <a:extLst>
                <a:ext uri="{FF2B5EF4-FFF2-40B4-BE49-F238E27FC236}">
                  <a16:creationId xmlns:a16="http://schemas.microsoft.com/office/drawing/2014/main" id="{8C5D100F-C035-4F87-98E1-4D6984ED9484}"/>
                </a:ext>
              </a:extLst>
            </p:cNvPr>
            <p:cNvGrpSpPr/>
            <p:nvPr/>
          </p:nvGrpSpPr>
          <p:grpSpPr>
            <a:xfrm>
              <a:off x="1115616" y="5229200"/>
              <a:ext cx="2088232" cy="288032"/>
              <a:chOff x="1115616" y="5229200"/>
              <a:chExt cx="2088232" cy="288032"/>
            </a:xfrm>
          </p:grpSpPr>
          <p:sp>
            <p:nvSpPr>
              <p:cNvPr id="16" name="矩形 15">
                <a:extLst>
                  <a:ext uri="{FF2B5EF4-FFF2-40B4-BE49-F238E27FC236}">
                    <a16:creationId xmlns:a16="http://schemas.microsoft.com/office/drawing/2014/main" id="{DFCEE74E-16A4-4F90-915C-29EC99F83D9B}"/>
                  </a:ext>
                </a:extLst>
              </p:cNvPr>
              <p:cNvSpPr/>
              <p:nvPr/>
            </p:nvSpPr>
            <p:spPr>
              <a:xfrm>
                <a:off x="1691680" y="5229200"/>
                <a:ext cx="1008112" cy="28803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EC1ACA18-7255-413D-8A7F-74F3C81DEA10}"/>
                  </a:ext>
                </a:extLst>
              </p:cNvPr>
              <p:cNvCxnSpPr>
                <a:stCxn id="16" idx="1"/>
              </p:cNvCxnSpPr>
              <p:nvPr/>
            </p:nvCxnSpPr>
            <p:spPr>
              <a:xfrm flipH="1">
                <a:off x="1115616" y="5373216"/>
                <a:ext cx="576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0048309-1534-40A9-981D-4A9F3A7D273D}"/>
                  </a:ext>
                </a:extLst>
              </p:cNvPr>
              <p:cNvCxnSpPr>
                <a:stCxn id="16" idx="3"/>
              </p:cNvCxnSpPr>
              <p:nvPr/>
            </p:nvCxnSpPr>
            <p:spPr>
              <a:xfrm>
                <a:off x="2699792" y="5373216"/>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a16="http://schemas.microsoft.com/office/drawing/2014/main" id="{925563B7-0151-4F74-A5A8-5D39B29A985F}"/>
                </a:ext>
              </a:extLst>
            </p:cNvPr>
            <p:cNvSpPr txBox="1"/>
            <p:nvPr/>
          </p:nvSpPr>
          <p:spPr>
            <a:xfrm>
              <a:off x="2051720" y="5661248"/>
              <a:ext cx="309700" cy="369332"/>
            </a:xfrm>
            <a:prstGeom prst="rect">
              <a:avLst/>
            </a:prstGeom>
            <a:noFill/>
          </p:spPr>
          <p:txBody>
            <a:bodyPr wrap="none" rtlCol="0">
              <a:spAutoFit/>
            </a:bodyPr>
            <a:lstStyle/>
            <a:p>
              <a:r>
                <a:rPr lang="en-US" altLang="zh-CN" dirty="0"/>
                <a:t>R</a:t>
              </a:r>
              <a:endParaRPr lang="zh-CN" altLang="en-US" dirty="0"/>
            </a:p>
          </p:txBody>
        </p:sp>
      </p:grpSp>
    </p:spTree>
    <p:extLst>
      <p:ext uri="{BB962C8B-B14F-4D97-AF65-F5344CB8AC3E}">
        <p14:creationId xmlns:p14="http://schemas.microsoft.com/office/powerpoint/2010/main" val="299556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57708DC2-C5BD-4AD5-846E-55AA13F0D764}"/>
              </a:ext>
            </a:extLst>
          </p:cNvPr>
          <p:cNvSpPr>
            <a:spLocks noGrp="1"/>
          </p:cNvSpPr>
          <p:nvPr>
            <p:ph idx="1"/>
          </p:nvPr>
        </p:nvSpPr>
        <p:spPr>
          <a:xfrm>
            <a:off x="822960" y="1556792"/>
            <a:ext cx="7543801" cy="4316166"/>
          </a:xfrm>
        </p:spPr>
        <p:txBody>
          <a:bodyPr>
            <a:normAutofit lnSpcReduction="10000"/>
          </a:bodyPr>
          <a:lstStyle/>
          <a:p>
            <a:pPr>
              <a:buFont typeface="Wingdings" panose="05000000000000000000" pitchFamily="2" charset="2"/>
              <a:buChar char="u"/>
            </a:pPr>
            <a:r>
              <a:rPr lang="zh-CN" altLang="en-US" dirty="0"/>
              <a:t>电路符号：</a:t>
            </a:r>
            <a:endParaRPr lang="en-US" altLang="zh-CN" dirty="0"/>
          </a:p>
          <a:p>
            <a:pPr>
              <a:buFont typeface="Wingdings" panose="05000000000000000000" pitchFamily="2" charset="2"/>
              <a:buChar char="u"/>
            </a:pPr>
            <a:endParaRPr lang="en-US" altLang="zh-CN" dirty="0"/>
          </a:p>
          <a:p>
            <a:pPr>
              <a:buFont typeface="Wingdings" panose="05000000000000000000" pitchFamily="2" charset="2"/>
              <a:buChar char="u"/>
            </a:pPr>
            <a:r>
              <a:rPr lang="en-US" altLang="zh-CN" dirty="0"/>
              <a:t>V/A</a:t>
            </a:r>
            <a:r>
              <a:rPr lang="zh-CN" altLang="en-US" dirty="0"/>
              <a:t>特性：</a:t>
            </a:r>
            <a:endParaRPr lang="en-US" altLang="zh-CN" dirty="0"/>
          </a:p>
          <a:p>
            <a:pPr>
              <a:buFont typeface="Wingdings" panose="05000000000000000000" pitchFamily="2" charset="2"/>
              <a:buChar char="u"/>
            </a:pPr>
            <a:endParaRPr lang="en-US" altLang="zh-CN" dirty="0"/>
          </a:p>
          <a:p>
            <a:pPr>
              <a:buFont typeface="Wingdings" panose="05000000000000000000" pitchFamily="2" charset="2"/>
              <a:buChar char="u"/>
            </a:pPr>
            <a:r>
              <a:rPr lang="zh-CN" altLang="en-US" dirty="0"/>
              <a:t>单位：</a:t>
            </a:r>
            <a:r>
              <a:rPr lang="en-US" altLang="zh-CN" dirty="0"/>
              <a:t>1F</a:t>
            </a:r>
            <a:r>
              <a:rPr lang="zh-CN" altLang="en-US" dirty="0"/>
              <a:t>（法拉）</a:t>
            </a:r>
            <a:r>
              <a:rPr lang="en-US" altLang="zh-CN" dirty="0"/>
              <a:t>=10</a:t>
            </a:r>
            <a:r>
              <a:rPr lang="en-US" altLang="zh-CN" baseline="30000" dirty="0"/>
              <a:t>6</a:t>
            </a:r>
            <a:r>
              <a:rPr lang="en-US" altLang="zh-CN" dirty="0"/>
              <a:t>(</a:t>
            </a:r>
            <a:r>
              <a:rPr lang="en-US" altLang="zh-CN" dirty="0">
                <a:sym typeface="Symbol" panose="05050102010706020507" pitchFamily="18" charset="2"/>
              </a:rPr>
              <a:t>F)=10</a:t>
            </a:r>
            <a:r>
              <a:rPr lang="en-US" altLang="zh-CN" baseline="30000" dirty="0">
                <a:sym typeface="Symbol" panose="05050102010706020507" pitchFamily="18" charset="2"/>
              </a:rPr>
              <a:t>12</a:t>
            </a:r>
            <a:r>
              <a:rPr lang="en-US" altLang="zh-CN" dirty="0">
                <a:sym typeface="Symbol" panose="05050102010706020507" pitchFamily="18" charset="2"/>
              </a:rPr>
              <a:t>(pF)</a:t>
            </a:r>
            <a:endParaRPr lang="zh-CN" altLang="en-US" dirty="0"/>
          </a:p>
          <a:p>
            <a:pPr>
              <a:buFont typeface="Wingdings" panose="05000000000000000000" pitchFamily="2" charset="2"/>
              <a:buChar char="u"/>
            </a:pPr>
            <a:endParaRPr lang="zh-CN" altLang="en-US" dirty="0"/>
          </a:p>
        </p:txBody>
      </p:sp>
      <mc:AlternateContent xmlns:mc="http://schemas.openxmlformats.org/markup-compatibility/2006" xmlns:a14="http://schemas.microsoft.com/office/drawing/2010/main">
        <mc:Choice Requires="a14">
          <p:sp>
            <p:nvSpPr>
              <p:cNvPr id="339970" name="Object 2">
                <a:extLst>
                  <a:ext uri="{FF2B5EF4-FFF2-40B4-BE49-F238E27FC236}">
                    <a16:creationId xmlns:a16="http://schemas.microsoft.com/office/drawing/2014/main" id="{3FD9F412-D34E-47CE-B775-309DE494A684}"/>
                  </a:ext>
                </a:extLst>
              </p:cNvPr>
              <p:cNvSpPr txBox="1"/>
              <p:nvPr/>
            </p:nvSpPr>
            <p:spPr bwMode="auto">
              <a:xfrm>
                <a:off x="3203848" y="3213251"/>
                <a:ext cx="4308475" cy="1309687"/>
              </a:xfrm>
              <a:prstGeom prst="rect">
                <a:avLst/>
              </a:prstGeom>
              <a:gradFill rotWithShape="1">
                <a:gsLst>
                  <a:gs pos="0">
                    <a:srgbClr val="FFCC99"/>
                  </a:gs>
                  <a:gs pos="100000">
                    <a:srgbClr val="FFFFFF"/>
                  </a:gs>
                </a:gsLst>
                <a:lin ang="5400000" scaled="1"/>
              </a:grad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800" i="1">
                          <a:solidFill>
                            <a:srgbClr val="000000"/>
                          </a:solidFill>
                          <a:latin typeface="Cambria Math" panose="02040503050406030204" pitchFamily="18" charset="0"/>
                        </a:rPr>
                        <m:t>𝑖</m:t>
                      </m:r>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m:rPr>
                              <m:sty m:val="p"/>
                            </m:rPr>
                            <a:rPr lang="zh-CN" altLang="en-US" sz="2800" i="0">
                              <a:solidFill>
                                <a:srgbClr val="000000"/>
                              </a:solidFill>
                              <a:latin typeface="Cambria Math" panose="02040503050406030204" pitchFamily="18" charset="0"/>
                            </a:rPr>
                            <m:t>d</m:t>
                          </m:r>
                          <m:r>
                            <a:rPr lang="zh-CN" altLang="en-US" sz="2800" i="1">
                              <a:solidFill>
                                <a:srgbClr val="000000"/>
                              </a:solidFill>
                              <a:latin typeface="Cambria Math" panose="02040503050406030204" pitchFamily="18" charset="0"/>
                            </a:rPr>
                            <m:t>𝑞</m:t>
                          </m:r>
                        </m:num>
                        <m:den>
                          <m:r>
                            <m:rPr>
                              <m:sty m:val="p"/>
                            </m:rPr>
                            <a:rPr lang="zh-CN" altLang="en-US" sz="2800" i="0">
                              <a:solidFill>
                                <a:srgbClr val="000000"/>
                              </a:solidFill>
                              <a:latin typeface="Cambria Math" panose="02040503050406030204" pitchFamily="18" charset="0"/>
                            </a:rPr>
                            <m:t>d</m:t>
                          </m:r>
                          <m:r>
                            <a:rPr lang="zh-CN" altLang="en-US" sz="2800" i="1">
                              <a:solidFill>
                                <a:srgbClr val="000000"/>
                              </a:solidFill>
                              <a:latin typeface="Cambria Math" panose="02040503050406030204" pitchFamily="18" charset="0"/>
                            </a:rPr>
                            <m:t>𝑡</m:t>
                          </m:r>
                        </m:den>
                      </m:f>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m:rPr>
                              <m:sty m:val="p"/>
                            </m:rPr>
                            <a:rPr lang="zh-CN" altLang="en-US" sz="2800" i="0">
                              <a:solidFill>
                                <a:srgbClr val="000000"/>
                              </a:solidFill>
                              <a:latin typeface="Cambria Math" panose="02040503050406030204" pitchFamily="18" charset="0"/>
                            </a:rPr>
                            <m:t>d</m:t>
                          </m:r>
                          <m:r>
                            <a:rPr lang="zh-CN" altLang="en-US" sz="2800" i="1">
                              <a:solidFill>
                                <a:srgbClr val="000000"/>
                              </a:solidFill>
                              <a:latin typeface="Cambria Math" panose="02040503050406030204" pitchFamily="18" charset="0"/>
                            </a:rPr>
                            <m:t>𝐶𝑢</m:t>
                          </m:r>
                        </m:num>
                        <m:den>
                          <m:r>
                            <m:rPr>
                              <m:sty m:val="p"/>
                            </m:rPr>
                            <a:rPr lang="zh-CN" altLang="en-US" sz="2800" i="0">
                              <a:solidFill>
                                <a:srgbClr val="000000"/>
                              </a:solidFill>
                              <a:latin typeface="Cambria Math" panose="02040503050406030204" pitchFamily="18" charset="0"/>
                            </a:rPr>
                            <m:t>d</m:t>
                          </m:r>
                          <m:r>
                            <a:rPr lang="zh-CN" altLang="en-US" sz="2800" i="1">
                              <a:solidFill>
                                <a:srgbClr val="000000"/>
                              </a:solidFill>
                              <a:latin typeface="Cambria Math" panose="02040503050406030204" pitchFamily="18" charset="0"/>
                            </a:rPr>
                            <m:t>𝑡</m:t>
                          </m:r>
                        </m:den>
                      </m:f>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𝐶</m:t>
                      </m:r>
                      <m:f>
                        <m:fPr>
                          <m:ctrlPr>
                            <a:rPr lang="zh-CN" altLang="en-US" sz="2800" i="1">
                              <a:solidFill>
                                <a:srgbClr val="000000"/>
                              </a:solidFill>
                              <a:latin typeface="Cambria Math" panose="02040503050406030204" pitchFamily="18" charset="0"/>
                            </a:rPr>
                          </m:ctrlPr>
                        </m:fPr>
                        <m:num>
                          <m:r>
                            <m:rPr>
                              <m:sty m:val="p"/>
                            </m:rPr>
                            <a:rPr lang="zh-CN" altLang="en-US" sz="2800" i="0">
                              <a:solidFill>
                                <a:srgbClr val="000000"/>
                              </a:solidFill>
                              <a:latin typeface="Cambria Math" panose="02040503050406030204" pitchFamily="18" charset="0"/>
                            </a:rPr>
                            <m:t>d</m:t>
                          </m:r>
                          <m:r>
                            <a:rPr lang="zh-CN" altLang="en-US" sz="2800" i="1">
                              <a:solidFill>
                                <a:srgbClr val="000000"/>
                              </a:solidFill>
                              <a:latin typeface="Cambria Math" panose="02040503050406030204" pitchFamily="18" charset="0"/>
                            </a:rPr>
                            <m:t>𝑢</m:t>
                          </m:r>
                        </m:num>
                        <m:den>
                          <m:r>
                            <m:rPr>
                              <m:sty m:val="p"/>
                            </m:rPr>
                            <a:rPr lang="zh-CN" altLang="en-US" sz="2800" i="0">
                              <a:solidFill>
                                <a:srgbClr val="000000"/>
                              </a:solidFill>
                              <a:latin typeface="Cambria Math" panose="02040503050406030204" pitchFamily="18" charset="0"/>
                            </a:rPr>
                            <m:t>d</m:t>
                          </m:r>
                          <m:r>
                            <a:rPr lang="zh-CN" altLang="en-US" sz="2800" i="1">
                              <a:solidFill>
                                <a:srgbClr val="000000"/>
                              </a:solidFill>
                              <a:latin typeface="Cambria Math" panose="02040503050406030204" pitchFamily="18" charset="0"/>
                            </a:rPr>
                            <m:t>𝑡</m:t>
                          </m:r>
                        </m:den>
                      </m:f>
                    </m:oMath>
                  </m:oMathPara>
                </a14:m>
                <a:endParaRPr lang="zh-CN" altLang="en-US" sz="2800"/>
              </a:p>
            </p:txBody>
          </p:sp>
        </mc:Choice>
        <mc:Fallback xmlns="">
          <p:sp>
            <p:nvSpPr>
              <p:cNvPr id="339970" name="Object 2">
                <a:extLst>
                  <a:ext uri="{FF2B5EF4-FFF2-40B4-BE49-F238E27FC236}">
                    <a16:creationId xmlns:a16="http://schemas.microsoft.com/office/drawing/2014/main" id="{3FD9F412-D34E-47CE-B775-309DE494A684}"/>
                  </a:ext>
                </a:extLst>
              </p:cNvPr>
              <p:cNvSpPr txBox="1">
                <a:spLocks noRot="1" noChangeAspect="1" noMove="1" noResize="1" noEditPoints="1" noAdjustHandles="1" noChangeArrowheads="1" noChangeShapeType="1" noTextEdit="1"/>
              </p:cNvSpPr>
              <p:nvPr/>
            </p:nvSpPr>
            <p:spPr bwMode="auto">
              <a:xfrm>
                <a:off x="3203848" y="3213251"/>
                <a:ext cx="4308475" cy="1309687"/>
              </a:xfrm>
              <a:prstGeom prst="rect">
                <a:avLst/>
              </a:prstGeom>
              <a:blipFill>
                <a:blip r:embed="rId2"/>
                <a:stretch>
                  <a:fillRect/>
                </a:stretch>
              </a:blipFill>
              <a:ln>
                <a:noFill/>
              </a:ln>
              <a:effectLst/>
              <a:extLst/>
            </p:spPr>
            <p:txBody>
              <a:bodyPr/>
              <a:lstStyle/>
              <a:p>
                <a:r>
                  <a:rPr lang="zh-CN" altLang="en-US">
                    <a:noFill/>
                  </a:rPr>
                  <a:t> </a:t>
                </a:r>
              </a:p>
            </p:txBody>
          </p:sp>
        </mc:Fallback>
      </mc:AlternateContent>
      <p:grpSp>
        <p:nvGrpSpPr>
          <p:cNvPr id="339980" name="Group 12">
            <a:extLst>
              <a:ext uri="{FF2B5EF4-FFF2-40B4-BE49-F238E27FC236}">
                <a16:creationId xmlns:a16="http://schemas.microsoft.com/office/drawing/2014/main" id="{BB21835E-0D1D-4C2E-B368-378CB877E7D6}"/>
              </a:ext>
            </a:extLst>
          </p:cNvPr>
          <p:cNvGrpSpPr>
            <a:grpSpLocks/>
          </p:cNvGrpSpPr>
          <p:nvPr/>
        </p:nvGrpSpPr>
        <p:grpSpPr bwMode="auto">
          <a:xfrm>
            <a:off x="3347864" y="1272625"/>
            <a:ext cx="3086911" cy="1842431"/>
            <a:chOff x="657" y="1007"/>
            <a:chExt cx="2009" cy="1107"/>
          </a:xfrm>
        </p:grpSpPr>
        <p:grpSp>
          <p:nvGrpSpPr>
            <p:cNvPr id="339981" name="Group 13">
              <a:extLst>
                <a:ext uri="{FF2B5EF4-FFF2-40B4-BE49-F238E27FC236}">
                  <a16:creationId xmlns:a16="http://schemas.microsoft.com/office/drawing/2014/main" id="{D35C2161-5B55-4ECD-91FF-A65C861D9D98}"/>
                </a:ext>
              </a:extLst>
            </p:cNvPr>
            <p:cNvGrpSpPr>
              <a:grpSpLocks/>
            </p:cNvGrpSpPr>
            <p:nvPr/>
          </p:nvGrpSpPr>
          <p:grpSpPr bwMode="auto">
            <a:xfrm>
              <a:off x="747" y="1007"/>
              <a:ext cx="1919" cy="762"/>
              <a:chOff x="2256" y="2679"/>
              <a:chExt cx="1919" cy="943"/>
            </a:xfrm>
          </p:grpSpPr>
          <p:sp>
            <p:nvSpPr>
              <p:cNvPr id="339982" name="Text Box 14">
                <a:extLst>
                  <a:ext uri="{FF2B5EF4-FFF2-40B4-BE49-F238E27FC236}">
                    <a16:creationId xmlns:a16="http://schemas.microsoft.com/office/drawing/2014/main" id="{AAF9F8FB-AE04-464D-81C2-729D00B35D18}"/>
                  </a:ext>
                </a:extLst>
              </p:cNvPr>
              <p:cNvSpPr txBox="1">
                <a:spLocks noChangeArrowheads="1"/>
              </p:cNvSpPr>
              <p:nvPr/>
            </p:nvSpPr>
            <p:spPr bwMode="auto">
              <a:xfrm>
                <a:off x="3053" y="2679"/>
                <a:ext cx="293"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b="0" i="1">
                    <a:solidFill>
                      <a:schemeClr val="tx1"/>
                    </a:solidFill>
                    <a:latin typeface="Times New Roman" panose="02020603050405020304" pitchFamily="18" charset="0"/>
                    <a:ea typeface="宋体" panose="02010600030101010101" pitchFamily="2" charset="-122"/>
                    <a:sym typeface="Symbol" panose="05050102010706020507" pitchFamily="18" charset="2"/>
                  </a:rPr>
                  <a:t>C</a:t>
                </a:r>
                <a:endParaRPr kumimoji="1" lang="en-US" altLang="zh-CN" b="0">
                  <a:latin typeface="Times New Roman" panose="02020603050405020304" pitchFamily="18" charset="0"/>
                  <a:ea typeface="仿宋_GB2312" pitchFamily="49" charset="-122"/>
                  <a:sym typeface="Symbol" panose="05050102010706020507" pitchFamily="18" charset="2"/>
                </a:endParaRPr>
              </a:p>
            </p:txBody>
          </p:sp>
          <p:sp>
            <p:nvSpPr>
              <p:cNvPr id="339983" name="Line 15">
                <a:extLst>
                  <a:ext uri="{FF2B5EF4-FFF2-40B4-BE49-F238E27FC236}">
                    <a16:creationId xmlns:a16="http://schemas.microsoft.com/office/drawing/2014/main" id="{82ADAA9A-D0B1-44B4-96B0-2DE849EAEBE4}"/>
                  </a:ext>
                </a:extLst>
              </p:cNvPr>
              <p:cNvSpPr>
                <a:spLocks noChangeShapeType="1"/>
              </p:cNvSpPr>
              <p:nvPr/>
            </p:nvSpPr>
            <p:spPr bwMode="auto">
              <a:xfrm flipH="1" flipV="1">
                <a:off x="2347" y="3360"/>
                <a:ext cx="773"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84" name="Line 16">
                <a:extLst>
                  <a:ext uri="{FF2B5EF4-FFF2-40B4-BE49-F238E27FC236}">
                    <a16:creationId xmlns:a16="http://schemas.microsoft.com/office/drawing/2014/main" id="{BC7866FA-276B-44EE-A35A-509507F2CA4C}"/>
                  </a:ext>
                </a:extLst>
              </p:cNvPr>
              <p:cNvSpPr>
                <a:spLocks noChangeShapeType="1"/>
              </p:cNvSpPr>
              <p:nvPr/>
            </p:nvSpPr>
            <p:spPr bwMode="auto">
              <a:xfrm>
                <a:off x="3264" y="3360"/>
                <a:ext cx="820"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85" name="Oval 17">
                <a:extLst>
                  <a:ext uri="{FF2B5EF4-FFF2-40B4-BE49-F238E27FC236}">
                    <a16:creationId xmlns:a16="http://schemas.microsoft.com/office/drawing/2014/main" id="{1F1DFFF4-A28F-48B8-8A57-CFFD8181BA90}"/>
                  </a:ext>
                </a:extLst>
              </p:cNvPr>
              <p:cNvSpPr>
                <a:spLocks noChangeArrowheads="1"/>
              </p:cNvSpPr>
              <p:nvPr/>
            </p:nvSpPr>
            <p:spPr bwMode="auto">
              <a:xfrm>
                <a:off x="2256"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9986" name="Oval 18">
                <a:extLst>
                  <a:ext uri="{FF2B5EF4-FFF2-40B4-BE49-F238E27FC236}">
                    <a16:creationId xmlns:a16="http://schemas.microsoft.com/office/drawing/2014/main" id="{18EE9675-9F89-4D20-8C15-77628927DF57}"/>
                  </a:ext>
                </a:extLst>
              </p:cNvPr>
              <p:cNvSpPr>
                <a:spLocks noChangeArrowheads="1"/>
              </p:cNvSpPr>
              <p:nvPr/>
            </p:nvSpPr>
            <p:spPr bwMode="auto">
              <a:xfrm>
                <a:off x="4084"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339987" name="Group 19">
                <a:extLst>
                  <a:ext uri="{FF2B5EF4-FFF2-40B4-BE49-F238E27FC236}">
                    <a16:creationId xmlns:a16="http://schemas.microsoft.com/office/drawing/2014/main" id="{82367833-EEFA-4847-91BF-139A5F44ECBB}"/>
                  </a:ext>
                </a:extLst>
              </p:cNvPr>
              <p:cNvGrpSpPr>
                <a:grpSpLocks/>
              </p:cNvGrpSpPr>
              <p:nvPr/>
            </p:nvGrpSpPr>
            <p:grpSpPr bwMode="auto">
              <a:xfrm>
                <a:off x="3120" y="3083"/>
                <a:ext cx="144" cy="539"/>
                <a:chOff x="3053" y="3083"/>
                <a:chExt cx="211" cy="576"/>
              </a:xfrm>
            </p:grpSpPr>
            <p:sp>
              <p:nvSpPr>
                <p:cNvPr id="339988" name="Line 20">
                  <a:extLst>
                    <a:ext uri="{FF2B5EF4-FFF2-40B4-BE49-F238E27FC236}">
                      <a16:creationId xmlns:a16="http://schemas.microsoft.com/office/drawing/2014/main" id="{6D554218-3ED1-4343-AB4C-5AB1BA606540}"/>
                    </a:ext>
                  </a:extLst>
                </p:cNvPr>
                <p:cNvSpPr>
                  <a:spLocks noChangeShapeType="1"/>
                </p:cNvSpPr>
                <p:nvPr/>
              </p:nvSpPr>
              <p:spPr bwMode="auto">
                <a:xfrm>
                  <a:off x="3053" y="3083"/>
                  <a:ext cx="0" cy="576"/>
                </a:xfrm>
                <a:prstGeom prst="line">
                  <a:avLst/>
                </a:prstGeom>
                <a:noFill/>
                <a:ln w="508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9989" name="Line 21">
                  <a:extLst>
                    <a:ext uri="{FF2B5EF4-FFF2-40B4-BE49-F238E27FC236}">
                      <a16:creationId xmlns:a16="http://schemas.microsoft.com/office/drawing/2014/main" id="{D68AF3A4-1192-49FA-A6E6-681A4F552DF3}"/>
                    </a:ext>
                  </a:extLst>
                </p:cNvPr>
                <p:cNvSpPr>
                  <a:spLocks noChangeShapeType="1"/>
                </p:cNvSpPr>
                <p:nvPr/>
              </p:nvSpPr>
              <p:spPr bwMode="auto">
                <a:xfrm>
                  <a:off x="3264" y="3083"/>
                  <a:ext cx="0" cy="576"/>
                </a:xfrm>
                <a:prstGeom prst="line">
                  <a:avLst/>
                </a:prstGeom>
                <a:noFill/>
                <a:ln w="508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sp>
          <p:nvSpPr>
            <p:cNvPr id="339990" name="Text Box 22">
              <a:extLst>
                <a:ext uri="{FF2B5EF4-FFF2-40B4-BE49-F238E27FC236}">
                  <a16:creationId xmlns:a16="http://schemas.microsoft.com/office/drawing/2014/main" id="{236221B4-85D3-443F-8480-0187F5E2852C}"/>
                </a:ext>
              </a:extLst>
            </p:cNvPr>
            <p:cNvSpPr txBox="1">
              <a:spLocks noChangeArrowheads="1"/>
            </p:cNvSpPr>
            <p:nvPr/>
          </p:nvSpPr>
          <p:spPr bwMode="auto">
            <a:xfrm>
              <a:off x="657"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1" lang="zh-CN" altLang="en-US" b="0">
                  <a:solidFill>
                    <a:schemeClr val="tx1"/>
                  </a:solidFill>
                  <a:latin typeface="Times New Roman" panose="02020603050405020304" pitchFamily="18" charset="0"/>
                  <a:ea typeface="仿宋_GB2312" pitchFamily="49" charset="-122"/>
                  <a:sym typeface="Symbol" panose="05050102010706020507" pitchFamily="18" charset="2"/>
                </a:rPr>
                <a:t>＋</a:t>
              </a:r>
            </a:p>
          </p:txBody>
        </p:sp>
        <p:sp>
          <p:nvSpPr>
            <p:cNvPr id="339991" name="Text Box 23">
              <a:extLst>
                <a:ext uri="{FF2B5EF4-FFF2-40B4-BE49-F238E27FC236}">
                  <a16:creationId xmlns:a16="http://schemas.microsoft.com/office/drawing/2014/main" id="{B5812674-CB3C-41BC-A0F7-C5B2685CFD1B}"/>
                </a:ext>
              </a:extLst>
            </p:cNvPr>
            <p:cNvSpPr txBox="1">
              <a:spLocks noChangeArrowheads="1"/>
            </p:cNvSpPr>
            <p:nvPr/>
          </p:nvSpPr>
          <p:spPr bwMode="auto">
            <a:xfrm>
              <a:off x="2290"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1" lang="zh-CN" altLang="en-US" b="0">
                  <a:solidFill>
                    <a:schemeClr val="tx1"/>
                  </a:solidFill>
                  <a:latin typeface="Times New Roman" panose="02020603050405020304" pitchFamily="18" charset="0"/>
                  <a:ea typeface="仿宋_GB2312" pitchFamily="49" charset="-122"/>
                  <a:sym typeface="Symbol" panose="05050102010706020507" pitchFamily="18" charset="2"/>
                </a:rPr>
                <a:t>－</a:t>
              </a:r>
            </a:p>
          </p:txBody>
        </p:sp>
        <p:sp>
          <p:nvSpPr>
            <p:cNvPr id="339992" name="Text Box 24">
              <a:extLst>
                <a:ext uri="{FF2B5EF4-FFF2-40B4-BE49-F238E27FC236}">
                  <a16:creationId xmlns:a16="http://schemas.microsoft.com/office/drawing/2014/main" id="{06E5AC92-812A-46FF-BE51-FC4B8B766CF7}"/>
                </a:ext>
              </a:extLst>
            </p:cNvPr>
            <p:cNvSpPr txBox="1">
              <a:spLocks noChangeArrowheads="1"/>
            </p:cNvSpPr>
            <p:nvPr/>
          </p:nvSpPr>
          <p:spPr bwMode="auto">
            <a:xfrm>
              <a:off x="1473" y="178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a:latin typeface="Times New Roman" panose="02020603050405020304" pitchFamily="18" charset="0"/>
                <a:ea typeface="仿宋_GB2312" pitchFamily="49" charset="-122"/>
                <a:sym typeface="Symbol" panose="05050102010706020507" pitchFamily="18" charset="2"/>
              </a:endParaRPr>
            </a:p>
          </p:txBody>
        </p:sp>
        <p:sp>
          <p:nvSpPr>
            <p:cNvPr id="339993" name="Text Box 25">
              <a:extLst>
                <a:ext uri="{FF2B5EF4-FFF2-40B4-BE49-F238E27FC236}">
                  <a16:creationId xmlns:a16="http://schemas.microsoft.com/office/drawing/2014/main" id="{8453F586-2238-4AA7-AADD-0F3A4E674320}"/>
                </a:ext>
              </a:extLst>
            </p:cNvPr>
            <p:cNvSpPr txBox="1">
              <a:spLocks noChangeArrowheads="1"/>
            </p:cNvSpPr>
            <p:nvPr/>
          </p:nvSpPr>
          <p:spPr bwMode="auto">
            <a:xfrm>
              <a:off x="1111" y="120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a:latin typeface="Times New Roman" panose="02020603050405020304" pitchFamily="18" charset="0"/>
                <a:ea typeface="仿宋_GB2312" pitchFamily="49" charset="-122"/>
                <a:sym typeface="Symbol" panose="05050102010706020507" pitchFamily="18" charset="2"/>
              </a:endParaRPr>
            </a:p>
          </p:txBody>
        </p:sp>
        <p:sp>
          <p:nvSpPr>
            <p:cNvPr id="339994" name="Line 26">
              <a:extLst>
                <a:ext uri="{FF2B5EF4-FFF2-40B4-BE49-F238E27FC236}">
                  <a16:creationId xmlns:a16="http://schemas.microsoft.com/office/drawing/2014/main" id="{59145F3F-0D97-4B1D-ABAC-2D875D1E443E}"/>
                </a:ext>
              </a:extLst>
            </p:cNvPr>
            <p:cNvSpPr>
              <a:spLocks noChangeShapeType="1"/>
            </p:cNvSpPr>
            <p:nvPr/>
          </p:nvSpPr>
          <p:spPr bwMode="auto">
            <a:xfrm>
              <a:off x="748" y="1434"/>
              <a:ext cx="408" cy="0"/>
            </a:xfrm>
            <a:prstGeom prst="line">
              <a:avLst/>
            </a:prstGeom>
            <a:noFill/>
            <a:ln w="381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2" name="标题 1">
            <a:extLst>
              <a:ext uri="{FF2B5EF4-FFF2-40B4-BE49-F238E27FC236}">
                <a16:creationId xmlns:a16="http://schemas.microsoft.com/office/drawing/2014/main" id="{646B720B-6E2E-4228-963B-563EFCE0ABD2}"/>
              </a:ext>
            </a:extLst>
          </p:cNvPr>
          <p:cNvSpPr>
            <a:spLocks noGrp="1"/>
          </p:cNvSpPr>
          <p:nvPr>
            <p:ph type="title"/>
          </p:nvPr>
        </p:nvSpPr>
        <p:spPr/>
        <p:txBody>
          <a:bodyPr/>
          <a:lstStyle/>
          <a:p>
            <a:r>
              <a:rPr lang="zh-CN" altLang="en-US" dirty="0"/>
              <a:t>电容器（</a:t>
            </a:r>
            <a:r>
              <a:rPr lang="en-US" altLang="zh-CN" dirty="0"/>
              <a:t>Capacitor</a:t>
            </a:r>
            <a:r>
              <a:rPr lang="zh-CN" alt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B0C95-4332-44BB-9234-D466851D6548}"/>
              </a:ext>
            </a:extLst>
          </p:cNvPr>
          <p:cNvSpPr>
            <a:spLocks noGrp="1"/>
          </p:cNvSpPr>
          <p:nvPr>
            <p:ph type="title"/>
          </p:nvPr>
        </p:nvSpPr>
        <p:spPr/>
        <p:txBody>
          <a:bodyPr/>
          <a:lstStyle/>
          <a:p>
            <a:r>
              <a:rPr lang="zh-CN" altLang="en-US" dirty="0"/>
              <a:t>电容的简谐响应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1F07A9-41CC-4B46-8E7A-E4BDB915B1CC}"/>
                  </a:ext>
                </a:extLst>
              </p:cNvPr>
              <p:cNvSpPr>
                <a:spLocks noGrp="1"/>
              </p:cNvSpPr>
              <p:nvPr>
                <p:ph idx="1"/>
              </p:nvPr>
            </p:nvSpPr>
            <p:spPr/>
            <p:txBody>
              <a:bodyPr>
                <a:normAutofit/>
              </a:bodyPr>
              <a:lstStyle/>
              <a:p>
                <a:pPr>
                  <a:buFont typeface="Wingdings" panose="05000000000000000000" pitchFamily="2" charset="2"/>
                  <a:buChar char="u"/>
                </a:pP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r>
                      <a:rPr lang="en-US" altLang="zh-CN" i="1">
                        <a:latin typeface="Cambria Math" panose="02040503050406030204" pitchFamily="18" charset="0"/>
                      </a:rPr>
                      <m:t>𝑈𝑠𝑖𝑛</m:t>
                    </m:r>
                    <m:r>
                      <a:rPr lang="en-US" altLang="zh-CN" i="1">
                        <a:latin typeface="Cambria Math" panose="02040503050406030204" pitchFamily="18" charset="0"/>
                      </a:rPr>
                      <m:t>(</m:t>
                    </m:r>
                    <m:r>
                      <a:rPr lang="zh-CN" altLang="en-US" i="1">
                        <a:latin typeface="Cambria Math" panose="02040503050406030204" pitchFamily="18" charset="0"/>
                      </a:rPr>
                      <m:t>𝜔</m:t>
                    </m:r>
                    <m:r>
                      <a:rPr lang="en-US" altLang="zh-CN" i="1">
                        <a:latin typeface="Cambria Math" panose="02040503050406030204" pitchFamily="18" charset="0"/>
                      </a:rPr>
                      <m:t>𝑡</m:t>
                    </m:r>
                    <m:r>
                      <a:rPr lang="en-US" altLang="zh-CN" i="1">
                        <a:latin typeface="Cambria Math" panose="02040503050406030204" pitchFamily="18" charset="0"/>
                      </a:rPr>
                      <m:t>)</m:t>
                    </m:r>
                    <m:r>
                      <m:rPr>
                        <m:nor/>
                      </m:rPr>
                      <a:rPr lang="en-US" altLang="zh-CN" dirty="0"/>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𝑑𝑢</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oMath>
                </a14:m>
                <a:endParaRPr lang="en-US" altLang="zh-CN" dirty="0"/>
              </a:p>
              <a:p>
                <a:pPr>
                  <a:buFont typeface="Wingdings" panose="05000000000000000000" pitchFamily="2" charset="2"/>
                  <a:buChar char="u"/>
                </a:pPr>
                <a14:m>
                  <m:oMath xmlns:m="http://schemas.openxmlformats.org/officeDocument/2006/math">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rad>
                      <m:radPr>
                        <m:degHide m:val="on"/>
                        <m:ctrlPr>
                          <a:rPr lang="en-US" altLang="zh-CN" sz="2800" b="0" i="1" smtClean="0">
                            <a:latin typeface="Cambria Math" panose="02040503050406030204" pitchFamily="18" charset="0"/>
                          </a:rPr>
                        </m:ctrlPr>
                      </m:radPr>
                      <m:deg/>
                      <m:e>
                        <m:r>
                          <a:rPr lang="en-US" altLang="zh-CN" sz="2800" b="0" i="1" smtClean="0">
                            <a:latin typeface="Cambria Math" panose="02040503050406030204" pitchFamily="18" charset="0"/>
                          </a:rPr>
                          <m:t>2</m:t>
                        </m:r>
                      </m:e>
                    </m:rad>
                    <m:r>
                      <a:rPr lang="en-US" altLang="zh-CN" sz="2800" b="0" i="1" smtClean="0">
                        <a:latin typeface="Cambria Math" panose="02040503050406030204" pitchFamily="18" charset="0"/>
                      </a:rPr>
                      <m:t>𝑈</m:t>
                    </m:r>
                    <m:r>
                      <a:rPr lang="zh-CN" altLang="en-US" sz="2800" b="0" i="1" smtClean="0">
                        <a:latin typeface="Cambria Math" panose="02040503050406030204" pitchFamily="18" charset="0"/>
                      </a:rPr>
                      <m:t>𝜔</m:t>
                    </m:r>
                    <m:r>
                      <a:rPr lang="en-US" altLang="zh-CN" sz="2800" b="0" i="1" smtClean="0">
                        <a:latin typeface="Cambria Math" panose="02040503050406030204" pitchFamily="18" charset="0"/>
                      </a:rPr>
                      <m:t>𝑐𝑜𝑠</m:t>
                    </m:r>
                    <m:d>
                      <m:dPr>
                        <m:ctrlPr>
                          <a:rPr lang="en-US" altLang="zh-CN" sz="2800" b="0" i="1" smtClean="0">
                            <a:latin typeface="Cambria Math" panose="02040503050406030204" pitchFamily="18" charset="0"/>
                          </a:rPr>
                        </m:ctrlPr>
                      </m:dPr>
                      <m:e>
                        <m:r>
                          <a:rPr lang="zh-CN" altLang="en-US" sz="2800" b="0" i="1" smtClean="0">
                            <a:latin typeface="Cambria Math" panose="02040503050406030204" pitchFamily="18" charset="0"/>
                          </a:rPr>
                          <m:t>𝜔</m:t>
                        </m:r>
                        <m:r>
                          <a:rPr lang="en-US" altLang="zh-CN" sz="2800" b="0" i="1" smtClean="0">
                            <a:latin typeface="Cambria Math" panose="02040503050406030204" pitchFamily="18" charset="0"/>
                          </a:rPr>
                          <m:t>𝑡</m:t>
                        </m:r>
                      </m:e>
                    </m:d>
                    <m:r>
                      <a:rPr lang="en-US" altLang="zh-CN" sz="2800" b="0" i="1" smtClean="0">
                        <a:latin typeface="Cambria Math" panose="02040503050406030204" pitchFamily="18" charset="0"/>
                      </a:rPr>
                      <m:t>=</m:t>
                    </m:r>
                    <m:rad>
                      <m:radPr>
                        <m:degHide m:val="on"/>
                        <m:ctrlPr>
                          <a:rPr lang="en-US" altLang="zh-CN" sz="2800" b="0" i="1" smtClean="0">
                            <a:latin typeface="Cambria Math" panose="02040503050406030204" pitchFamily="18" charset="0"/>
                          </a:rPr>
                        </m:ctrlPr>
                      </m:radPr>
                      <m:deg/>
                      <m:e>
                        <m:r>
                          <a:rPr lang="en-US" altLang="zh-CN" sz="2800" b="0" i="1" smtClean="0">
                            <a:latin typeface="Cambria Math" panose="02040503050406030204" pitchFamily="18" charset="0"/>
                          </a:rPr>
                          <m:t>2</m:t>
                        </m:r>
                      </m:e>
                    </m:rad>
                    <m:r>
                      <a:rPr lang="en-US" altLang="zh-CN" sz="2800" b="0" i="1" smtClean="0">
                        <a:latin typeface="Cambria Math" panose="02040503050406030204" pitchFamily="18" charset="0"/>
                      </a:rPr>
                      <m:t>𝑈</m:t>
                    </m:r>
                    <m:r>
                      <a:rPr lang="zh-CN" altLang="en-US" sz="2800" b="0" i="1" smtClean="0">
                        <a:latin typeface="Cambria Math" panose="02040503050406030204" pitchFamily="18" charset="0"/>
                      </a:rPr>
                      <m:t>𝜔</m:t>
                    </m:r>
                    <m:r>
                      <a:rPr lang="en-US" altLang="zh-CN" sz="2800" b="0" i="1" smtClean="0">
                        <a:latin typeface="Cambria Math" panose="02040503050406030204" pitchFamily="18" charset="0"/>
                      </a:rPr>
                      <m:t>𝐶𝑠𝑖𝑛</m:t>
                    </m:r>
                    <m:d>
                      <m:dPr>
                        <m:ctrlPr>
                          <a:rPr lang="en-US" altLang="zh-CN" sz="2800" b="0" i="1" smtClean="0">
                            <a:latin typeface="Cambria Math" panose="02040503050406030204" pitchFamily="18" charset="0"/>
                          </a:rPr>
                        </m:ctrlPr>
                      </m:dPr>
                      <m:e>
                        <m:r>
                          <a:rPr lang="zh-CN" altLang="en-US" sz="2800" b="0" i="1" smtClean="0">
                            <a:latin typeface="Cambria Math" panose="02040503050406030204" pitchFamily="18" charset="0"/>
                          </a:rPr>
                          <m:t>𝜔</m:t>
                        </m:r>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m:t>
                        </m:r>
                        <m:f>
                          <m:fPr>
                            <m:ctrlPr>
                              <a:rPr lang="el-GR" altLang="zh-CN" sz="2800" b="0" i="1" smtClean="0">
                                <a:latin typeface="Cambria Math" panose="02040503050406030204" pitchFamily="18" charset="0"/>
                              </a:rPr>
                            </m:ctrlPr>
                          </m:fPr>
                          <m:num>
                            <m:r>
                              <a:rPr lang="el-GR" altLang="zh-CN" sz="2800" b="0" i="1" smtClean="0">
                                <a:latin typeface="Cambria Math" panose="02040503050406030204" pitchFamily="18" charset="0"/>
                              </a:rPr>
                              <m:t>𝜋</m:t>
                            </m:r>
                          </m:num>
                          <m:den>
                            <m:r>
                              <a:rPr lang="el-GR" altLang="zh-CN" sz="2800" b="0" i="1" smtClean="0">
                                <a:latin typeface="Cambria Math" panose="02040503050406030204" pitchFamily="18" charset="0"/>
                              </a:rPr>
                              <m:t>2</m:t>
                            </m:r>
                          </m:den>
                        </m:f>
                      </m:e>
                    </m:d>
                  </m:oMath>
                </a14:m>
                <a:endParaRPr lang="en-US" altLang="zh-CN" dirty="0"/>
              </a:p>
              <a:p>
                <a:pPr>
                  <a:buFont typeface="Wingdings" panose="05000000000000000000" pitchFamily="2" charset="2"/>
                  <a:buChar char="u"/>
                </a:pPr>
                <a14:m>
                  <m:oMath xmlns:m="http://schemas.openxmlformats.org/officeDocument/2006/math">
                    <m:r>
                      <a:rPr lang="zh-CN" altLang="en-US" i="1" dirty="0">
                        <a:latin typeface="Cambria Math" panose="02040503050406030204" pitchFamily="18" charset="0"/>
                      </a:rPr>
                      <m:t>容</m:t>
                    </m:r>
                    <m:r>
                      <a:rPr lang="zh-CN" altLang="en-US" b="0" i="1" dirty="0">
                        <a:latin typeface="Cambria Math" panose="02040503050406030204" pitchFamily="18" charset="0"/>
                      </a:rPr>
                      <m:t>抗</m:t>
                    </m:r>
                    <m:r>
                      <a:rPr lang="zh-CN" altLang="en-US" i="1" dirty="0">
                        <a:latin typeface="Cambria Math" panose="02040503050406030204" pitchFamily="18" charset="0"/>
                      </a:rPr>
                      <m:t>：</m:t>
                    </m:r>
                    <m:r>
                      <a:rPr lang="en-US" altLang="zh-CN" b="0" i="1" smtClean="0">
                        <a:latin typeface="Cambria Math" panose="02040503050406030204" pitchFamily="18" charset="0"/>
                      </a:rPr>
                      <m:t>𝑍</m:t>
                    </m:r>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𝜔</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𝑈</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𝑈</m:t>
                        </m:r>
                        <m:r>
                          <a:rPr lang="zh-CN" altLang="en-US" b="0" i="1" smtClean="0">
                            <a:latin typeface="Cambria Math" panose="02040503050406030204" pitchFamily="18" charset="0"/>
                          </a:rPr>
                          <m:t>𝜔</m:t>
                        </m:r>
                        <m:r>
                          <a:rPr lang="en-US" altLang="zh-CN" b="0" i="1" smtClean="0">
                            <a:latin typeface="Cambria Math" panose="02040503050406030204" pitchFamily="18" charset="0"/>
                          </a:rPr>
                          <m:t>𝐶</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zh-CN" altLang="en-US" b="0" i="1" smtClean="0">
                            <a:latin typeface="Cambria Math" panose="02040503050406030204" pitchFamily="18" charset="0"/>
                          </a:rPr>
                          <m:t>𝜔</m:t>
                        </m:r>
                        <m:r>
                          <a:rPr lang="en-US" altLang="zh-CN" b="0" i="1" smtClean="0">
                            <a:latin typeface="Cambria Math" panose="02040503050406030204" pitchFamily="18" charset="0"/>
                          </a:rPr>
                          <m:t>𝐶</m:t>
                        </m:r>
                      </m:den>
                    </m:f>
                  </m:oMath>
                </a14:m>
                <a:endParaRPr lang="en-US" altLang="zh-CN" dirty="0"/>
              </a:p>
            </p:txBody>
          </p:sp>
        </mc:Choice>
        <mc:Fallback xmlns="">
          <p:sp>
            <p:nvSpPr>
              <p:cNvPr id="3" name="内容占位符 2">
                <a:extLst>
                  <a:ext uri="{FF2B5EF4-FFF2-40B4-BE49-F238E27FC236}">
                    <a16:creationId xmlns:a16="http://schemas.microsoft.com/office/drawing/2014/main" id="{061F07A9-41CC-4B46-8E7A-E4BDB915B1C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897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4F7ED-EE4C-4211-9145-57D7E85365BD}"/>
              </a:ext>
            </a:extLst>
          </p:cNvPr>
          <p:cNvSpPr>
            <a:spLocks noGrp="1"/>
          </p:cNvSpPr>
          <p:nvPr>
            <p:ph type="title"/>
          </p:nvPr>
        </p:nvSpPr>
        <p:spPr/>
        <p:txBody>
          <a:bodyPr/>
          <a:lstStyle/>
          <a:p>
            <a:r>
              <a:rPr lang="zh-CN" altLang="en-US" dirty="0"/>
              <a:t>复数的极坐标表达法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CE0F02-3389-4283-8741-71F2516CFA27}"/>
                  </a:ext>
                </a:extLst>
              </p:cNvPr>
              <p:cNvSpPr>
                <a:spLocks noGrp="1"/>
              </p:cNvSpPr>
              <p:nvPr>
                <p:ph idx="1"/>
              </p:nvPr>
            </p:nvSpPr>
            <p:spPr/>
            <p:txBody>
              <a:bodyPr/>
              <a:lstStyle/>
              <a:p>
                <a:r>
                  <a:rPr lang="zh-CN" altLang="en-US" dirty="0"/>
                  <a:t>欧拉公式：</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𝑗</m:t>
                        </m:r>
                        <m:r>
                          <a:rPr lang="zh-CN" altLang="en-US" b="0" i="1" smtClean="0">
                            <a:latin typeface="Cambria Math" panose="02040503050406030204" pitchFamily="18" charset="0"/>
                          </a:rPr>
                          <m:t>𝜃</m:t>
                        </m:r>
                      </m:sup>
                    </m:s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cos</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𝑗𝑠𝑖𝑛</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90CE0F02-3389-4283-8741-71F2516CFA27}"/>
                  </a:ext>
                </a:extLst>
              </p:cNvPr>
              <p:cNvSpPr>
                <a:spLocks noGrp="1" noRot="1" noChangeAspect="1" noMove="1" noResize="1" noEditPoints="1" noAdjustHandles="1" noChangeArrowheads="1" noChangeShapeType="1" noTextEdit="1"/>
              </p:cNvSpPr>
              <p:nvPr>
                <p:ph idx="1"/>
              </p:nvPr>
            </p:nvSpPr>
            <p:spPr>
              <a:blipFill>
                <a:blip r:embed="rId2"/>
                <a:stretch>
                  <a:fillRect l="-565"/>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2E413D38-D38E-46A8-ABDE-B64BB9F65DA6}"/>
              </a:ext>
            </a:extLst>
          </p:cNvPr>
          <p:cNvCxnSpPr/>
          <p:nvPr/>
        </p:nvCxnSpPr>
        <p:spPr>
          <a:xfrm>
            <a:off x="2051720" y="4365104"/>
            <a:ext cx="4680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A5888A6-BF3C-4928-B96A-30F76C43C14D}"/>
              </a:ext>
            </a:extLst>
          </p:cNvPr>
          <p:cNvCxnSpPr>
            <a:cxnSpLocks/>
          </p:cNvCxnSpPr>
          <p:nvPr/>
        </p:nvCxnSpPr>
        <p:spPr>
          <a:xfrm flipV="1">
            <a:off x="2915816" y="2420888"/>
            <a:ext cx="0"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8FFCC19-77E4-4ADF-A17E-47EFD9BFCA1B}"/>
              </a:ext>
            </a:extLst>
          </p:cNvPr>
          <p:cNvCxnSpPr/>
          <p:nvPr/>
        </p:nvCxnSpPr>
        <p:spPr>
          <a:xfrm flipV="1">
            <a:off x="2915816" y="3429000"/>
            <a:ext cx="1368152" cy="936104"/>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20" name="任意多边形: 形状 19">
            <a:extLst>
              <a:ext uri="{FF2B5EF4-FFF2-40B4-BE49-F238E27FC236}">
                <a16:creationId xmlns:a16="http://schemas.microsoft.com/office/drawing/2014/main" id="{F5E8BB3F-831D-4275-9DD8-89A2B9764C6E}"/>
              </a:ext>
            </a:extLst>
          </p:cNvPr>
          <p:cNvSpPr/>
          <p:nvPr/>
        </p:nvSpPr>
        <p:spPr>
          <a:xfrm>
            <a:off x="3297600" y="4092840"/>
            <a:ext cx="0" cy="0"/>
          </a:xfrm>
          <a:custGeom>
            <a:avLst/>
            <a:gdLst>
              <a:gd name="connsiteX0" fmla="*/ 0 w 51840"/>
              <a:gd name="connsiteY0" fmla="*/ 41400 h 53640"/>
              <a:gd name="connsiteX1" fmla="*/ 51840 w 51840"/>
              <a:gd name="connsiteY1" fmla="*/ 28080 h 53640"/>
              <a:gd name="connsiteX2" fmla="*/ 2160 w 51840"/>
              <a:gd name="connsiteY2" fmla="*/ 8280 h 53640"/>
              <a:gd name="connsiteX3" fmla="*/ 30960 w 51840"/>
              <a:gd name="connsiteY3" fmla="*/ 53640 h 53640"/>
              <a:gd name="connsiteX4" fmla="*/ 34200 w 51840"/>
              <a:gd name="connsiteY4" fmla="*/ 0 h 5364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51840" h="53640">
                <a:moveTo>
                  <a:pt x="0" y="41400"/>
                </a:moveTo>
                <a:lnTo>
                  <a:pt x="51840" y="28080"/>
                </a:lnTo>
                <a:lnTo>
                  <a:pt x="2160" y="8280"/>
                </a:lnTo>
                <a:lnTo>
                  <a:pt x="30960" y="53640"/>
                </a:lnTo>
                <a:lnTo>
                  <a:pt x="34200" y="0"/>
                </a:lnTo>
                <a:close/>
              </a:path>
            </a:pathLst>
          </a:custGeom>
          <a:solidFill>
            <a:srgbClr val="E71224">
              <a:alpha val="5000"/>
            </a:srgbClr>
          </a:solidFill>
          <a:ln w="9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3" name="弧形 32">
            <a:extLst>
              <a:ext uri="{FF2B5EF4-FFF2-40B4-BE49-F238E27FC236}">
                <a16:creationId xmlns:a16="http://schemas.microsoft.com/office/drawing/2014/main" id="{FDFFB730-B3A1-4B7E-B16A-B3F22C67F749}"/>
              </a:ext>
            </a:extLst>
          </p:cNvPr>
          <p:cNvSpPr/>
          <p:nvPr/>
        </p:nvSpPr>
        <p:spPr>
          <a:xfrm>
            <a:off x="3203856" y="4077096"/>
            <a:ext cx="291801" cy="568301"/>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17E07657-DFCE-49DF-9790-D5FC03B5C4A8}"/>
              </a:ext>
            </a:extLst>
          </p:cNvPr>
          <p:cNvSpPr txBox="1"/>
          <p:nvPr/>
        </p:nvSpPr>
        <p:spPr>
          <a:xfrm>
            <a:off x="3471815" y="4005064"/>
            <a:ext cx="308098" cy="369332"/>
          </a:xfrm>
          <a:prstGeom prst="rect">
            <a:avLst/>
          </a:prstGeom>
          <a:noFill/>
        </p:spPr>
        <p:txBody>
          <a:bodyPr wrap="none" rtlCol="0">
            <a:spAutoFit/>
          </a:bodyPr>
          <a:lstStyle/>
          <a:p>
            <a:r>
              <a:rPr lang="el-GR" altLang="zh-CN" dirty="0">
                <a:ea typeface="方正姚体" panose="02010601030101010101" pitchFamily="2" charset="-122"/>
              </a:rPr>
              <a:t>θ</a:t>
            </a:r>
            <a:endParaRPr lang="zh-CN" altLang="en-US" dirty="0"/>
          </a:p>
        </p:txBody>
      </p:sp>
      <p:cxnSp>
        <p:nvCxnSpPr>
          <p:cNvPr id="36" name="直接连接符 35">
            <a:extLst>
              <a:ext uri="{FF2B5EF4-FFF2-40B4-BE49-F238E27FC236}">
                <a16:creationId xmlns:a16="http://schemas.microsoft.com/office/drawing/2014/main" id="{57FA3B14-CBAC-40DD-A86B-4CF569B867AB}"/>
              </a:ext>
            </a:extLst>
          </p:cNvPr>
          <p:cNvCxnSpPr/>
          <p:nvPr/>
        </p:nvCxnSpPr>
        <p:spPr>
          <a:xfrm>
            <a:off x="4283968" y="3429000"/>
            <a:ext cx="0" cy="93224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3701F2AD-9376-4331-9519-F0D8395D144C}"/>
                  </a:ext>
                </a:extLst>
              </p:cNvPr>
              <p:cNvSpPr txBox="1"/>
              <p:nvPr/>
            </p:nvSpPr>
            <p:spPr>
              <a:xfrm rot="19655678">
                <a:off x="3203856" y="3515601"/>
                <a:ext cx="704873" cy="381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𝑅</m:t>
                          </m:r>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𝑗</m:t>
                          </m:r>
                          <m:r>
                            <a:rPr lang="zh-CN" altLang="en-US" b="0" i="1" smtClean="0">
                              <a:latin typeface="Cambria Math" panose="02040503050406030204" pitchFamily="18" charset="0"/>
                            </a:rPr>
                            <m:t>𝜃</m:t>
                          </m:r>
                        </m:sup>
                      </m:sSup>
                    </m:oMath>
                  </m:oMathPara>
                </a14:m>
                <a:endParaRPr lang="zh-CN" altLang="en-US" dirty="0"/>
              </a:p>
            </p:txBody>
          </p:sp>
        </mc:Choice>
        <mc:Fallback xmlns="">
          <p:sp>
            <p:nvSpPr>
              <p:cNvPr id="37" name="文本框 36">
                <a:extLst>
                  <a:ext uri="{FF2B5EF4-FFF2-40B4-BE49-F238E27FC236}">
                    <a16:creationId xmlns:a16="http://schemas.microsoft.com/office/drawing/2014/main" id="{3701F2AD-9376-4331-9519-F0D8395D144C}"/>
                  </a:ext>
                </a:extLst>
              </p:cNvPr>
              <p:cNvSpPr txBox="1">
                <a:spLocks noRot="1" noChangeAspect="1" noMove="1" noResize="1" noEditPoints="1" noAdjustHandles="1" noChangeArrowheads="1" noChangeShapeType="1" noTextEdit="1"/>
              </p:cNvSpPr>
              <p:nvPr/>
            </p:nvSpPr>
            <p:spPr>
              <a:xfrm rot="19655678">
                <a:off x="3203856" y="3515601"/>
                <a:ext cx="704873" cy="38145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8CFED8CB-69AB-434D-B58B-2C8E64F10052}"/>
                  </a:ext>
                </a:extLst>
              </p:cNvPr>
              <p:cNvSpPr txBox="1"/>
              <p:nvPr/>
            </p:nvSpPr>
            <p:spPr>
              <a:xfrm>
                <a:off x="3203856" y="4374396"/>
                <a:ext cx="960840" cy="369332"/>
              </a:xfrm>
              <a:prstGeom prst="rect">
                <a:avLst/>
              </a:prstGeom>
              <a:noFill/>
            </p:spPr>
            <p:txBody>
              <a:bodyPr wrap="none" rtlCol="0">
                <a:spAutoFit/>
              </a:bodyPr>
              <a:lstStyle/>
              <a:p>
                <a:r>
                  <a:rPr lang="en-US" altLang="zh-CN" b="0" i="1" dirty="0"/>
                  <a:t>R</a:t>
                </a:r>
                <a14:m>
                  <m:oMath xmlns:m="http://schemas.openxmlformats.org/officeDocument/2006/math">
                    <m:r>
                      <m:rPr>
                        <m:sty m:val="p"/>
                      </m:rPr>
                      <a:rPr lang="en-US" altLang="zh-CN" b="0" i="0" smtClean="0">
                        <a:latin typeface="Cambria Math" panose="02040503050406030204" pitchFamily="18" charset="0"/>
                      </a:rPr>
                      <m:t>cos</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oMath>
                </a14:m>
                <a:endParaRPr lang="zh-CN" altLang="en-US" dirty="0"/>
              </a:p>
            </p:txBody>
          </p:sp>
        </mc:Choice>
        <mc:Fallback xmlns="">
          <p:sp>
            <p:nvSpPr>
              <p:cNvPr id="38" name="文本框 37">
                <a:extLst>
                  <a:ext uri="{FF2B5EF4-FFF2-40B4-BE49-F238E27FC236}">
                    <a16:creationId xmlns:a16="http://schemas.microsoft.com/office/drawing/2014/main" id="{8CFED8CB-69AB-434D-B58B-2C8E64F10052}"/>
                  </a:ext>
                </a:extLst>
              </p:cNvPr>
              <p:cNvSpPr txBox="1">
                <a:spLocks noRot="1" noChangeAspect="1" noMove="1" noResize="1" noEditPoints="1" noAdjustHandles="1" noChangeArrowheads="1" noChangeShapeType="1" noTextEdit="1"/>
              </p:cNvSpPr>
              <p:nvPr/>
            </p:nvSpPr>
            <p:spPr>
              <a:xfrm>
                <a:off x="3203856" y="4374396"/>
                <a:ext cx="960840" cy="369332"/>
              </a:xfrm>
              <a:prstGeom prst="rect">
                <a:avLst/>
              </a:prstGeom>
              <a:blipFill>
                <a:blip r:embed="rId4"/>
                <a:stretch>
                  <a:fillRect l="-5732" t="-10000" r="-1911"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B284A09-577A-49A5-B156-EDDFBEE7D911}"/>
                  </a:ext>
                </a:extLst>
              </p:cNvPr>
              <p:cNvSpPr txBox="1"/>
              <p:nvPr/>
            </p:nvSpPr>
            <p:spPr>
              <a:xfrm>
                <a:off x="4284294" y="3761543"/>
                <a:ext cx="956800" cy="369332"/>
              </a:xfrm>
              <a:prstGeom prst="rect">
                <a:avLst/>
              </a:prstGeom>
              <a:noFill/>
            </p:spPr>
            <p:txBody>
              <a:bodyPr wrap="none" rtlCol="0">
                <a:spAutoFit/>
              </a:bodyPr>
              <a:lstStyle/>
              <a:p>
                <a:r>
                  <a:rPr lang="en-US" altLang="zh-CN" b="0" i="1" dirty="0">
                    <a:ea typeface="Cambria Math" panose="02040503050406030204" pitchFamily="18" charset="0"/>
                  </a:rPr>
                  <a:t>R</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𝑠𝑖𝑛</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39" name="文本框 38">
                <a:extLst>
                  <a:ext uri="{FF2B5EF4-FFF2-40B4-BE49-F238E27FC236}">
                    <a16:creationId xmlns:a16="http://schemas.microsoft.com/office/drawing/2014/main" id="{8B284A09-577A-49A5-B156-EDDFBEE7D911}"/>
                  </a:ext>
                </a:extLst>
              </p:cNvPr>
              <p:cNvSpPr txBox="1">
                <a:spLocks noRot="1" noChangeAspect="1" noMove="1" noResize="1" noEditPoints="1" noAdjustHandles="1" noChangeArrowheads="1" noChangeShapeType="1" noTextEdit="1"/>
              </p:cNvSpPr>
              <p:nvPr/>
            </p:nvSpPr>
            <p:spPr>
              <a:xfrm>
                <a:off x="4284294" y="3761543"/>
                <a:ext cx="956800" cy="369332"/>
              </a:xfrm>
              <a:prstGeom prst="rect">
                <a:avLst/>
              </a:prstGeom>
              <a:blipFill>
                <a:blip r:embed="rId5"/>
                <a:stretch>
                  <a:fillRect l="-5732" t="-8197" r="-1911"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75C5E759-6828-4937-BD38-1F457AF42375}"/>
                  </a:ext>
                </a:extLst>
              </p:cNvPr>
              <p:cNvSpPr txBox="1"/>
              <p:nvPr/>
            </p:nvSpPr>
            <p:spPr>
              <a:xfrm>
                <a:off x="971599" y="4950458"/>
                <a:ext cx="5544599" cy="724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𝑥</m:t>
                      </m:r>
                      <m:r>
                        <a:rPr lang="zh-CN" altLang="en-US" sz="2400" i="1" smtClean="0">
                          <a:latin typeface="Cambria Math" panose="02040503050406030204" pitchFamily="18" charset="0"/>
                        </a:rPr>
                        <m:t>+</m:t>
                      </m:r>
                      <m:r>
                        <a:rPr lang="zh-CN" altLang="en-US" sz="2400" i="1" smtClean="0">
                          <a:latin typeface="Cambria Math" panose="02040503050406030204" pitchFamily="18" charset="0"/>
                        </a:rPr>
                        <m:t>𝑗𝑦</m:t>
                      </m:r>
                      <m:r>
                        <a:rPr lang="zh-CN" altLang="en-US" sz="2400" i="1" smtClean="0">
                          <a:latin typeface="Cambria Math" panose="02040503050406030204" pitchFamily="18" charset="0"/>
                        </a:rPr>
                        <m:t>=</m:t>
                      </m:r>
                      <m:rad>
                        <m:radPr>
                          <m:degHide m:val="on"/>
                          <m:ctrlPr>
                            <a:rPr lang="zh-CN" altLang="en-US" sz="2400" i="1" smtClean="0">
                              <a:latin typeface="Cambria Math" panose="02040503050406030204" pitchFamily="18" charset="0"/>
                            </a:rPr>
                          </m:ctrlPr>
                        </m:radPr>
                        <m:deg/>
                        <m:e>
                          <m:sSup>
                            <m:sSupPr>
                              <m:ctrlPr>
                                <a:rPr lang="zh-CN" altLang="en-US" sz="2400" i="1" smtClean="0">
                                  <a:latin typeface="Cambria Math" panose="02040503050406030204" pitchFamily="18" charset="0"/>
                                </a:rPr>
                              </m:ctrlPr>
                            </m:sSupPr>
                            <m:e>
                              <m:r>
                                <a:rPr lang="zh-CN" altLang="en-US" sz="2400" i="1" smtClean="0">
                                  <a:latin typeface="Cambria Math" panose="02040503050406030204" pitchFamily="18" charset="0"/>
                                </a:rPr>
                                <m:t>𝑥</m:t>
                              </m:r>
                            </m:e>
                            <m:sup>
                              <m:r>
                                <a:rPr lang="zh-CN" altLang="en-US" sz="2400" i="1" smtClean="0">
                                  <a:latin typeface="Cambria Math" panose="02040503050406030204" pitchFamily="18" charset="0"/>
                                </a:rPr>
                                <m:t>2</m:t>
                              </m:r>
                            </m:sup>
                          </m:sSup>
                          <m:r>
                            <a:rPr lang="zh-CN" altLang="en-US" sz="2400" i="1" smtClean="0">
                              <a:latin typeface="Cambria Math" panose="02040503050406030204" pitchFamily="18" charset="0"/>
                            </a:rPr>
                            <m:t>+</m:t>
                          </m:r>
                          <m:sSup>
                            <m:sSupPr>
                              <m:ctrlPr>
                                <a:rPr lang="zh-CN" altLang="en-US" sz="2400" i="1" smtClean="0">
                                  <a:latin typeface="Cambria Math" panose="02040503050406030204" pitchFamily="18" charset="0"/>
                                </a:rPr>
                              </m:ctrlPr>
                            </m:sSupPr>
                            <m:e>
                              <m:r>
                                <a:rPr lang="zh-CN" altLang="en-US" sz="2400" i="1" smtClean="0">
                                  <a:latin typeface="Cambria Math" panose="02040503050406030204" pitchFamily="18" charset="0"/>
                                </a:rPr>
                                <m:t>𝑦</m:t>
                              </m:r>
                            </m:e>
                            <m:sup>
                              <m:r>
                                <a:rPr lang="zh-CN" altLang="en-US" sz="2400" i="1" smtClean="0">
                                  <a:latin typeface="Cambria Math" panose="02040503050406030204" pitchFamily="18" charset="0"/>
                                </a:rPr>
                                <m:t>2</m:t>
                              </m:r>
                            </m:sup>
                          </m:sSup>
                        </m:e>
                      </m:rad>
                      <m:r>
                        <a:rPr lang="zh-CN" altLang="en-US" sz="2400" i="1" smtClean="0">
                          <a:latin typeface="Cambria Math" panose="02040503050406030204" pitchFamily="18" charset="0"/>
                        </a:rPr>
                        <m:t>⋅</m:t>
                      </m:r>
                      <m:sSup>
                        <m:sSupPr>
                          <m:ctrlPr>
                            <a:rPr lang="zh-CN" altLang="en-US" sz="2400" i="1" smtClean="0">
                              <a:latin typeface="Cambria Math" panose="02040503050406030204" pitchFamily="18" charset="0"/>
                            </a:rPr>
                          </m:ctrlPr>
                        </m:sSupPr>
                        <m:e>
                          <m:r>
                            <a:rPr lang="zh-CN" altLang="en-US" sz="2400" i="1" smtClean="0">
                              <a:latin typeface="Cambria Math" panose="02040503050406030204" pitchFamily="18" charset="0"/>
                            </a:rPr>
                            <m:t>ⅇ</m:t>
                          </m:r>
                        </m:e>
                        <m:sup>
                          <m:r>
                            <a:rPr lang="zh-CN" altLang="en-US" sz="2400" i="1" smtClean="0">
                              <a:latin typeface="Cambria Math" panose="02040503050406030204" pitchFamily="18" charset="0"/>
                            </a:rPr>
                            <m:t>𝑗</m:t>
                          </m:r>
                          <m:r>
                            <a:rPr lang="zh-CN" altLang="en-US" sz="2400" i="1" smtClean="0">
                              <a:latin typeface="Cambria Math" panose="02040503050406030204" pitchFamily="18" charset="0"/>
                            </a:rPr>
                            <m:t>𝜑</m:t>
                          </m:r>
                        </m:sup>
                      </m:sSup>
                      <m:r>
                        <a:rPr lang="zh-CN" altLang="en-US" sz="2400" i="1" smtClean="0">
                          <a:latin typeface="Cambria Math" panose="02040503050406030204" pitchFamily="18" charset="0"/>
                        </a:rPr>
                        <m:t>,</m:t>
                      </m:r>
                      <m:r>
                        <a:rPr lang="zh-CN" altLang="en-US" sz="2400" i="1" smtClean="0">
                          <a:latin typeface="Cambria Math" panose="02040503050406030204" pitchFamily="18" charset="0"/>
                        </a:rPr>
                        <m:t>𝜑</m:t>
                      </m:r>
                      <m:r>
                        <a:rPr lang="zh-CN" altLang="en-US" sz="2400" i="1" smtClean="0">
                          <a:latin typeface="Cambria Math" panose="02040503050406030204" pitchFamily="18" charset="0"/>
                        </a:rPr>
                        <m:t>=</m:t>
                      </m:r>
                      <m:func>
                        <m:funcPr>
                          <m:ctrlPr>
                            <a:rPr lang="zh-CN" altLang="en-US" sz="2400" i="1" smtClean="0">
                              <a:latin typeface="Cambria Math" panose="02040503050406030204" pitchFamily="18" charset="0"/>
                            </a:rPr>
                          </m:ctrlPr>
                        </m:funcPr>
                        <m:fName>
                          <m:sSup>
                            <m:sSupPr>
                              <m:ctrlPr>
                                <a:rPr lang="zh-CN" altLang="en-US" sz="2400" i="1" smtClean="0">
                                  <a:latin typeface="Cambria Math" panose="02040503050406030204" pitchFamily="18" charset="0"/>
                                </a:rPr>
                              </m:ctrlPr>
                            </m:sSupPr>
                            <m:e>
                              <m:r>
                                <m:rPr>
                                  <m:sty m:val="p"/>
                                </m:rPr>
                                <a:rPr lang="zh-CN" altLang="en-US" sz="2400" i="1" smtClean="0">
                                  <a:latin typeface="Cambria Math" panose="02040503050406030204" pitchFamily="18" charset="0"/>
                                </a:rPr>
                                <m:t>tg</m:t>
                              </m:r>
                            </m:e>
                            <m:sup>
                              <m:r>
                                <a:rPr lang="zh-CN" altLang="en-US" sz="2400" i="1" smtClean="0">
                                  <a:latin typeface="Cambria Math" panose="02040503050406030204" pitchFamily="18" charset="0"/>
                                </a:rPr>
                                <m:t>−1</m:t>
                              </m:r>
                            </m:sup>
                          </m:sSup>
                        </m:fName>
                        <m:e>
                          <m:d>
                            <m:dPr>
                              <m:ctrlPr>
                                <a:rPr lang="zh-CN" altLang="en-US" sz="2400" i="1" smtClean="0">
                                  <a:latin typeface="Cambria Math" panose="02040503050406030204" pitchFamily="18" charset="0"/>
                                </a:rPr>
                              </m:ctrlPr>
                            </m:dPr>
                            <m:e>
                              <m:f>
                                <m:fPr>
                                  <m:ctrlPr>
                                    <a:rPr lang="zh-CN" altLang="en-US" sz="2400" i="1" smtClean="0">
                                      <a:latin typeface="Cambria Math" panose="02040503050406030204" pitchFamily="18" charset="0"/>
                                    </a:rPr>
                                  </m:ctrlPr>
                                </m:fPr>
                                <m:num>
                                  <m:r>
                                    <a:rPr lang="zh-CN" altLang="en-US" sz="2400" i="1" smtClean="0">
                                      <a:latin typeface="Cambria Math" panose="02040503050406030204" pitchFamily="18" charset="0"/>
                                    </a:rPr>
                                    <m:t>𝑦</m:t>
                                  </m:r>
                                </m:num>
                                <m:den>
                                  <m:r>
                                    <a:rPr lang="zh-CN" altLang="en-US" sz="2400" i="1" smtClean="0">
                                      <a:latin typeface="Cambria Math" panose="02040503050406030204" pitchFamily="18" charset="0"/>
                                    </a:rPr>
                                    <m:t>𝑥</m:t>
                                  </m:r>
                                </m:den>
                              </m:f>
                            </m:e>
                          </m:d>
                        </m:e>
                      </m:func>
                    </m:oMath>
                  </m:oMathPara>
                </a14:m>
                <a:endParaRPr lang="zh-CN" altLang="en-US" sz="2400" dirty="0"/>
              </a:p>
            </p:txBody>
          </p:sp>
        </mc:Choice>
        <mc:Fallback xmlns="">
          <p:sp>
            <p:nvSpPr>
              <p:cNvPr id="40" name="文本框 39">
                <a:extLst>
                  <a:ext uri="{FF2B5EF4-FFF2-40B4-BE49-F238E27FC236}">
                    <a16:creationId xmlns:a16="http://schemas.microsoft.com/office/drawing/2014/main" id="{75C5E759-6828-4937-BD38-1F457AF42375}"/>
                  </a:ext>
                </a:extLst>
              </p:cNvPr>
              <p:cNvSpPr txBox="1">
                <a:spLocks noRot="1" noChangeAspect="1" noMove="1" noResize="1" noEditPoints="1" noAdjustHandles="1" noChangeArrowheads="1" noChangeShapeType="1" noTextEdit="1"/>
              </p:cNvSpPr>
              <p:nvPr/>
            </p:nvSpPr>
            <p:spPr>
              <a:xfrm>
                <a:off x="971599" y="4950458"/>
                <a:ext cx="5544599" cy="72475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8261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3C4B7-0665-44EF-B102-5012B21FEA17}"/>
              </a:ext>
            </a:extLst>
          </p:cNvPr>
          <p:cNvSpPr>
            <a:spLocks noGrp="1"/>
          </p:cNvSpPr>
          <p:nvPr>
            <p:ph type="title"/>
          </p:nvPr>
        </p:nvSpPr>
        <p:spPr/>
        <p:txBody>
          <a:bodyPr/>
          <a:lstStyle/>
          <a:p>
            <a:r>
              <a:rPr lang="zh-CN" altLang="en-US" dirty="0"/>
              <a:t>正弦函数的相量法表示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A0D6D9-33C3-4CD9-9C04-74E2CC5A0571}"/>
                  </a:ext>
                </a:extLst>
              </p:cNvPr>
              <p:cNvSpPr>
                <a:spLocks noGrp="1"/>
              </p:cNvSpPr>
              <p:nvPr>
                <p:ph idx="1"/>
              </p:nvPr>
            </p:nvSpPr>
            <p:spPr/>
            <p:txBody>
              <a:bodyPr>
                <a:normAutofit/>
              </a:bodyPr>
              <a:lstStyle/>
              <a:p>
                <a:r>
                  <a:rPr lang="zh-CN" altLang="en-US" sz="2800" dirty="0"/>
                  <a:t>正弦函数三要素：幅度</a:t>
                </a:r>
                <a:r>
                  <a:rPr lang="en-US" altLang="zh-CN" sz="2800" dirty="0"/>
                  <a:t>A</a:t>
                </a:r>
                <a:r>
                  <a:rPr lang="zh-CN" altLang="en-US" sz="2800" dirty="0"/>
                  <a:t>、频率</a:t>
                </a:r>
                <a:r>
                  <a:rPr lang="el-GR" altLang="zh-CN" sz="2800" dirty="0">
                    <a:ea typeface="方正姚体" panose="02010601030101010101" pitchFamily="2" charset="-122"/>
                  </a:rPr>
                  <a:t>ω</a:t>
                </a:r>
                <a:r>
                  <a:rPr lang="zh-CN" altLang="en-US" sz="2800" dirty="0"/>
                  <a:t>和相位</a:t>
                </a:r>
                <a:r>
                  <a:rPr lang="el-GR" altLang="zh-CN" sz="2800" dirty="0">
                    <a:ea typeface="方正姚体" panose="02010601030101010101" pitchFamily="2" charset="-122"/>
                  </a:rPr>
                  <a:t>φ</a:t>
                </a:r>
                <a:r>
                  <a:rPr lang="zh-CN" altLang="en-US" sz="2800" dirty="0">
                    <a:ea typeface="方正姚体" panose="02010601030101010101" pitchFamily="2" charset="-122"/>
                  </a:rPr>
                  <a:t>；</a:t>
                </a:r>
                <a:endParaRPr lang="en-US" altLang="zh-CN" sz="2800" dirty="0">
                  <a:ea typeface="方正姚体" panose="02010601030101010101" pitchFamily="2" charset="-122"/>
                </a:endParaRPr>
              </a:p>
              <a:p>
                <a14:m>
                  <m:oMath xmlns:m="http://schemas.openxmlformats.org/officeDocument/2006/math">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sin</m:t>
                        </m:r>
                      </m:fName>
                      <m:e>
                        <m:d>
                          <m:dPr>
                            <m:ctrlPr>
                              <a:rPr lang="en-US" altLang="zh-CN" sz="2800" b="0" i="1" smtClean="0">
                                <a:latin typeface="Cambria Math" panose="02040503050406030204" pitchFamily="18" charset="0"/>
                              </a:rPr>
                            </m:ctrlPr>
                          </m:dPr>
                          <m:e>
                            <m:r>
                              <a:rPr lang="zh-CN" altLang="en-US" sz="2800" b="0" i="1" smtClean="0">
                                <a:latin typeface="Cambria Math" panose="02040503050406030204" pitchFamily="18" charset="0"/>
                              </a:rPr>
                              <m:t>𝜔</m:t>
                            </m:r>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𝜑</m:t>
                            </m:r>
                          </m:e>
                        </m:d>
                      </m:e>
                    </m:func>
                  </m:oMath>
                </a14:m>
                <a:r>
                  <a:rPr lang="en-US" altLang="zh-CN" sz="2800" dirty="0"/>
                  <a:t>,</a:t>
                </a:r>
                <a:r>
                  <a:rPr lang="zh-CN" altLang="en-US" sz="2800" dirty="0"/>
                  <a:t>其对应相量是：</a:t>
                </a:r>
                <a:endParaRPr lang="en-US" altLang="zh-CN" sz="2800" dirty="0"/>
              </a:p>
              <a:p>
                <a14:m>
                  <m:oMath xmlns:m="http://schemas.openxmlformats.org/officeDocument/2006/math">
                    <m:acc>
                      <m:accPr>
                        <m:chr m:val="̇"/>
                        <m:ctrlPr>
                          <a:rPr lang="zh-CN" altLang="en-US" sz="2800" i="1" dirty="0" smtClean="0">
                            <a:latin typeface="Cambria Math" panose="02040503050406030204" pitchFamily="18" charset="0"/>
                          </a:rPr>
                        </m:ctrlPr>
                      </m:accPr>
                      <m:e>
                        <m:r>
                          <a:rPr lang="zh-CN" altLang="en-US" sz="2800" i="1" dirty="0">
                            <a:latin typeface="Cambria Math" panose="02040503050406030204" pitchFamily="18" charset="0"/>
                          </a:rPr>
                          <m:t>𝑈</m:t>
                        </m:r>
                      </m:e>
                    </m:acc>
                    <m:r>
                      <a:rPr lang="zh-CN" altLang="en-US" sz="2800" i="0" dirty="0">
                        <a:latin typeface="Cambria Math" panose="02040503050406030204" pitchFamily="18" charset="0"/>
                      </a:rPr>
                      <m:t>=</m:t>
                    </m:r>
                    <m:r>
                      <a:rPr lang="zh-CN" altLang="en-US" sz="2800" i="1" dirty="0">
                        <a:latin typeface="Cambria Math" panose="02040503050406030204" pitchFamily="18" charset="0"/>
                      </a:rPr>
                      <m:t>𝐴</m:t>
                    </m:r>
                    <m:sSup>
                      <m:sSupPr>
                        <m:ctrlPr>
                          <a:rPr lang="zh-CN" altLang="en-US" sz="2800" i="1" dirty="0">
                            <a:latin typeface="Cambria Math" panose="02040503050406030204" pitchFamily="18" charset="0"/>
                          </a:rPr>
                        </m:ctrlPr>
                      </m:sSupPr>
                      <m:e>
                        <m:r>
                          <a:rPr lang="zh-CN" altLang="en-US" sz="2800" i="0" dirty="0">
                            <a:latin typeface="Cambria Math" panose="02040503050406030204" pitchFamily="18" charset="0"/>
                          </a:rPr>
                          <m:t>ⅇ</m:t>
                        </m:r>
                      </m:e>
                      <m:sup>
                        <m:r>
                          <a:rPr lang="zh-CN" altLang="en-US" sz="2800" i="1" dirty="0">
                            <a:latin typeface="Cambria Math" panose="02040503050406030204" pitchFamily="18" charset="0"/>
                          </a:rPr>
                          <m:t>𝑗</m:t>
                        </m:r>
                        <m:d>
                          <m:dPr>
                            <m:ctrlPr>
                              <a:rPr lang="zh-CN" altLang="en-US" sz="2800" i="1" dirty="0">
                                <a:latin typeface="Cambria Math" panose="02040503050406030204" pitchFamily="18" charset="0"/>
                              </a:rPr>
                            </m:ctrlPr>
                          </m:dPr>
                          <m:e>
                            <m:r>
                              <a:rPr lang="zh-CN" altLang="en-US" sz="2800" i="1" dirty="0">
                                <a:latin typeface="Cambria Math" panose="02040503050406030204" pitchFamily="18" charset="0"/>
                              </a:rPr>
                              <m:t>𝜔</m:t>
                            </m:r>
                            <m:r>
                              <a:rPr lang="zh-CN" altLang="en-US" sz="2800" i="1" dirty="0">
                                <a:latin typeface="Cambria Math" panose="02040503050406030204" pitchFamily="18" charset="0"/>
                              </a:rPr>
                              <m:t>𝑡</m:t>
                            </m:r>
                            <m:r>
                              <a:rPr lang="zh-CN" altLang="en-US" sz="2800" i="0" dirty="0">
                                <a:latin typeface="Cambria Math" panose="02040503050406030204" pitchFamily="18" charset="0"/>
                              </a:rPr>
                              <m:t>+</m:t>
                            </m:r>
                            <m:r>
                              <a:rPr lang="zh-CN" altLang="en-US" sz="2800" i="1" dirty="0">
                                <a:latin typeface="Cambria Math" panose="02040503050406030204" pitchFamily="18" charset="0"/>
                              </a:rPr>
                              <m:t>𝜑</m:t>
                            </m:r>
                          </m:e>
                        </m:d>
                      </m:sup>
                    </m:sSup>
                    <m:r>
                      <a:rPr lang="zh-CN" altLang="en-US" sz="2800" i="0" dirty="0">
                        <a:latin typeface="Cambria Math" panose="02040503050406030204" pitchFamily="18" charset="0"/>
                      </a:rPr>
                      <m:t>=</m:t>
                    </m:r>
                    <m:r>
                      <a:rPr lang="zh-CN" altLang="en-US" sz="2800" i="1" dirty="0">
                        <a:latin typeface="Cambria Math" panose="02040503050406030204" pitchFamily="18" charset="0"/>
                      </a:rPr>
                      <m:t>𝐴</m:t>
                    </m:r>
                    <m:sSup>
                      <m:sSupPr>
                        <m:ctrlPr>
                          <a:rPr lang="zh-CN" altLang="en-US" sz="2800" i="1" dirty="0">
                            <a:latin typeface="Cambria Math" panose="02040503050406030204" pitchFamily="18" charset="0"/>
                          </a:rPr>
                        </m:ctrlPr>
                      </m:sSupPr>
                      <m:e>
                        <m:r>
                          <a:rPr lang="zh-CN" altLang="en-US" sz="2800" i="0" dirty="0">
                            <a:latin typeface="Cambria Math" panose="02040503050406030204" pitchFamily="18" charset="0"/>
                          </a:rPr>
                          <m:t>ⅇ</m:t>
                        </m:r>
                      </m:e>
                      <m:sup>
                        <m:r>
                          <a:rPr lang="zh-CN" altLang="en-US" sz="2800" i="1" dirty="0">
                            <a:latin typeface="Cambria Math" panose="02040503050406030204" pitchFamily="18" charset="0"/>
                          </a:rPr>
                          <m:t>𝑗</m:t>
                        </m:r>
                        <m:r>
                          <a:rPr lang="zh-CN" altLang="en-US" sz="2800" i="1" dirty="0">
                            <a:latin typeface="Cambria Math" panose="02040503050406030204" pitchFamily="18" charset="0"/>
                          </a:rPr>
                          <m:t>𝜔</m:t>
                        </m:r>
                        <m:r>
                          <a:rPr lang="zh-CN" altLang="en-US" sz="2800" i="1" dirty="0">
                            <a:latin typeface="Cambria Math" panose="02040503050406030204" pitchFamily="18" charset="0"/>
                          </a:rPr>
                          <m:t>𝑡</m:t>
                        </m:r>
                      </m:sup>
                    </m:sSup>
                    <m:r>
                      <a:rPr lang="zh-CN" altLang="en-US" sz="2800" i="0" dirty="0">
                        <a:latin typeface="Cambria Math" panose="02040503050406030204" pitchFamily="18" charset="0"/>
                      </a:rPr>
                      <m:t>⋅</m:t>
                    </m:r>
                    <m:sSup>
                      <m:sSupPr>
                        <m:ctrlPr>
                          <a:rPr lang="zh-CN" altLang="en-US" sz="2800" i="1" dirty="0">
                            <a:latin typeface="Cambria Math" panose="02040503050406030204" pitchFamily="18" charset="0"/>
                          </a:rPr>
                        </m:ctrlPr>
                      </m:sSupPr>
                      <m:e>
                        <m:r>
                          <a:rPr lang="zh-CN" altLang="en-US" sz="2800" i="0" dirty="0">
                            <a:latin typeface="Cambria Math" panose="02040503050406030204" pitchFamily="18" charset="0"/>
                          </a:rPr>
                          <m:t>ⅇ</m:t>
                        </m:r>
                      </m:e>
                      <m:sup>
                        <m:r>
                          <a:rPr lang="zh-CN" altLang="en-US" sz="2800" i="1" dirty="0">
                            <a:latin typeface="Cambria Math" panose="02040503050406030204" pitchFamily="18" charset="0"/>
                          </a:rPr>
                          <m:t>𝑗</m:t>
                        </m:r>
                        <m:r>
                          <a:rPr lang="zh-CN" altLang="en-US" sz="2800" i="1" dirty="0">
                            <a:latin typeface="Cambria Math" panose="02040503050406030204" pitchFamily="18" charset="0"/>
                          </a:rPr>
                          <m:t>𝜑</m:t>
                        </m:r>
                      </m:sup>
                    </m:sSup>
                    <m:r>
                      <a:rPr lang="zh-CN" altLang="en-US" sz="2800" i="1" dirty="0" smtClean="0">
                        <a:latin typeface="Cambria Math" panose="02040503050406030204" pitchFamily="18" charset="0"/>
                      </a:rPr>
                      <m:t>，</m:t>
                    </m:r>
                    <m:r>
                      <a:rPr lang="zh-CN" altLang="en-US" sz="2800" i="1" dirty="0">
                        <a:latin typeface="Cambria Math" panose="02040503050406030204" pitchFamily="18" charset="0"/>
                      </a:rPr>
                      <m:t>简写为</m:t>
                    </m:r>
                    <m:r>
                      <a:rPr lang="zh-CN" altLang="en-US" sz="2800" i="1" dirty="0">
                        <a:latin typeface="Cambria Math" panose="02040503050406030204" pitchFamily="18" charset="0"/>
                      </a:rPr>
                      <m:t>𝐴</m:t>
                    </m:r>
                    <m:r>
                      <a:rPr lang="zh-CN" altLang="en-US" sz="2800" i="1" dirty="0" smtClean="0">
                        <a:latin typeface="Cambria Math" panose="02040503050406030204" pitchFamily="18" charset="0"/>
                      </a:rPr>
                      <m:t>∠</m:t>
                    </m:r>
                    <m:r>
                      <a:rPr lang="zh-CN" altLang="en-US" sz="2800" i="1" dirty="0">
                        <a:latin typeface="Cambria Math" panose="02040503050406030204" pitchFamily="18" charset="0"/>
                      </a:rPr>
                      <m:t>𝜑</m:t>
                    </m:r>
                  </m:oMath>
                </a14:m>
                <a:r>
                  <a:rPr lang="zh-CN" altLang="en-US" sz="2800" dirty="0"/>
                  <a:t>。</a:t>
                </a:r>
                <a:endParaRPr lang="en-US" altLang="zh-CN" sz="2800" dirty="0"/>
              </a:p>
              <a:p>
                <a:r>
                  <a:rPr lang="zh-CN" altLang="en-US" sz="2800" dirty="0"/>
                  <a:t>所有线性系统对简谐信号的稳态响应都是同频率正弦量。所以相量经常不计频率。</a:t>
                </a:r>
                <a:endParaRPr lang="en-US" altLang="zh-CN" sz="2800" dirty="0"/>
              </a:p>
              <a:p>
                <a:endParaRPr lang="zh-CN" altLang="en-US" sz="2800" dirty="0"/>
              </a:p>
            </p:txBody>
          </p:sp>
        </mc:Choice>
        <mc:Fallback xmlns="">
          <p:sp>
            <p:nvSpPr>
              <p:cNvPr id="3" name="内容占位符 2">
                <a:extLst>
                  <a:ext uri="{FF2B5EF4-FFF2-40B4-BE49-F238E27FC236}">
                    <a16:creationId xmlns:a16="http://schemas.microsoft.com/office/drawing/2014/main" id="{09A0D6D9-33C3-4CD9-9C04-74E2CC5A0571}"/>
                  </a:ext>
                </a:extLst>
              </p:cNvPr>
              <p:cNvSpPr>
                <a:spLocks noGrp="1" noRot="1" noChangeAspect="1" noMove="1" noResize="1" noEditPoints="1" noAdjustHandles="1" noChangeArrowheads="1" noChangeShapeType="1" noTextEdit="1"/>
              </p:cNvSpPr>
              <p:nvPr>
                <p:ph idx="1"/>
              </p:nvPr>
            </p:nvSpPr>
            <p:spPr>
              <a:blipFill>
                <a:blip r:embed="rId2"/>
                <a:stretch>
                  <a:fillRect l="-16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396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AF0CB96-F6D0-4A46-9539-E9CD9AED5E68}"/>
              </a:ext>
            </a:extLst>
          </p:cNvPr>
          <p:cNvSpPr>
            <a:spLocks noChangeArrowheads="1"/>
          </p:cNvSpPr>
          <p:nvPr/>
        </p:nvSpPr>
        <p:spPr bwMode="auto">
          <a:xfrm>
            <a:off x="1259632" y="1556793"/>
            <a:ext cx="5105400" cy="424847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lIns="0" tIns="45720" rIns="0" bIns="45720" rtlCol="0">
            <a:normAutofit fontScale="85000" lnSpcReduction="20000"/>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914400">
              <a:lnSpc>
                <a:spcPct val="150000"/>
              </a:lnSpc>
              <a:spcBef>
                <a:spcPts val="1200"/>
              </a:spcBef>
              <a:spcAft>
                <a:spcPts val="200"/>
              </a:spcAft>
              <a:buSzPct val="100000"/>
            </a:pP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第</a:t>
            </a:r>
            <a:r>
              <a:rPr lang="en-US" altLang="zh-CN" sz="3200" dirty="0">
                <a:solidFill>
                  <a:schemeClr val="tx1">
                    <a:lumMod val="75000"/>
                    <a:lumOff val="25000"/>
                  </a:schemeClr>
                </a:solidFill>
                <a:latin typeface="幼圆" panose="02010509060101010101" pitchFamily="49" charset="-122"/>
                <a:ea typeface="幼圆" panose="02010509060101010101" pitchFamily="49" charset="-122"/>
              </a:rPr>
              <a:t>1</a:t>
            </a: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章 绪论和电路基础</a:t>
            </a:r>
            <a:endParaRPr lang="en-US" altLang="zh-CN" sz="3200" dirty="0">
              <a:solidFill>
                <a:schemeClr val="tx1">
                  <a:lumMod val="75000"/>
                  <a:lumOff val="25000"/>
                </a:schemeClr>
              </a:solidFill>
              <a:latin typeface="幼圆" panose="02010509060101010101" pitchFamily="49" charset="-122"/>
              <a:ea typeface="幼圆" panose="02010509060101010101" pitchFamily="49" charset="-122"/>
            </a:endParaRPr>
          </a:p>
          <a:p>
            <a:pPr defTabSz="914400">
              <a:lnSpc>
                <a:spcPct val="150000"/>
              </a:lnSpc>
              <a:spcBef>
                <a:spcPts val="1200"/>
              </a:spcBef>
              <a:spcAft>
                <a:spcPts val="200"/>
              </a:spcAft>
              <a:buSzPct val="100000"/>
            </a:pP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第</a:t>
            </a:r>
            <a:r>
              <a:rPr lang="en-US" altLang="zh-CN" sz="3200" dirty="0">
                <a:solidFill>
                  <a:schemeClr val="tx1">
                    <a:lumMod val="75000"/>
                    <a:lumOff val="25000"/>
                  </a:schemeClr>
                </a:solidFill>
                <a:latin typeface="幼圆" panose="02010509060101010101" pitchFamily="49" charset="-122"/>
                <a:ea typeface="幼圆" panose="02010509060101010101" pitchFamily="49" charset="-122"/>
              </a:rPr>
              <a:t>2</a:t>
            </a: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章 半导体器件基础</a:t>
            </a:r>
            <a:endParaRPr lang="en-US" altLang="zh-CN" sz="3200" dirty="0">
              <a:solidFill>
                <a:schemeClr val="tx1">
                  <a:lumMod val="75000"/>
                  <a:lumOff val="25000"/>
                </a:schemeClr>
              </a:solidFill>
              <a:latin typeface="幼圆" panose="02010509060101010101" pitchFamily="49" charset="-122"/>
              <a:ea typeface="幼圆" panose="02010509060101010101" pitchFamily="49" charset="-122"/>
            </a:endParaRPr>
          </a:p>
          <a:p>
            <a:pPr defTabSz="914400">
              <a:lnSpc>
                <a:spcPct val="150000"/>
              </a:lnSpc>
              <a:spcBef>
                <a:spcPts val="1200"/>
              </a:spcBef>
              <a:spcAft>
                <a:spcPts val="200"/>
              </a:spcAft>
              <a:buSzPct val="100000"/>
            </a:pP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第</a:t>
            </a:r>
            <a:r>
              <a:rPr lang="en-US" altLang="zh-CN" sz="3200" dirty="0">
                <a:solidFill>
                  <a:schemeClr val="tx1">
                    <a:lumMod val="75000"/>
                    <a:lumOff val="25000"/>
                  </a:schemeClr>
                </a:solidFill>
                <a:latin typeface="幼圆" panose="02010509060101010101" pitchFamily="49" charset="-122"/>
                <a:ea typeface="幼圆" panose="02010509060101010101" pitchFamily="49" charset="-122"/>
              </a:rPr>
              <a:t>3</a:t>
            </a: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章 放大电路基础</a:t>
            </a:r>
            <a:endParaRPr lang="en-US" altLang="zh-CN" sz="3200" dirty="0">
              <a:solidFill>
                <a:schemeClr val="tx1">
                  <a:lumMod val="75000"/>
                  <a:lumOff val="25000"/>
                </a:schemeClr>
              </a:solidFill>
              <a:latin typeface="幼圆" panose="02010509060101010101" pitchFamily="49" charset="-122"/>
              <a:ea typeface="幼圆" panose="02010509060101010101" pitchFamily="49" charset="-122"/>
            </a:endParaRPr>
          </a:p>
          <a:p>
            <a:pPr defTabSz="914400">
              <a:lnSpc>
                <a:spcPct val="150000"/>
              </a:lnSpc>
              <a:spcBef>
                <a:spcPts val="1200"/>
              </a:spcBef>
              <a:spcAft>
                <a:spcPts val="200"/>
              </a:spcAft>
              <a:buSzPct val="100000"/>
            </a:pP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第</a:t>
            </a:r>
            <a:r>
              <a:rPr lang="en-US" altLang="zh-CN" sz="3200" dirty="0">
                <a:solidFill>
                  <a:schemeClr val="tx1">
                    <a:lumMod val="75000"/>
                    <a:lumOff val="25000"/>
                  </a:schemeClr>
                </a:solidFill>
                <a:latin typeface="幼圆" panose="02010509060101010101" pitchFamily="49" charset="-122"/>
                <a:ea typeface="幼圆" panose="02010509060101010101" pitchFamily="49" charset="-122"/>
              </a:rPr>
              <a:t>4</a:t>
            </a: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章 放大电路的反馈</a:t>
            </a:r>
            <a:endParaRPr lang="en-US" altLang="zh-CN" sz="3200" dirty="0">
              <a:solidFill>
                <a:schemeClr val="tx1">
                  <a:lumMod val="75000"/>
                  <a:lumOff val="25000"/>
                </a:schemeClr>
              </a:solidFill>
              <a:latin typeface="幼圆" panose="02010509060101010101" pitchFamily="49" charset="-122"/>
              <a:ea typeface="幼圆" panose="02010509060101010101" pitchFamily="49" charset="-122"/>
            </a:endParaRPr>
          </a:p>
          <a:p>
            <a:pPr defTabSz="914400">
              <a:lnSpc>
                <a:spcPct val="150000"/>
              </a:lnSpc>
              <a:spcBef>
                <a:spcPts val="1200"/>
              </a:spcBef>
              <a:spcAft>
                <a:spcPts val="200"/>
              </a:spcAft>
              <a:buSzPct val="100000"/>
            </a:pP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第</a:t>
            </a:r>
            <a:r>
              <a:rPr lang="en-US" altLang="zh-CN" sz="3200" dirty="0">
                <a:solidFill>
                  <a:schemeClr val="tx1">
                    <a:lumMod val="75000"/>
                    <a:lumOff val="25000"/>
                  </a:schemeClr>
                </a:solidFill>
                <a:latin typeface="幼圆" panose="02010509060101010101" pitchFamily="49" charset="-122"/>
                <a:ea typeface="幼圆" panose="02010509060101010101" pitchFamily="49" charset="-122"/>
              </a:rPr>
              <a:t>5</a:t>
            </a: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章 集成运算放大电路基础</a:t>
            </a:r>
            <a:endParaRPr lang="en-US" altLang="zh-CN" sz="3200" dirty="0">
              <a:solidFill>
                <a:schemeClr val="tx1">
                  <a:lumMod val="75000"/>
                  <a:lumOff val="25000"/>
                </a:schemeClr>
              </a:solidFill>
              <a:latin typeface="幼圆" panose="02010509060101010101" pitchFamily="49" charset="-122"/>
              <a:ea typeface="幼圆" panose="02010509060101010101" pitchFamily="49" charset="-122"/>
            </a:endParaRPr>
          </a:p>
          <a:p>
            <a:pPr defTabSz="914400">
              <a:lnSpc>
                <a:spcPct val="150000"/>
              </a:lnSpc>
              <a:spcBef>
                <a:spcPts val="1200"/>
              </a:spcBef>
              <a:spcAft>
                <a:spcPts val="200"/>
              </a:spcAft>
              <a:buSzPct val="100000"/>
            </a:pP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第</a:t>
            </a:r>
            <a:r>
              <a:rPr lang="en-US" altLang="zh-CN" sz="3200" dirty="0">
                <a:solidFill>
                  <a:schemeClr val="tx1">
                    <a:lumMod val="75000"/>
                    <a:lumOff val="25000"/>
                  </a:schemeClr>
                </a:solidFill>
                <a:latin typeface="幼圆" panose="02010509060101010101" pitchFamily="49" charset="-122"/>
                <a:ea typeface="幼圆" panose="02010509060101010101" pitchFamily="49" charset="-122"/>
              </a:rPr>
              <a:t>6</a:t>
            </a: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章 正弦波振荡电路</a:t>
            </a:r>
          </a:p>
        </p:txBody>
      </p:sp>
      <p:sp>
        <p:nvSpPr>
          <p:cNvPr id="6147" name="Rectangle 3">
            <a:extLst>
              <a:ext uri="{FF2B5EF4-FFF2-40B4-BE49-F238E27FC236}">
                <a16:creationId xmlns:a16="http://schemas.microsoft.com/office/drawing/2014/main" id="{AED23F41-C7BC-4D53-BA8F-D738F1BA2C48}"/>
              </a:ext>
            </a:extLst>
          </p:cNvPr>
          <p:cNvSpPr>
            <a:spLocks noChangeArrowheads="1"/>
          </p:cNvSpPr>
          <p:nvPr/>
        </p:nvSpPr>
        <p:spPr bwMode="auto">
          <a:xfrm>
            <a:off x="1204913" y="612775"/>
            <a:ext cx="5561138" cy="7694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lIns="91440" tIns="45720" rIns="91440" bIns="45720" rtlCol="0" anchor="b">
            <a:normAutofit fontScale="92500"/>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914400">
              <a:lnSpc>
                <a:spcPct val="85000"/>
              </a:lnSpc>
              <a:spcBef>
                <a:spcPct val="0"/>
              </a:spcBef>
            </a:pPr>
            <a:r>
              <a:rPr lang="zh-CN" altLang="en-US" sz="4800" spc="-50" dirty="0">
                <a:solidFill>
                  <a:schemeClr val="tx1">
                    <a:lumMod val="75000"/>
                    <a:lumOff val="25000"/>
                  </a:schemeClr>
                </a:solidFill>
                <a:latin typeface="华文中宋" panose="02010600040101010101" pitchFamily="2" charset="-122"/>
                <a:ea typeface="华文中宋" panose="02010600040101010101" pitchFamily="2" charset="-122"/>
                <a:cs typeface="+mj-cs"/>
              </a:rPr>
              <a:t>课程内容</a:t>
            </a:r>
            <a:r>
              <a:rPr lang="en-US" altLang="zh-CN" sz="4800" spc="-50" dirty="0">
                <a:solidFill>
                  <a:schemeClr val="tx1">
                    <a:lumMod val="75000"/>
                    <a:lumOff val="25000"/>
                  </a:schemeClr>
                </a:solidFill>
                <a:latin typeface="华文中宋" panose="02010600040101010101" pitchFamily="2" charset="-122"/>
                <a:ea typeface="华文中宋" panose="02010600040101010101" pitchFamily="2" charset="-122"/>
                <a:cs typeface="+mj-cs"/>
              </a:rPr>
              <a:t>(</a:t>
            </a:r>
            <a:r>
              <a:rPr lang="zh-CN" altLang="en-US" sz="4800" spc="-50" dirty="0">
                <a:solidFill>
                  <a:schemeClr val="tx1">
                    <a:lumMod val="75000"/>
                    <a:lumOff val="25000"/>
                  </a:schemeClr>
                </a:solidFill>
                <a:latin typeface="华文中宋" panose="02010600040101010101" pitchFamily="2" charset="-122"/>
                <a:ea typeface="华文中宋" panose="02010600040101010101" pitchFamily="2" charset="-122"/>
                <a:cs typeface="+mj-cs"/>
              </a:rPr>
              <a:t>模拟电路）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C0B7E-5DC7-4299-B4D2-8A1A3033057D}"/>
              </a:ext>
            </a:extLst>
          </p:cNvPr>
          <p:cNvSpPr>
            <a:spLocks noGrp="1"/>
          </p:cNvSpPr>
          <p:nvPr>
            <p:ph type="title"/>
          </p:nvPr>
        </p:nvSpPr>
        <p:spPr/>
        <p:txBody>
          <a:bodyPr/>
          <a:lstStyle/>
          <a:p>
            <a:r>
              <a:rPr lang="zh-CN" altLang="en-US" dirty="0"/>
              <a:t>运算关系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5627BF0-F307-49D5-A176-02E64AF5AA17}"/>
                  </a:ext>
                </a:extLst>
              </p:cNvPr>
              <p:cNvSpPr>
                <a:spLocks noGrp="1"/>
              </p:cNvSpPr>
              <p:nvPr>
                <p:ph idx="1"/>
              </p:nvPr>
            </p:nvSpPr>
            <p:spPr>
              <a:xfrm>
                <a:off x="822959" y="1552928"/>
                <a:ext cx="7781489" cy="4468360"/>
              </a:xfrm>
            </p:spPr>
            <p:txBody>
              <a:bodyPr>
                <a:normAutofit fontScale="70000" lnSpcReduction="20000"/>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𝑈</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b="0" i="1" smtClean="0">
                                <a:latin typeface="Cambria Math" panose="02040503050406030204" pitchFamily="18" charset="0"/>
                              </a:rPr>
                              <m:t>𝜑</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𝐼𝑚𝑎𝑔𝑒</m:t>
                    </m:r>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𝑈</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𝑗</m:t>
                            </m:r>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b="0" i="1" smtClean="0">
                                    <a:latin typeface="Cambria Math" panose="02040503050406030204" pitchFamily="18" charset="0"/>
                                  </a:rPr>
                                  <m:t>𝜑</m:t>
                                </m:r>
                              </m:e>
                            </m:d>
                          </m:sup>
                        </m:sSup>
                      </m:e>
                    </m:d>
                  </m:oMath>
                </a14:m>
                <a:endParaRPr lang="en-US" altLang="zh-CN" dirty="0"/>
              </a:p>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𝐼𝑚𝑎𝑔𝑒</m:t>
                    </m:r>
                    <m:d>
                      <m:dPr>
                        <m:ctrlPr>
                          <a:rPr lang="en-US" altLang="zh-CN" i="1">
                            <a:latin typeface="Cambria Math" panose="02040503050406030204" pitchFamily="18" charset="0"/>
                          </a:rPr>
                        </m:ctrlPr>
                      </m:dPr>
                      <m:e>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r>
                          <a:rPr lang="en-US" altLang="zh-CN" i="1">
                            <a:latin typeface="Cambria Math" panose="02040503050406030204" pitchFamily="18" charset="0"/>
                          </a:rPr>
                          <m:t>𝑈</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sup>
                        </m:sSup>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𝑗</m:t>
                            </m:r>
                            <m:r>
                              <a:rPr lang="zh-CN" altLang="en-US" b="0" i="1" smtClean="0">
                                <a:latin typeface="Cambria Math" panose="02040503050406030204" pitchFamily="18" charset="0"/>
                              </a:rPr>
                              <m:t>𝜑</m:t>
                            </m:r>
                          </m:sup>
                        </m:sSup>
                      </m:e>
                    </m:d>
                    <m:r>
                      <a:rPr lang="en-US" altLang="zh-CN" b="0" i="1" smtClean="0">
                        <a:latin typeface="Cambria Math" panose="02040503050406030204" pitchFamily="18" charset="0"/>
                      </a:rPr>
                      <m:t>  </m:t>
                    </m:r>
                    <m:r>
                      <a:rPr lang="zh-CN" altLang="en-US" i="1" smtClean="0">
                        <a:latin typeface="Cambria Math" panose="02040503050406030204" pitchFamily="18" charset="0"/>
                      </a:rPr>
                      <m:t>记为</m:t>
                    </m:r>
                    <m:r>
                      <a:rPr lang="zh-CN" altLang="en-US" i="1">
                        <a:latin typeface="Cambria Math" panose="02040503050406030204" pitchFamily="18" charset="0"/>
                      </a:rPr>
                      <m:t>：</m:t>
                    </m:r>
                  </m:oMath>
                </a14:m>
                <a:endParaRPr lang="en-US" altLang="zh-CN" dirty="0"/>
              </a:p>
              <a:p>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𝑈</m:t>
                        </m:r>
                      </m:e>
                    </m:acc>
                    <m:r>
                      <a:rPr lang="en-US" altLang="zh-CN" b="0" i="1" smtClean="0">
                        <a:latin typeface="Cambria Math" panose="02040503050406030204" pitchFamily="18" charset="0"/>
                      </a:rPr>
                      <m:t>=</m:t>
                    </m:r>
                    <m:r>
                      <a:rPr lang="en-US" altLang="zh-CN" i="1">
                        <a:latin typeface="Cambria Math" panose="02040503050406030204" pitchFamily="18" charset="0"/>
                      </a:rPr>
                      <m:t>𝑈</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𝑗</m:t>
                        </m:r>
                        <m:r>
                          <a:rPr lang="zh-CN" altLang="en-US" i="1">
                            <a:latin typeface="Cambria Math" panose="02040503050406030204" pitchFamily="18" charset="0"/>
                          </a:rPr>
                          <m:t>𝜔</m:t>
                        </m:r>
                        <m:r>
                          <a:rPr lang="en-US" altLang="zh-CN" i="1">
                            <a:latin typeface="Cambria Math" panose="02040503050406030204" pitchFamily="18" charset="0"/>
                          </a:rPr>
                          <m:t>𝑡</m:t>
                        </m:r>
                      </m:sup>
                    </m:sSup>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𝑗</m:t>
                        </m:r>
                        <m:r>
                          <a:rPr lang="zh-CN" altLang="en-US" i="1">
                            <a:latin typeface="Cambria Math" panose="02040503050406030204" pitchFamily="18" charset="0"/>
                          </a:rPr>
                          <m:t>𝜑</m:t>
                        </m:r>
                      </m:sup>
                    </m:sSup>
                  </m:oMath>
                </a14:m>
                <a:r>
                  <a:rPr lang="zh-CN" altLang="en-US" b="0" dirty="0">
                    <a:latin typeface="Cambria Math" panose="02040503050406030204" pitchFamily="18" charset="0"/>
                    <a:ea typeface="Cambria Math" panose="02040503050406030204" pitchFamily="18" charset="0"/>
                  </a:rPr>
                  <a:t>，有效值相量</a:t>
                </a:r>
                <a:endParaRPr lang="en-US" altLang="zh-CN" b="0" dirty="0">
                  <a:latin typeface="Cambria Math" panose="02040503050406030204" pitchFamily="18" charset="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𝐼𝑚𝑎𝑔𝑒</m:t>
                    </m:r>
                    <m:d>
                      <m:dPr>
                        <m:ctrlPr>
                          <a:rPr lang="en-US" altLang="zh-CN" i="1">
                            <a:latin typeface="Cambria Math" panose="02040503050406030204" pitchFamily="18" charset="0"/>
                          </a:rPr>
                        </m:ctrlPr>
                      </m:dPr>
                      <m:e>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𝑈</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𝑗</m:t>
                            </m:r>
                            <m:r>
                              <a:rPr lang="zh-CN" altLang="en-US" i="1">
                                <a:latin typeface="Cambria Math" panose="02040503050406030204" pitchFamily="18" charset="0"/>
                              </a:rPr>
                              <m:t>𝜔</m:t>
                            </m:r>
                            <m:r>
                              <a:rPr lang="en-US" altLang="zh-CN" i="1">
                                <a:latin typeface="Cambria Math" panose="02040503050406030204" pitchFamily="18" charset="0"/>
                              </a:rPr>
                              <m:t>𝑡</m:t>
                            </m:r>
                          </m:sup>
                        </m:sSup>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𝑗</m:t>
                            </m:r>
                            <m:r>
                              <a:rPr lang="zh-CN" altLang="en-US" i="1">
                                <a:latin typeface="Cambria Math" panose="02040503050406030204" pitchFamily="18" charset="0"/>
                              </a:rPr>
                              <m:t>𝜑</m:t>
                            </m:r>
                          </m:sup>
                        </m:sSup>
                      </m:e>
                    </m:d>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r>
                      <a:rPr lang="en-US" altLang="zh-CN" b="0" i="1" smtClean="0">
                        <a:latin typeface="Cambria Math" panose="02040503050406030204" pitchFamily="18" charset="0"/>
                      </a:rPr>
                      <m:t>𝐼𝑚𝑎𝑔𝑒</m:t>
                    </m:r>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𝑈</m:t>
                        </m:r>
                      </m:e>
                    </m:acc>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zh-CN" altLang="en-US" dirty="0"/>
                  <a:t>正弦量就是其相量的虚部，其实部就是相应的余弦量；</a:t>
                </a:r>
                <a:endParaRPr lang="en-US" altLang="zh-CN" dirty="0"/>
              </a:p>
              <a:p>
                <a:r>
                  <a:rPr lang="zh-CN" altLang="en-US" dirty="0"/>
                  <a:t>三角函数和相量之间存在一一对应关系。</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F5627BF0-F307-49D5-A176-02E64AF5AA17}"/>
                  </a:ext>
                </a:extLst>
              </p:cNvPr>
              <p:cNvSpPr>
                <a:spLocks noGrp="1" noRot="1" noChangeAspect="1" noMove="1" noResize="1" noEditPoints="1" noAdjustHandles="1" noChangeArrowheads="1" noChangeShapeType="1" noTextEdit="1"/>
              </p:cNvSpPr>
              <p:nvPr>
                <p:ph idx="1"/>
              </p:nvPr>
            </p:nvSpPr>
            <p:spPr>
              <a:xfrm>
                <a:off x="822959" y="1552928"/>
                <a:ext cx="7781489" cy="4468360"/>
              </a:xfrm>
              <a:blipFill>
                <a:blip r:embed="rId2"/>
                <a:stretch>
                  <a:fillRect l="-21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954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CFE9D-2141-4147-9179-732C9882C9E6}"/>
              </a:ext>
            </a:extLst>
          </p:cNvPr>
          <p:cNvSpPr>
            <a:spLocks noGrp="1"/>
          </p:cNvSpPr>
          <p:nvPr>
            <p:ph type="title"/>
          </p:nvPr>
        </p:nvSpPr>
        <p:spPr/>
        <p:txBody>
          <a:bodyPr>
            <a:normAutofit/>
          </a:bodyPr>
          <a:lstStyle/>
          <a:p>
            <a:r>
              <a:rPr lang="zh-CN" altLang="en-US" dirty="0"/>
              <a:t>同频率正弦相量变换性质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34A84E-1AF0-4021-829A-CBDF8AB717AB}"/>
                  </a:ext>
                </a:extLst>
              </p:cNvPr>
              <p:cNvSpPr>
                <a:spLocks noGrp="1"/>
              </p:cNvSpPr>
              <p:nvPr>
                <p:ph idx="1"/>
              </p:nvPr>
            </p:nvSpPr>
            <p:spPr/>
            <p:txBody>
              <a:bodyPr>
                <a:normAutofit fontScale="92500" lnSpcReduction="20000"/>
              </a:bodyPr>
              <a:lstStyle/>
              <a:p>
                <a:r>
                  <a:rPr lang="zh-CN" altLang="en-US" dirty="0"/>
                  <a:t>比例性：</a:t>
                </a:r>
                <a14:m>
                  <m:oMath xmlns:m="http://schemas.openxmlformats.org/officeDocument/2006/math">
                    <m:r>
                      <a:rPr lang="en-US" altLang="zh-CN" b="0" i="0" dirty="0" smtClean="0">
                        <a:latin typeface="Cambria Math" panose="02040503050406030204" pitchFamily="18" charset="0"/>
                      </a:rPr>
                      <m:t> </m:t>
                    </m:r>
                    <m:r>
                      <a:rPr lang="zh-CN" altLang="en-US" b="0" i="1" dirty="0">
                        <a:latin typeface="Cambria Math" panose="02040503050406030204" pitchFamily="18" charset="0"/>
                      </a:rPr>
                      <m:t>如</m:t>
                    </m:r>
                    <m:r>
                      <a:rPr lang="zh-CN" altLang="en-US" i="1" dirty="0" smtClean="0">
                        <a:latin typeface="Cambria Math" panose="02040503050406030204" pitchFamily="18" charset="0"/>
                      </a:rPr>
                      <m:t>果</m:t>
                    </m:r>
                    <m:r>
                      <a:rPr lang="en-US" altLang="zh-CN" b="0" i="1" dirty="0"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𝑈</m:t>
                        </m:r>
                      </m:e>
                    </m:acc>
                    <m:r>
                      <a:rPr lang="zh-CN" altLang="en-US" i="1">
                        <a:latin typeface="Cambria Math" panose="02040503050406030204" pitchFamily="18" charset="0"/>
                      </a:rPr>
                      <m:t>，</m:t>
                    </m:r>
                    <m:r>
                      <a:rPr lang="zh-CN" altLang="en-US" i="1" smtClean="0">
                        <a:latin typeface="Cambria Math" panose="02040503050406030204" pitchFamily="18" charset="0"/>
                      </a:rPr>
                      <m:t>则</m:t>
                    </m:r>
                    <m:r>
                      <a:rPr lang="en-US" altLang="zh-CN" b="0" i="1" smtClean="0">
                        <a:latin typeface="Cambria Math" panose="02040503050406030204" pitchFamily="18" charset="0"/>
                      </a:rPr>
                      <m:t> </m:t>
                    </m:r>
                    <m:r>
                      <a:rPr lang="en-US" altLang="zh-CN" b="0" i="1" dirty="0" smtClean="0">
                        <a:latin typeface="Cambria Math" panose="02040503050406030204" pitchFamily="18" charset="0"/>
                      </a:rPr>
                      <m:t>𝑘𝑢</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𝑘</m:t>
                    </m:r>
                    <m:acc>
                      <m:accPr>
                        <m:chr m:val="̇"/>
                        <m:ctrlPr>
                          <a:rPr lang="en-US" altLang="zh-CN" b="0" i="1" dirty="0" smtClean="0">
                            <a:latin typeface="Cambria Math" panose="02040503050406030204" pitchFamily="18" charset="0"/>
                            <a:ea typeface="Cambria Math" panose="02040503050406030204" pitchFamily="18" charset="0"/>
                          </a:rPr>
                        </m:ctrlPr>
                      </m:accPr>
                      <m:e>
                        <m:r>
                          <a:rPr lang="en-US" altLang="zh-CN" b="0" i="1" dirty="0" smtClean="0">
                            <a:latin typeface="Cambria Math" panose="02040503050406030204" pitchFamily="18" charset="0"/>
                            <a:ea typeface="Cambria Math" panose="02040503050406030204" pitchFamily="18" charset="0"/>
                          </a:rPr>
                          <m:t>𝑈</m:t>
                        </m:r>
                      </m:e>
                    </m:acc>
                  </m:oMath>
                </a14:m>
                <a:r>
                  <a:rPr lang="zh-CN" altLang="en-US" dirty="0"/>
                  <a:t>；</a:t>
                </a:r>
                <a:endParaRPr lang="en-US" altLang="zh-CN" dirty="0"/>
              </a:p>
              <a:p>
                <a:r>
                  <a:rPr lang="zh-CN" altLang="en-US" dirty="0"/>
                  <a:t>线性性：如果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𝑈</m:t>
                            </m:r>
                          </m:e>
                        </m:acc>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𝑈</m:t>
                            </m:r>
                          </m:e>
                        </m:acc>
                      </m:e>
                      <m:sub>
                        <m:r>
                          <a:rPr lang="en-US" altLang="zh-CN" b="0" i="1" smtClean="0">
                            <a:latin typeface="Cambria Math" panose="02040503050406030204" pitchFamily="18" charset="0"/>
                            <a:ea typeface="Cambria Math" panose="02040503050406030204" pitchFamily="18" charset="0"/>
                          </a:rPr>
                          <m:t>2</m:t>
                        </m:r>
                      </m:sub>
                    </m:sSub>
                    <m:r>
                      <a:rPr lang="zh-CN" altLang="en-US" i="1" smtClean="0">
                        <a:latin typeface="Cambria Math" panose="02040503050406030204" pitchFamily="18" charset="0"/>
                        <a:ea typeface="Cambria Math" panose="02040503050406030204" pitchFamily="18" charset="0"/>
                      </a:rPr>
                      <m:t>，</m:t>
                    </m:r>
                  </m:oMath>
                </a14:m>
                <a:r>
                  <a:rPr lang="zh-CN" altLang="en-US" dirty="0"/>
                  <a:t>则</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𝑢</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𝑢</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𝑈</m:t>
                            </m:r>
                          </m:e>
                        </m:acc>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𝑈</m:t>
                            </m:r>
                          </m:e>
                        </m:acc>
                      </m:e>
                      <m:sub>
                        <m:r>
                          <a:rPr lang="en-US" altLang="zh-CN" i="1" dirty="0">
                            <a:latin typeface="Cambria Math" panose="02040503050406030204" pitchFamily="18" charset="0"/>
                          </a:rPr>
                          <m:t>2</m:t>
                        </m:r>
                      </m:sub>
                    </m:sSub>
                    <m:r>
                      <a:rPr lang="en-US" altLang="zh-CN" b="0" i="1" dirty="0" smtClean="0">
                        <a:latin typeface="Cambria Math" panose="02040503050406030204" pitchFamily="18" charset="0"/>
                      </a:rPr>
                      <m:t>)</m:t>
                    </m:r>
                  </m:oMath>
                </a14:m>
                <a:endParaRPr lang="en-US" altLang="zh-CN" dirty="0"/>
              </a:p>
              <a:p>
                <a:r>
                  <a:rPr lang="zh-CN" altLang="en-US" dirty="0"/>
                  <a:t>微分运算</a:t>
                </a:r>
                <a:r>
                  <a:rPr lang="en-US" altLang="zh-CN" dirty="0"/>
                  <a:t>:</a:t>
                </a:r>
                <a:r>
                  <a:rPr lang="zh-CN" altLang="en-US" dirty="0"/>
                  <a:t>如果</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𝑢</m:t>
                        </m:r>
                      </m:e>
                      <m:sub>
                        <m:r>
                          <a:rPr lang="zh-CN" altLang="en-US" i="1">
                            <a:latin typeface="Cambria Math" panose="02040503050406030204" pitchFamily="18" charset="0"/>
                          </a:rPr>
                          <m:t>1</m:t>
                        </m:r>
                      </m:sub>
                    </m:sSub>
                    <m:r>
                      <a:rPr lang="zh-CN" altLang="en-US" i="1">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ⅆ</m:t>
                        </m:r>
                        <m:sSub>
                          <m:sSubPr>
                            <m:ctrlPr>
                              <a:rPr lang="zh-CN" altLang="en-US" i="1">
                                <a:latin typeface="Cambria Math" panose="02040503050406030204" pitchFamily="18" charset="0"/>
                              </a:rPr>
                            </m:ctrlPr>
                          </m:sSubPr>
                          <m:e>
                            <m:r>
                              <a:rPr lang="zh-CN" altLang="en-US" i="1">
                                <a:latin typeface="Cambria Math" panose="02040503050406030204" pitchFamily="18" charset="0"/>
                              </a:rPr>
                              <m:t>𝑢</m:t>
                            </m:r>
                          </m:e>
                          <m:sub>
                            <m:r>
                              <a:rPr lang="zh-CN" altLang="en-US" i="1">
                                <a:latin typeface="Cambria Math" panose="02040503050406030204" pitchFamily="18" charset="0"/>
                              </a:rPr>
                              <m:t>2</m:t>
                            </m:r>
                          </m:sub>
                        </m:sSub>
                      </m:num>
                      <m:den>
                        <m:r>
                          <a:rPr lang="zh-CN" altLang="en-US" i="1">
                            <a:latin typeface="Cambria Math" panose="02040503050406030204" pitchFamily="18" charset="0"/>
                          </a:rPr>
                          <m:t>ⅆ</m:t>
                        </m:r>
                        <m:r>
                          <a:rPr lang="zh-CN" altLang="en-US" i="1">
                            <a:latin typeface="Cambria Math" panose="02040503050406030204" pitchFamily="18" charset="0"/>
                          </a:rPr>
                          <m:t>𝑡</m:t>
                        </m:r>
                      </m:den>
                    </m:f>
                  </m:oMath>
                </a14:m>
                <a:r>
                  <a:rPr lang="zh-CN" altLang="en-US" dirty="0"/>
                  <a:t>，则</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𝑈</m:t>
                            </m:r>
                          </m:e>
                        </m:acc>
                      </m:e>
                      <m:sub>
                        <m:r>
                          <a:rPr lang="zh-CN" altLang="en-US" i="1">
                            <a:latin typeface="Cambria Math" panose="02040503050406030204" pitchFamily="18" charset="0"/>
                          </a:rPr>
                          <m:t>1</m:t>
                        </m:r>
                      </m:sub>
                    </m:sSub>
                    <m:r>
                      <a:rPr lang="zh-CN" altLang="en-US" i="1">
                        <a:latin typeface="Cambria Math" panose="02040503050406030204" pitchFamily="18" charset="0"/>
                      </a:rPr>
                      <m:t>=</m:t>
                    </m:r>
                    <m:r>
                      <a:rPr lang="zh-CN" altLang="en-US" i="1">
                        <a:latin typeface="Cambria Math" panose="02040503050406030204" pitchFamily="18" charset="0"/>
                      </a:rPr>
                      <m:t>𝑗</m:t>
                    </m:r>
                    <m:r>
                      <a:rPr lang="zh-CN" altLang="en-US" i="1">
                        <a:latin typeface="Cambria Math" panose="02040503050406030204" pitchFamily="18" charset="0"/>
                      </a:rPr>
                      <m:t>𝜔</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𝑈</m:t>
                            </m:r>
                          </m:e>
                        </m:acc>
                      </m:e>
                      <m:sub>
                        <m:r>
                          <a:rPr lang="zh-CN" altLang="en-US" i="1">
                            <a:latin typeface="Cambria Math" panose="02040503050406030204" pitchFamily="18" charset="0"/>
                          </a:rPr>
                          <m:t>2</m:t>
                        </m:r>
                      </m:sub>
                    </m:sSub>
                  </m:oMath>
                </a14:m>
                <a:endParaRPr lang="en-US" altLang="zh-CN" dirty="0"/>
              </a:p>
              <a:p>
                <a:r>
                  <a:rPr lang="zh-CN" altLang="en-US" dirty="0"/>
                  <a:t>积分运算：如果</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𝑢</m:t>
                        </m:r>
                      </m:e>
                      <m:sub>
                        <m:r>
                          <a:rPr lang="zh-CN" altLang="en-US" i="1">
                            <a:latin typeface="Cambria Math" panose="02040503050406030204" pitchFamily="18" charset="0"/>
                          </a:rPr>
                          <m:t>1</m:t>
                        </m:r>
                      </m:sub>
                    </m:sSub>
                    <m:r>
                      <a:rPr lang="zh-CN" altLang="en-US" i="1">
                        <a:latin typeface="Cambria Math" panose="02040503050406030204" pitchFamily="18" charset="0"/>
                      </a:rPr>
                      <m:t>=</m:t>
                    </m:r>
                    <m:nary>
                      <m:naryPr>
                        <m:grow m:val="on"/>
                        <m:subHide m:val="on"/>
                        <m:supHide m:val="on"/>
                        <m:ctrlPr>
                          <a:rPr lang="zh-CN" altLang="en-US" i="1">
                            <a:latin typeface="Cambria Math" panose="02040503050406030204" pitchFamily="18" charset="0"/>
                          </a:rPr>
                        </m:ctrlPr>
                      </m:naryP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𝑢</m:t>
                            </m:r>
                          </m:e>
                          <m:sub>
                            <m:r>
                              <a:rPr lang="zh-CN" altLang="en-US" i="1">
                                <a:latin typeface="Cambria Math" panose="02040503050406030204" pitchFamily="18" charset="0"/>
                              </a:rPr>
                              <m:t>2</m:t>
                            </m:r>
                          </m:sub>
                        </m:sSub>
                        <m:r>
                          <a:rPr lang="zh-CN" altLang="en-US" i="1">
                            <a:latin typeface="Cambria Math" panose="02040503050406030204" pitchFamily="18" charset="0"/>
                          </a:rPr>
                          <m:t>ⅆ</m:t>
                        </m:r>
                        <m:r>
                          <a:rPr lang="zh-CN" altLang="en-US" i="1">
                            <a:latin typeface="Cambria Math" panose="02040503050406030204" pitchFamily="18" charset="0"/>
                          </a:rPr>
                          <m:t>𝑡</m:t>
                        </m:r>
                      </m:e>
                    </m:nary>
                  </m:oMath>
                </a14:m>
                <a:r>
                  <a:rPr lang="zh-CN" altLang="en-US" dirty="0"/>
                  <a:t>，则</a:t>
                </a:r>
                <a14:m>
                  <m:oMath xmlns:m="http://schemas.openxmlformats.org/officeDocument/2006/math">
                    <m:sSub>
                      <m:sSubPr>
                        <m:ctrlPr>
                          <a:rPr lang="zh-CN" altLang="en-US" i="1" dirty="0" smtClean="0">
                            <a:latin typeface="Cambria Math" panose="02040503050406030204" pitchFamily="18" charset="0"/>
                          </a:rPr>
                        </m:ctrlPr>
                      </m:sSubPr>
                      <m:e>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𝑈</m:t>
                            </m:r>
                          </m:e>
                        </m:acc>
                      </m:e>
                      <m:sub>
                        <m:r>
                          <a:rPr lang="zh-CN" altLang="en-US" i="0" dirty="0">
                            <a:latin typeface="Cambria Math" panose="02040503050406030204" pitchFamily="18" charset="0"/>
                          </a:rPr>
                          <m:t>1</m:t>
                        </m:r>
                      </m:sub>
                    </m:sSub>
                    <m:r>
                      <a:rPr lang="zh-CN" altLang="en-US" i="0" dirty="0">
                        <a:latin typeface="Cambria Math" panose="02040503050406030204" pitchFamily="18" charset="0"/>
                      </a:rPr>
                      <m:t>=</m:t>
                    </m:r>
                    <m:f>
                      <m:fPr>
                        <m:ctrlPr>
                          <a:rPr lang="zh-CN" altLang="en-US" i="1" dirty="0">
                            <a:latin typeface="Cambria Math" panose="02040503050406030204" pitchFamily="18" charset="0"/>
                          </a:rPr>
                        </m:ctrlPr>
                      </m:fPr>
                      <m:num>
                        <m:sSub>
                          <m:sSubPr>
                            <m:ctrlPr>
                              <a:rPr lang="zh-CN" altLang="en-US" i="1" dirty="0">
                                <a:latin typeface="Cambria Math" panose="02040503050406030204" pitchFamily="18" charset="0"/>
                              </a:rPr>
                            </m:ctrlPr>
                          </m:sSubPr>
                          <m:e>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𝑈</m:t>
                                </m:r>
                              </m:e>
                            </m:acc>
                          </m:e>
                          <m:sub>
                            <m:r>
                              <a:rPr lang="zh-CN" altLang="en-US" i="0" dirty="0">
                                <a:latin typeface="Cambria Math" panose="02040503050406030204" pitchFamily="18" charset="0"/>
                              </a:rPr>
                              <m:t>2</m:t>
                            </m:r>
                          </m:sub>
                        </m:sSub>
                      </m:num>
                      <m:den>
                        <m:r>
                          <a:rPr lang="zh-CN" altLang="en-US" i="1" dirty="0">
                            <a:latin typeface="Cambria Math" panose="02040503050406030204" pitchFamily="18" charset="0"/>
                          </a:rPr>
                          <m:t>𝑗</m:t>
                        </m:r>
                        <m:r>
                          <a:rPr lang="zh-CN" altLang="en-US" i="1" dirty="0">
                            <a:latin typeface="Cambria Math" panose="02040503050406030204" pitchFamily="18" charset="0"/>
                          </a:rPr>
                          <m:t>𝜔</m:t>
                        </m:r>
                      </m:den>
                    </m:f>
                  </m:oMath>
                </a14:m>
                <a:endParaRPr lang="zh-CN" altLang="en-US" dirty="0"/>
              </a:p>
            </p:txBody>
          </p:sp>
        </mc:Choice>
        <mc:Fallback xmlns="">
          <p:sp>
            <p:nvSpPr>
              <p:cNvPr id="3" name="内容占位符 2">
                <a:extLst>
                  <a:ext uri="{FF2B5EF4-FFF2-40B4-BE49-F238E27FC236}">
                    <a16:creationId xmlns:a16="http://schemas.microsoft.com/office/drawing/2014/main" id="{0934A84E-1AF0-4021-829A-CBDF8AB717AB}"/>
                  </a:ext>
                </a:extLst>
              </p:cNvPr>
              <p:cNvSpPr>
                <a:spLocks noGrp="1" noRot="1" noChangeAspect="1" noMove="1" noResize="1" noEditPoints="1" noAdjustHandles="1" noChangeArrowheads="1" noChangeShapeType="1" noTextEdit="1"/>
              </p:cNvSpPr>
              <p:nvPr>
                <p:ph idx="1"/>
              </p:nvPr>
            </p:nvSpPr>
            <p:spPr>
              <a:blipFill>
                <a:blip r:embed="rId2"/>
                <a:stretch>
                  <a:fillRect l="-565" t="-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7438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07B7A-2DE3-472A-A848-624749E40892}"/>
              </a:ext>
            </a:extLst>
          </p:cNvPr>
          <p:cNvSpPr>
            <a:spLocks noGrp="1"/>
          </p:cNvSpPr>
          <p:nvPr>
            <p:ph type="title"/>
          </p:nvPr>
        </p:nvSpPr>
        <p:spPr/>
        <p:txBody>
          <a:bodyPr/>
          <a:lstStyle/>
          <a:p>
            <a:r>
              <a:rPr lang="zh-CN" altLang="en-US" dirty="0"/>
              <a:t>电容器的复阻抗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83B137D-C4F4-481E-A92D-95BE98C8D36B}"/>
                  </a:ext>
                </a:extLst>
              </p:cNvPr>
              <p:cNvSpPr>
                <a:spLocks noGrp="1"/>
              </p:cNvSpPr>
              <p:nvPr>
                <p:ph idx="1"/>
              </p:nvPr>
            </p:nvSpPr>
            <p:spPr/>
            <p:txBody>
              <a:bodyPr>
                <a:normAutofit/>
              </a:bodyPr>
              <a:lstStyle/>
              <a:p>
                <a14:m>
                  <m:oMath xmlns:m="http://schemas.openxmlformats.org/officeDocument/2006/math">
                    <m:r>
                      <a:rPr lang="ar-AE" altLang="zh-CN" i="1" smtClean="0">
                        <a:latin typeface="Cambria Math" panose="02040503050406030204" pitchFamily="18" charset="0"/>
                      </a:rPr>
                      <m:t>ⅈ=</m:t>
                    </m:r>
                    <m:r>
                      <a:rPr lang="zh-CN" altLang="ar-AE" b="0" i="1" smtClean="0">
                        <a:latin typeface="Cambria Math" panose="02040503050406030204" pitchFamily="18" charset="0"/>
                      </a:rPr>
                      <m:t>𝐶</m:t>
                    </m:r>
                    <m:r>
                      <a:rPr lang="ar-AE" altLang="zh-CN" i="1" smtClean="0">
                        <a:latin typeface="Cambria Math" panose="02040503050406030204" pitchFamily="18" charset="0"/>
                      </a:rPr>
                      <m:t>⋅</m:t>
                    </m:r>
                    <m:f>
                      <m:fPr>
                        <m:ctrlPr>
                          <a:rPr lang="ar-AE" altLang="zh-CN" i="1" smtClean="0">
                            <a:latin typeface="Cambria Math" panose="02040503050406030204" pitchFamily="18" charset="0"/>
                          </a:rPr>
                        </m:ctrlPr>
                      </m:fPr>
                      <m:num>
                        <m:r>
                          <a:rPr lang="ar-AE" altLang="zh-CN" i="1" smtClean="0">
                            <a:latin typeface="Cambria Math" panose="02040503050406030204" pitchFamily="18" charset="0"/>
                          </a:rPr>
                          <m:t>ⅆ</m:t>
                        </m:r>
                        <m:sSub>
                          <m:sSubPr>
                            <m:ctrlPr>
                              <a:rPr lang="ar-AE" altLang="zh-CN" i="1" smtClean="0">
                                <a:latin typeface="Cambria Math" panose="02040503050406030204" pitchFamily="18" charset="0"/>
                              </a:rPr>
                            </m:ctrlPr>
                          </m:sSubPr>
                          <m:e>
                            <m:r>
                              <a:rPr lang="zh-CN" altLang="ar-AE" i="1" smtClean="0">
                                <a:latin typeface="Cambria Math" panose="02040503050406030204" pitchFamily="18" charset="0"/>
                              </a:rPr>
                              <m:t>𝑢</m:t>
                            </m:r>
                          </m:e>
                          <m:sub>
                            <m:r>
                              <a:rPr lang="zh-CN" altLang="ar-AE" i="1" smtClean="0">
                                <a:latin typeface="Cambria Math" panose="02040503050406030204" pitchFamily="18" charset="0"/>
                              </a:rPr>
                              <m:t>𝑐</m:t>
                            </m:r>
                          </m:sub>
                        </m:sSub>
                      </m:num>
                      <m:den>
                        <m:r>
                          <a:rPr lang="ar-AE" altLang="zh-CN" i="1" smtClean="0">
                            <a:latin typeface="Cambria Math" panose="02040503050406030204" pitchFamily="18" charset="0"/>
                          </a:rPr>
                          <m:t>ⅆ</m:t>
                        </m:r>
                        <m:r>
                          <a:rPr lang="zh-CN" altLang="ar-AE" i="1" smtClean="0">
                            <a:latin typeface="Cambria Math" panose="02040503050406030204" pitchFamily="18" charset="0"/>
                          </a:rPr>
                          <m:t>𝑡</m:t>
                        </m:r>
                      </m:den>
                    </m:f>
                    <m:r>
                      <a:rPr lang="ar-AE" altLang="zh-CN" i="1" smtClean="0">
                        <a:latin typeface="Cambria Math" panose="02040503050406030204" pitchFamily="18" charset="0"/>
                      </a:rPr>
                      <m:t>⇒</m:t>
                    </m:r>
                    <m:acc>
                      <m:accPr>
                        <m:chr m:val="̇"/>
                        <m:ctrlPr>
                          <a:rPr lang="ar-AE" altLang="zh-CN" i="1">
                            <a:latin typeface="Cambria Math" panose="02040503050406030204" pitchFamily="18" charset="0"/>
                          </a:rPr>
                        </m:ctrlPr>
                      </m:accPr>
                      <m:e>
                        <m:r>
                          <a:rPr lang="zh-CN" altLang="ar-AE" i="1">
                            <a:latin typeface="Cambria Math" panose="02040503050406030204" pitchFamily="18" charset="0"/>
                          </a:rPr>
                          <m:t>𝐼</m:t>
                        </m:r>
                      </m:e>
                    </m:acc>
                    <m:r>
                      <a:rPr lang="ar-AE" altLang="zh-CN" i="1">
                        <a:latin typeface="Cambria Math" panose="02040503050406030204" pitchFamily="18" charset="0"/>
                      </a:rPr>
                      <m:t>=</m:t>
                    </m:r>
                    <m:r>
                      <a:rPr lang="zh-CN" altLang="ar-AE" i="1">
                        <a:latin typeface="Cambria Math" panose="02040503050406030204" pitchFamily="18" charset="0"/>
                      </a:rPr>
                      <m:t>𝑗</m:t>
                    </m:r>
                    <m:r>
                      <a:rPr lang="zh-CN" altLang="ar-AE" i="1">
                        <a:latin typeface="Cambria Math" panose="02040503050406030204" pitchFamily="18" charset="0"/>
                      </a:rPr>
                      <m:t>𝜔</m:t>
                    </m:r>
                    <m:r>
                      <a:rPr lang="zh-CN" altLang="ar-AE" i="1">
                        <a:latin typeface="Cambria Math" panose="02040503050406030204" pitchFamily="18" charset="0"/>
                      </a:rPr>
                      <m:t>𝐶</m:t>
                    </m:r>
                    <m:r>
                      <a:rPr lang="zh-CN" altLang="ar-AE" i="1">
                        <a:latin typeface="Cambria Math" panose="02040503050406030204" pitchFamily="18" charset="0"/>
                      </a:rPr>
                      <m:t>⋅</m:t>
                    </m:r>
                    <m:acc>
                      <m:accPr>
                        <m:chr m:val="̇"/>
                        <m:ctrlPr>
                          <a:rPr lang="ar-AE" altLang="zh-CN" i="1">
                            <a:latin typeface="Cambria Math" panose="02040503050406030204" pitchFamily="18" charset="0"/>
                          </a:rPr>
                        </m:ctrlPr>
                      </m:accPr>
                      <m:e>
                        <m:r>
                          <a:rPr lang="zh-CN" altLang="ar-AE" i="1">
                            <a:latin typeface="Cambria Math" panose="02040503050406030204" pitchFamily="18" charset="0"/>
                          </a:rPr>
                          <m:t>𝑈</m:t>
                        </m:r>
                      </m:e>
                    </m:acc>
                  </m:oMath>
                </a14:m>
                <a:endParaRPr lang="ar-AE" dirty="0"/>
              </a:p>
              <a:p>
                <a14:m>
                  <m:oMath xmlns:m="http://schemas.openxmlformats.org/officeDocument/2006/math">
                    <m:r>
                      <a:rPr lang="zh-CN" altLang="en-US" b="0" i="1" dirty="0">
                        <a:latin typeface="Cambria Math" panose="02040503050406030204" pitchFamily="18" charset="0"/>
                      </a:rPr>
                      <m:t>容抗</m:t>
                    </m:r>
                    <m:r>
                      <a:rPr lang="zh-CN" altLang="en-US" i="1" dirty="0">
                        <a:latin typeface="Cambria Math" panose="02040503050406030204" pitchFamily="18" charset="0"/>
                      </a:rPr>
                      <m:t>：</m:t>
                    </m:r>
                    <m:r>
                      <a:rPr lang="zh-CN" altLang="en-US" b="0" i="1" smtClean="0">
                        <a:latin typeface="Cambria Math" panose="02040503050406030204" pitchFamily="18" charset="0"/>
                      </a:rPr>
                      <m:t>𝑍</m:t>
                    </m:r>
                    <m:r>
                      <a:rPr lang="en-US" altLang="zh-CN" b="0" i="1" smtClean="0">
                        <a:latin typeface="Cambria Math" panose="02040503050406030204" pitchFamily="18" charset="0"/>
                      </a:rPr>
                      <m:t>=</m:t>
                    </m:r>
                    <m:f>
                      <m:fPr>
                        <m:ctrlPr>
                          <a:rPr lang="ar-AE" altLang="zh-CN" i="1" smtClean="0">
                            <a:latin typeface="Cambria Math" panose="02040503050406030204" pitchFamily="18" charset="0"/>
                          </a:rPr>
                        </m:ctrlPr>
                      </m:fPr>
                      <m:num>
                        <m:acc>
                          <m:accPr>
                            <m:chr m:val="̇"/>
                            <m:ctrlPr>
                              <a:rPr lang="ar-AE" altLang="zh-CN" i="1" smtClean="0">
                                <a:latin typeface="Cambria Math" panose="02040503050406030204" pitchFamily="18" charset="0"/>
                              </a:rPr>
                            </m:ctrlPr>
                          </m:accPr>
                          <m:e>
                            <m:r>
                              <a:rPr lang="zh-CN" altLang="ar-AE" b="0" i="1" smtClean="0">
                                <a:latin typeface="Cambria Math" panose="02040503050406030204" pitchFamily="18" charset="0"/>
                              </a:rPr>
                              <m:t>𝑈</m:t>
                            </m:r>
                          </m:e>
                        </m:acc>
                      </m:num>
                      <m:den>
                        <m:acc>
                          <m:accPr>
                            <m:chr m:val="̇"/>
                            <m:ctrlPr>
                              <a:rPr lang="ar-AE" altLang="zh-CN" i="1" smtClean="0">
                                <a:latin typeface="Cambria Math" panose="02040503050406030204" pitchFamily="18" charset="0"/>
                              </a:rPr>
                            </m:ctrlPr>
                          </m:accPr>
                          <m:e>
                            <m:r>
                              <a:rPr lang="zh-CN" altLang="ar-AE" b="0" i="1" smtClean="0">
                                <a:latin typeface="Cambria Math" panose="02040503050406030204" pitchFamily="18" charset="0"/>
                              </a:rPr>
                              <m:t>𝐼</m:t>
                            </m:r>
                          </m:e>
                        </m:acc>
                      </m:den>
                    </m:f>
                    <m:r>
                      <a:rPr lang="ar-AE" altLang="zh-CN" b="0" i="1" smtClean="0">
                        <a:latin typeface="Cambria Math" panose="02040503050406030204" pitchFamily="18" charset="0"/>
                      </a:rPr>
                      <m:t>=</m:t>
                    </m:r>
                    <m:f>
                      <m:fPr>
                        <m:ctrlPr>
                          <a:rPr lang="ar-AE" altLang="zh-CN" b="0" i="1" smtClean="0">
                            <a:latin typeface="Cambria Math" panose="02040503050406030204" pitchFamily="18" charset="0"/>
                          </a:rPr>
                        </m:ctrlPr>
                      </m:fPr>
                      <m:num>
                        <m:r>
                          <a:rPr lang="ar-AE" altLang="zh-CN" b="0" i="1" smtClean="0">
                            <a:latin typeface="Cambria Math" panose="02040503050406030204" pitchFamily="18" charset="0"/>
                          </a:rPr>
                          <m:t>1</m:t>
                        </m:r>
                      </m:num>
                      <m:den>
                        <m:r>
                          <a:rPr lang="zh-CN" altLang="ar-AE" b="0" i="1" smtClean="0">
                            <a:latin typeface="Cambria Math" panose="02040503050406030204" pitchFamily="18" charset="0"/>
                          </a:rPr>
                          <m:t>𝜔</m:t>
                        </m:r>
                        <m:r>
                          <a:rPr lang="zh-CN" altLang="ar-AE" b="0" i="1" smtClean="0">
                            <a:latin typeface="Cambria Math" panose="02040503050406030204" pitchFamily="18" charset="0"/>
                          </a:rPr>
                          <m:t>𝑐</m:t>
                        </m:r>
                      </m:den>
                    </m:f>
                    <m:r>
                      <a:rPr lang="ar-AE" altLang="zh-CN" b="0" i="1" smtClean="0">
                        <a:latin typeface="Cambria Math" panose="02040503050406030204" pitchFamily="18" charset="0"/>
                        <a:ea typeface="Cambria Math" panose="02040503050406030204" pitchFamily="18" charset="0"/>
                      </a:rPr>
                      <m:t>∠</m:t>
                    </m:r>
                    <m:r>
                      <a:rPr lang="ar-AE" altLang="zh-CN" b="0" i="1" smtClean="0">
                        <a:latin typeface="Cambria Math" panose="02040503050406030204" pitchFamily="18" charset="0"/>
                        <a:ea typeface="Cambria Math" panose="02040503050406030204" pitchFamily="18" charset="0"/>
                      </a:rPr>
                      <m:t>−</m:t>
                    </m:r>
                    <m:f>
                      <m:fPr>
                        <m:ctrlPr>
                          <a:rPr lang="ar-AE" altLang="zh-CN" b="0" i="1" smtClean="0">
                            <a:latin typeface="Cambria Math" panose="02040503050406030204" pitchFamily="18" charset="0"/>
                            <a:ea typeface="Cambria Math" panose="02040503050406030204" pitchFamily="18" charset="0"/>
                          </a:rPr>
                        </m:ctrlPr>
                      </m:fPr>
                      <m:num>
                        <m:r>
                          <a:rPr lang="zh-CN" altLang="ar-AE" b="0" i="1" smtClean="0">
                            <a:latin typeface="Cambria Math" panose="02040503050406030204" pitchFamily="18" charset="0"/>
                            <a:ea typeface="Cambria Math" panose="02040503050406030204" pitchFamily="18" charset="0"/>
                          </a:rPr>
                          <m:t>𝜋</m:t>
                        </m:r>
                      </m:num>
                      <m:den>
                        <m:r>
                          <a:rPr lang="ar-AE" altLang="zh-CN" b="0" i="1" smtClean="0">
                            <a:latin typeface="Cambria Math" panose="02040503050406030204" pitchFamily="18" charset="0"/>
                            <a:ea typeface="Cambria Math" panose="02040503050406030204" pitchFamily="18" charset="0"/>
                          </a:rPr>
                          <m:t>2</m:t>
                        </m:r>
                      </m:den>
                    </m:f>
                    <m:r>
                      <a:rPr lang="ar-AE" altLang="zh-CN" b="0" i="0" smtClean="0">
                        <a:latin typeface="Cambria Math" panose="02040503050406030204" pitchFamily="18" charset="0"/>
                        <a:ea typeface="Cambria Math" panose="02040503050406030204" pitchFamily="18" charset="0"/>
                      </a:rPr>
                      <m:t>=</m:t>
                    </m:r>
                    <m:f>
                      <m:fPr>
                        <m:ctrlPr>
                          <a:rPr lang="ar-AE" altLang="zh-CN" b="0" i="1" smtClean="0">
                            <a:latin typeface="Cambria Math" panose="02040503050406030204" pitchFamily="18" charset="0"/>
                            <a:ea typeface="Cambria Math" panose="02040503050406030204" pitchFamily="18" charset="0"/>
                          </a:rPr>
                        </m:ctrlPr>
                      </m:fPr>
                      <m:num>
                        <m:r>
                          <a:rPr lang="ar-AE" altLang="zh-CN" b="0" i="1" smtClean="0">
                            <a:latin typeface="Cambria Math" panose="02040503050406030204" pitchFamily="18" charset="0"/>
                            <a:ea typeface="Cambria Math" panose="02040503050406030204" pitchFamily="18" charset="0"/>
                          </a:rPr>
                          <m:t>1</m:t>
                        </m:r>
                      </m:num>
                      <m:den>
                        <m:r>
                          <a:rPr lang="zh-CN" altLang="ar-AE" b="0" i="1" smtClean="0">
                            <a:latin typeface="Cambria Math" panose="02040503050406030204" pitchFamily="18" charset="0"/>
                            <a:ea typeface="Cambria Math" panose="02040503050406030204" pitchFamily="18" charset="0"/>
                          </a:rPr>
                          <m:t>𝑗</m:t>
                        </m:r>
                        <m:r>
                          <a:rPr lang="zh-CN" altLang="ar-AE" b="0" i="1" smtClean="0">
                            <a:latin typeface="Cambria Math" panose="02040503050406030204" pitchFamily="18" charset="0"/>
                            <a:ea typeface="Cambria Math" panose="02040503050406030204" pitchFamily="18" charset="0"/>
                          </a:rPr>
                          <m:t>𝜔</m:t>
                        </m:r>
                        <m:r>
                          <a:rPr lang="zh-CN" altLang="ar-AE" b="0" i="1" smtClean="0">
                            <a:latin typeface="Cambria Math" panose="02040503050406030204" pitchFamily="18" charset="0"/>
                            <a:ea typeface="Cambria Math" panose="02040503050406030204" pitchFamily="18" charset="0"/>
                          </a:rPr>
                          <m:t>𝑐</m:t>
                        </m:r>
                      </m:den>
                    </m:f>
                  </m:oMath>
                </a14:m>
                <a:r>
                  <a:rPr lang="ar-AE" altLang="zh-CN" dirty="0"/>
                  <a:t>,</a:t>
                </a:r>
                <a:r>
                  <a:rPr lang="zh-CN" altLang="en-US" dirty="0"/>
                  <a:t>复数欧姆定律</a:t>
                </a:r>
              </a:p>
            </p:txBody>
          </p:sp>
        </mc:Choice>
        <mc:Fallback xmlns="">
          <p:sp>
            <p:nvSpPr>
              <p:cNvPr id="3" name="内容占位符 2">
                <a:extLst>
                  <a:ext uri="{FF2B5EF4-FFF2-40B4-BE49-F238E27FC236}">
                    <a16:creationId xmlns:a16="http://schemas.microsoft.com/office/drawing/2014/main" id="{D83B137D-C4F4-481E-A92D-95BE98C8D36B}"/>
                  </a:ext>
                </a:extLst>
              </p:cNvPr>
              <p:cNvSpPr>
                <a:spLocks noGrp="1" noRot="1" noChangeAspect="1" noMove="1" noResize="1" noEditPoints="1" noAdjustHandles="1" noChangeArrowheads="1" noChangeShapeType="1" noTextEdit="1"/>
              </p:cNvSpPr>
              <p:nvPr>
                <p:ph idx="1"/>
              </p:nvPr>
            </p:nvSpPr>
            <p:spPr>
              <a:blipFill>
                <a:blip r:embed="rId2"/>
                <a:stretch>
                  <a:fillRect l="-20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461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02A961EB-5CE9-4C3D-A2A0-F77004553CF3}"/>
                  </a:ext>
                </a:extLst>
              </p:cNvPr>
              <p:cNvSpPr>
                <a:spLocks noGrp="1"/>
              </p:cNvSpPr>
              <p:nvPr>
                <p:ph idx="1"/>
              </p:nvPr>
            </p:nvSpPr>
            <p:spPr>
              <a:xfrm>
                <a:off x="822959" y="1552928"/>
                <a:ext cx="7543801" cy="4684384"/>
              </a:xfrm>
            </p:spPr>
            <p:txBody>
              <a:bodyPr/>
              <a:lstStyle/>
              <a:p>
                <a:pPr>
                  <a:buFont typeface="Wingdings" panose="05000000000000000000" pitchFamily="2" charset="2"/>
                  <a:buChar char="u"/>
                </a:pPr>
                <a:r>
                  <a:rPr lang="zh-CN" altLang="en-US" dirty="0"/>
                  <a:t>电路符号：</a:t>
                </a:r>
                <a:endParaRPr lang="en-US" altLang="zh-CN" dirty="0"/>
              </a:p>
              <a:p>
                <a:pPr>
                  <a:buFont typeface="Wingdings" panose="05000000000000000000" pitchFamily="2" charset="2"/>
                  <a:buChar char="u"/>
                </a:pPr>
                <a:r>
                  <a:rPr lang="en-US" altLang="zh-CN" dirty="0"/>
                  <a:t>V/A</a:t>
                </a:r>
                <a:r>
                  <a:rPr lang="zh-CN" altLang="en-US" dirty="0"/>
                  <a:t>特性：</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𝑑𝑖</m:t>
                        </m:r>
                      </m:num>
                      <m:den>
                        <m:r>
                          <a:rPr lang="en-US" altLang="zh-CN" b="0" i="1" smtClean="0">
                            <a:latin typeface="Cambria Math" panose="02040503050406030204" pitchFamily="18" charset="0"/>
                          </a:rPr>
                          <m:t>𝑑𝑡</m:t>
                        </m:r>
                      </m:den>
                    </m:f>
                  </m:oMath>
                </a14:m>
                <a:endParaRPr lang="en-US" altLang="zh-CN" dirty="0"/>
              </a:p>
              <a:p>
                <a:pPr>
                  <a:buFont typeface="Wingdings" panose="05000000000000000000" pitchFamily="2" charset="2"/>
                  <a:buChar char="u"/>
                </a:pPr>
                <a:r>
                  <a:rPr lang="zh-CN" altLang="en-US" dirty="0"/>
                  <a:t>单位：</a:t>
                </a:r>
                <a:r>
                  <a:rPr kumimoji="1" lang="en-US" altLang="zh-CN" dirty="0">
                    <a:latin typeface="华文中宋" panose="02010600040101010101" pitchFamily="2" charset="-122"/>
                    <a:ea typeface="华文中宋" panose="02010600040101010101" pitchFamily="2" charset="-122"/>
                  </a:rPr>
                  <a:t>H (</a:t>
                </a:r>
                <a:r>
                  <a:rPr kumimoji="1" lang="zh-CN" altLang="en-US" dirty="0">
                    <a:latin typeface="楷体_GB2312" pitchFamily="49" charset="-122"/>
                  </a:rPr>
                  <a:t>亨利</a:t>
                </a:r>
                <a:r>
                  <a:rPr kumimoji="1" lang="en-US" altLang="zh-CN" dirty="0">
                    <a:latin typeface="华文中宋" panose="02010600040101010101" pitchFamily="2" charset="-122"/>
                    <a:ea typeface="华文中宋" panose="02010600040101010101" pitchFamily="2" charset="-122"/>
                  </a:rPr>
                  <a:t>)</a:t>
                </a:r>
                <a:r>
                  <a:rPr kumimoji="1" lang="zh-CN" altLang="en-US" dirty="0">
                    <a:latin typeface="华文中宋" panose="02010600040101010101" pitchFamily="2" charset="-122"/>
                    <a:ea typeface="华文中宋" panose="02010600040101010101" pitchFamily="2" charset="-122"/>
                  </a:rPr>
                  <a:t>，</a:t>
                </a:r>
                <a:r>
                  <a:rPr kumimoji="1" lang="zh-CN" altLang="en-US" dirty="0">
                    <a:latin typeface="楷体_GB2312" pitchFamily="49" charset="-122"/>
                  </a:rPr>
                  <a:t>常用</a:t>
                </a:r>
                <a:r>
                  <a:rPr kumimoji="1" lang="zh-CN" altLang="en-US" dirty="0">
                    <a:latin typeface="华文中宋" panose="02010600040101010101" pitchFamily="2" charset="-122"/>
                    <a:ea typeface="华文中宋" panose="02010600040101010101" pitchFamily="2" charset="-122"/>
                    <a:sym typeface="Symbol" panose="05050102010706020507" pitchFamily="18" charset="2"/>
                  </a:rPr>
                  <a:t></a:t>
                </a:r>
                <a:r>
                  <a:rPr kumimoji="1" lang="en-US" altLang="zh-CN" dirty="0">
                    <a:latin typeface="华文中宋" panose="02010600040101010101" pitchFamily="2" charset="-122"/>
                    <a:ea typeface="华文中宋" panose="02010600040101010101" pitchFamily="2" charset="-122"/>
                    <a:sym typeface="Symbol" panose="05050102010706020507" pitchFamily="18" charset="2"/>
                  </a:rPr>
                  <a:t>H</a:t>
                </a:r>
                <a:r>
                  <a:rPr kumimoji="1" lang="zh-CN" altLang="en-US" dirty="0">
                    <a:latin typeface="华文中宋" panose="02010600040101010101" pitchFamily="2" charset="-122"/>
                    <a:ea typeface="华文中宋" panose="02010600040101010101" pitchFamily="2" charset="-122"/>
                    <a:sym typeface="Symbol" panose="05050102010706020507" pitchFamily="18" charset="2"/>
                  </a:rPr>
                  <a:t>，</a:t>
                </a:r>
                <a:r>
                  <a:rPr kumimoji="1" lang="en-US" altLang="zh-CN" dirty="0" err="1">
                    <a:latin typeface="华文中宋" panose="02010600040101010101" pitchFamily="2" charset="-122"/>
                    <a:ea typeface="华文中宋" panose="02010600040101010101" pitchFamily="2" charset="-122"/>
                    <a:sym typeface="Symbol" panose="05050102010706020507" pitchFamily="18" charset="2"/>
                  </a:rPr>
                  <a:t>mH</a:t>
                </a:r>
                <a:r>
                  <a:rPr kumimoji="1" lang="zh-CN" altLang="en-US" dirty="0">
                    <a:latin typeface="楷体_GB2312" pitchFamily="49" charset="-122"/>
                    <a:sym typeface="Symbol" panose="05050102010706020507" pitchFamily="18" charset="2"/>
                  </a:rPr>
                  <a:t>表示</a:t>
                </a:r>
                <a:r>
                  <a:rPr kumimoji="1" lang="zh-CN" altLang="en-US" dirty="0">
                    <a:latin typeface="华文中宋" panose="02010600040101010101" pitchFamily="2" charset="-122"/>
                    <a:ea typeface="华文中宋" panose="02010600040101010101" pitchFamily="2" charset="-122"/>
                    <a:sym typeface="Symbol" panose="05050102010706020507" pitchFamily="18" charset="2"/>
                  </a:rPr>
                  <a:t>。</a:t>
                </a:r>
              </a:p>
              <a:p>
                <a:pPr>
                  <a:buFont typeface="Wingdings" panose="05000000000000000000" pitchFamily="2" charset="2"/>
                  <a:buChar char="u"/>
                </a:pPr>
                <a:endParaRPr lang="zh-CN" altLang="en-US" dirty="0"/>
              </a:p>
            </p:txBody>
          </p:sp>
        </mc:Choice>
        <mc:Fallback xmlns="">
          <p:sp>
            <p:nvSpPr>
              <p:cNvPr id="4" name="内容占位符 3">
                <a:extLst>
                  <a:ext uri="{FF2B5EF4-FFF2-40B4-BE49-F238E27FC236}">
                    <a16:creationId xmlns:a16="http://schemas.microsoft.com/office/drawing/2014/main" id="{02A961EB-5CE9-4C3D-A2A0-F77004553CF3}"/>
                  </a:ext>
                </a:extLst>
              </p:cNvPr>
              <p:cNvSpPr>
                <a:spLocks noGrp="1" noRot="1" noChangeAspect="1" noMove="1" noResize="1" noEditPoints="1" noAdjustHandles="1" noChangeArrowheads="1" noChangeShapeType="1" noTextEdit="1"/>
              </p:cNvSpPr>
              <p:nvPr>
                <p:ph idx="1"/>
              </p:nvPr>
            </p:nvSpPr>
            <p:spPr>
              <a:xfrm>
                <a:off x="822959" y="1552928"/>
                <a:ext cx="7543801" cy="4684384"/>
              </a:xfrm>
              <a:blipFill>
                <a:blip r:embed="rId3"/>
                <a:stretch>
                  <a:fillRect l="-2989"/>
                </a:stretch>
              </a:blipFill>
            </p:spPr>
            <p:txBody>
              <a:bodyPr/>
              <a:lstStyle/>
              <a:p>
                <a:r>
                  <a:rPr lang="zh-CN" altLang="en-US">
                    <a:noFill/>
                  </a:rPr>
                  <a:t> </a:t>
                </a:r>
              </a:p>
            </p:txBody>
          </p:sp>
        </mc:Fallback>
      </mc:AlternateContent>
      <p:grpSp>
        <p:nvGrpSpPr>
          <p:cNvPr id="323588" name="Group 4">
            <a:extLst>
              <a:ext uri="{FF2B5EF4-FFF2-40B4-BE49-F238E27FC236}">
                <a16:creationId xmlns:a16="http://schemas.microsoft.com/office/drawing/2014/main" id="{CDD17B77-BC75-4EED-ABA1-9E7BCABBED0B}"/>
              </a:ext>
            </a:extLst>
          </p:cNvPr>
          <p:cNvGrpSpPr>
            <a:grpSpLocks/>
          </p:cNvGrpSpPr>
          <p:nvPr/>
        </p:nvGrpSpPr>
        <p:grpSpPr bwMode="auto">
          <a:xfrm>
            <a:off x="3851920" y="1416733"/>
            <a:ext cx="3491508" cy="1265337"/>
            <a:chOff x="1655" y="2432"/>
            <a:chExt cx="2495" cy="917"/>
          </a:xfrm>
        </p:grpSpPr>
        <p:graphicFrame>
          <p:nvGraphicFramePr>
            <p:cNvPr id="323589" name="Object 5">
              <a:extLst>
                <a:ext uri="{FF2B5EF4-FFF2-40B4-BE49-F238E27FC236}">
                  <a16:creationId xmlns:a16="http://schemas.microsoft.com/office/drawing/2014/main" id="{573DDEEC-1C08-4CB1-A7BB-1837E7288BDA}"/>
                </a:ext>
              </a:extLst>
            </p:cNvPr>
            <p:cNvGraphicFramePr>
              <a:graphicFrameLocks noChangeAspect="1"/>
            </p:cNvGraphicFramePr>
            <p:nvPr>
              <p:extLst>
                <p:ext uri="{D42A27DB-BD31-4B8C-83A1-F6EECF244321}">
                  <p14:modId xmlns:p14="http://schemas.microsoft.com/office/powerpoint/2010/main" val="3360371544"/>
                </p:ext>
              </p:extLst>
            </p:nvPr>
          </p:nvGraphicFramePr>
          <p:xfrm>
            <a:off x="1701" y="2750"/>
            <a:ext cx="2449" cy="325"/>
          </p:xfrm>
          <a:graphic>
            <a:graphicData uri="http://schemas.openxmlformats.org/presentationml/2006/ole">
              <mc:AlternateContent xmlns:mc="http://schemas.openxmlformats.org/markup-compatibility/2006">
                <mc:Choice xmlns:v="urn:schemas-microsoft-com:vml" Requires="v">
                  <p:oleObj spid="_x0000_s1030" name="Visio" r:id="rId4" imgW="886592" imgH="116832" progId="Visio.Drawing.6">
                    <p:embed/>
                  </p:oleObj>
                </mc:Choice>
                <mc:Fallback>
                  <p:oleObj name="Visio" r:id="rId4" imgW="886592" imgH="116832" progId="Visio.Drawing.6">
                    <p:embed/>
                    <p:pic>
                      <p:nvPicPr>
                        <p:cNvPr id="323589" name="Object 5">
                          <a:extLst>
                            <a:ext uri="{FF2B5EF4-FFF2-40B4-BE49-F238E27FC236}">
                              <a16:creationId xmlns:a16="http://schemas.microsoft.com/office/drawing/2014/main" id="{573DDEEC-1C08-4CB1-A7BB-1837E7288B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 y="2750"/>
                          <a:ext cx="2449"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3590" name="AutoShape 6">
              <a:extLst>
                <a:ext uri="{FF2B5EF4-FFF2-40B4-BE49-F238E27FC236}">
                  <a16:creationId xmlns:a16="http://schemas.microsoft.com/office/drawing/2014/main" id="{C397181A-8DBC-4705-9A06-468881A07537}"/>
                </a:ext>
              </a:extLst>
            </p:cNvPr>
            <p:cNvSpPr>
              <a:spLocks noChangeArrowheads="1"/>
            </p:cNvSpPr>
            <p:nvPr/>
          </p:nvSpPr>
          <p:spPr bwMode="auto">
            <a:xfrm>
              <a:off x="1973" y="2795"/>
              <a:ext cx="409" cy="91"/>
            </a:xfrm>
            <a:prstGeom prst="rightArrow">
              <a:avLst>
                <a:gd name="adj1" fmla="val 50000"/>
                <a:gd name="adj2" fmla="val 112363"/>
              </a:avLst>
            </a:prstGeom>
            <a:solidFill>
              <a:schemeClr val="hlink"/>
            </a:solidFill>
            <a:ln>
              <a:noFill/>
            </a:ln>
            <a:effectLst/>
            <a:extLs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591" name="Text Box 7">
              <a:extLst>
                <a:ext uri="{FF2B5EF4-FFF2-40B4-BE49-F238E27FC236}">
                  <a16:creationId xmlns:a16="http://schemas.microsoft.com/office/drawing/2014/main" id="{95EEFE42-A7AC-4F4E-9398-C27CA827415C}"/>
                </a:ext>
              </a:extLst>
            </p:cNvPr>
            <p:cNvSpPr txBox="1">
              <a:spLocks noChangeArrowheads="1"/>
            </p:cNvSpPr>
            <p:nvPr/>
          </p:nvSpPr>
          <p:spPr bwMode="auto">
            <a:xfrm>
              <a:off x="1655" y="3022"/>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b="0">
                  <a:solidFill>
                    <a:schemeClr val="hlink"/>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323592" name="Text Box 8">
              <a:extLst>
                <a:ext uri="{FF2B5EF4-FFF2-40B4-BE49-F238E27FC236}">
                  <a16:creationId xmlns:a16="http://schemas.microsoft.com/office/drawing/2014/main" id="{6C36F74A-07EF-4FDA-93F8-F74E6AB07190}"/>
                </a:ext>
              </a:extLst>
            </p:cNvPr>
            <p:cNvSpPr txBox="1">
              <a:spLocks noChangeArrowheads="1"/>
            </p:cNvSpPr>
            <p:nvPr/>
          </p:nvSpPr>
          <p:spPr bwMode="auto">
            <a:xfrm>
              <a:off x="3651" y="3022"/>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b="0">
                  <a:solidFill>
                    <a:schemeClr val="hlink"/>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323593" name="Text Box 9">
              <a:extLst>
                <a:ext uri="{FF2B5EF4-FFF2-40B4-BE49-F238E27FC236}">
                  <a16:creationId xmlns:a16="http://schemas.microsoft.com/office/drawing/2014/main" id="{7DA7526D-96A9-4005-91F7-F7B0CD8C270F}"/>
                </a:ext>
              </a:extLst>
            </p:cNvPr>
            <p:cNvSpPr txBox="1">
              <a:spLocks noChangeArrowheads="1"/>
            </p:cNvSpPr>
            <p:nvPr/>
          </p:nvSpPr>
          <p:spPr bwMode="auto">
            <a:xfrm>
              <a:off x="2501" y="3022"/>
              <a:ext cx="6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 </a:t>
              </a:r>
              <a:r>
                <a:rPr kumimoji="1" lang="en-US" altLang="zh-CN" b="0">
                  <a:solidFill>
                    <a:schemeClr val="tx1"/>
                  </a:solidFill>
                  <a:latin typeface="Times New Roman" panose="02020603050405020304" pitchFamily="18" charset="0"/>
                  <a:ea typeface="仿宋_GB2312" pitchFamily="49" charset="-122"/>
                  <a:sym typeface="Symbol" panose="05050102010706020507" pitchFamily="18" charset="2"/>
                </a:rPr>
                <a:t>(</a:t>
              </a: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t</a:t>
              </a:r>
              <a:r>
                <a:rPr kumimoji="1" lang="en-US" altLang="zh-CN" b="0">
                  <a:solidFill>
                    <a:schemeClr val="tx1"/>
                  </a:solidFill>
                  <a:latin typeface="Times New Roman" panose="02020603050405020304" pitchFamily="18" charset="0"/>
                  <a:ea typeface="仿宋_GB2312" pitchFamily="49" charset="-122"/>
                  <a:sym typeface="Symbol" panose="05050102010706020507" pitchFamily="18" charset="2"/>
                </a:rPr>
                <a:t>)</a:t>
              </a:r>
            </a:p>
          </p:txBody>
        </p:sp>
        <p:sp>
          <p:nvSpPr>
            <p:cNvPr id="323594" name="Text Box 10">
              <a:extLst>
                <a:ext uri="{FF2B5EF4-FFF2-40B4-BE49-F238E27FC236}">
                  <a16:creationId xmlns:a16="http://schemas.microsoft.com/office/drawing/2014/main" id="{119B91E1-C1CA-4E1C-B5AF-D198FC5EBAE3}"/>
                </a:ext>
              </a:extLst>
            </p:cNvPr>
            <p:cNvSpPr txBox="1">
              <a:spLocks noChangeArrowheads="1"/>
            </p:cNvSpPr>
            <p:nvPr/>
          </p:nvSpPr>
          <p:spPr bwMode="auto">
            <a:xfrm>
              <a:off x="1973" y="247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p>
          </p:txBody>
        </p:sp>
        <p:sp>
          <p:nvSpPr>
            <p:cNvPr id="323595" name="Text Box 11">
              <a:extLst>
                <a:ext uri="{FF2B5EF4-FFF2-40B4-BE49-F238E27FC236}">
                  <a16:creationId xmlns:a16="http://schemas.microsoft.com/office/drawing/2014/main" id="{856B980B-28C9-4806-BEF9-D3C6C884FE62}"/>
                </a:ext>
              </a:extLst>
            </p:cNvPr>
            <p:cNvSpPr txBox="1">
              <a:spLocks noChangeArrowheads="1"/>
            </p:cNvSpPr>
            <p:nvPr/>
          </p:nvSpPr>
          <p:spPr bwMode="auto">
            <a:xfrm>
              <a:off x="2608" y="2432"/>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p>
          </p:txBody>
        </p:sp>
      </p:grpSp>
      <p:sp>
        <p:nvSpPr>
          <p:cNvPr id="323604" name="Text Box 20">
            <a:extLst>
              <a:ext uri="{FF2B5EF4-FFF2-40B4-BE49-F238E27FC236}">
                <a16:creationId xmlns:a16="http://schemas.microsoft.com/office/drawing/2014/main" id="{52535DE8-A591-441F-A3CF-192B3717A50C}"/>
              </a:ext>
            </a:extLst>
          </p:cNvPr>
          <p:cNvSpPr txBox="1">
            <a:spLocks noChangeArrowheads="1"/>
          </p:cNvSpPr>
          <p:nvPr/>
        </p:nvSpPr>
        <p:spPr bwMode="auto">
          <a:xfrm>
            <a:off x="2879725" y="4808598"/>
            <a:ext cx="3384550" cy="1311275"/>
          </a:xfrm>
          <a:prstGeom prst="rect">
            <a:avLst/>
          </a:prstGeom>
          <a:ln w="12700" algn="ctr">
            <a:no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spAutoFit/>
          </a:bodyPr>
          <a:lstStyle/>
          <a:p>
            <a:pPr algn="ctr" eaLnBrk="0" hangingPunct="0">
              <a:spcBef>
                <a:spcPct val="50000"/>
              </a:spcBef>
            </a:pPr>
            <a:r>
              <a:rPr kumimoji="1" lang="en-US" altLang="zh-CN" sz="3200" dirty="0">
                <a:solidFill>
                  <a:srgbClr val="000000"/>
                </a:solidFill>
                <a:latin typeface="Times New Roman" panose="02020603050405020304" pitchFamily="18" charset="0"/>
                <a:ea typeface="仿宋_GB2312" pitchFamily="49" charset="-122"/>
              </a:rPr>
              <a:t>1H=10</a:t>
            </a:r>
            <a:r>
              <a:rPr kumimoji="1" lang="en-US" altLang="zh-CN" sz="3200" baseline="30000" dirty="0">
                <a:solidFill>
                  <a:srgbClr val="000000"/>
                </a:solidFill>
                <a:latin typeface="Times New Roman" panose="02020603050405020304" pitchFamily="18" charset="0"/>
                <a:ea typeface="仿宋_GB2312" pitchFamily="49" charset="-122"/>
              </a:rPr>
              <a:t>3</a:t>
            </a:r>
            <a:r>
              <a:rPr kumimoji="1" lang="en-US" altLang="zh-CN" sz="3200" dirty="0">
                <a:solidFill>
                  <a:srgbClr val="000000"/>
                </a:solidFill>
                <a:latin typeface="Times New Roman" panose="02020603050405020304" pitchFamily="18" charset="0"/>
                <a:ea typeface="仿宋_GB2312" pitchFamily="49" charset="-122"/>
              </a:rPr>
              <a:t> </a:t>
            </a:r>
            <a:r>
              <a:rPr kumimoji="1" lang="en-US" altLang="zh-CN" sz="3200" dirty="0" err="1">
                <a:solidFill>
                  <a:srgbClr val="000000"/>
                </a:solidFill>
                <a:latin typeface="Times New Roman" panose="02020603050405020304" pitchFamily="18" charset="0"/>
                <a:ea typeface="仿宋_GB2312" pitchFamily="49" charset="-122"/>
                <a:sym typeface="Symbol" panose="05050102010706020507" pitchFamily="18" charset="2"/>
              </a:rPr>
              <a:t>m</a:t>
            </a:r>
            <a:r>
              <a:rPr kumimoji="1" lang="en-US" altLang="zh-CN" sz="3200" dirty="0" err="1">
                <a:solidFill>
                  <a:srgbClr val="000000"/>
                </a:solidFill>
                <a:latin typeface="Times New Roman" panose="02020603050405020304" pitchFamily="18" charset="0"/>
                <a:ea typeface="仿宋_GB2312" pitchFamily="49" charset="-122"/>
              </a:rPr>
              <a:t>H</a:t>
            </a:r>
            <a:endParaRPr kumimoji="1" lang="en-US" altLang="zh-CN" sz="3200" dirty="0">
              <a:solidFill>
                <a:srgbClr val="000000"/>
              </a:solidFill>
              <a:latin typeface="Times New Roman" panose="02020603050405020304" pitchFamily="18" charset="0"/>
              <a:ea typeface="仿宋_GB2312" pitchFamily="49" charset="-122"/>
            </a:endParaRPr>
          </a:p>
          <a:p>
            <a:pPr algn="ctr" eaLnBrk="0" hangingPunct="0">
              <a:spcBef>
                <a:spcPct val="50000"/>
              </a:spcBef>
            </a:pPr>
            <a:r>
              <a:rPr kumimoji="1" lang="en-US" altLang="zh-CN" sz="3200" dirty="0">
                <a:solidFill>
                  <a:srgbClr val="000000"/>
                </a:solidFill>
                <a:latin typeface="Times New Roman" panose="02020603050405020304" pitchFamily="18" charset="0"/>
                <a:ea typeface="仿宋_GB2312" pitchFamily="49" charset="-122"/>
              </a:rPr>
              <a:t>1 </a:t>
            </a:r>
            <a:r>
              <a:rPr kumimoji="1" lang="en-US" altLang="zh-CN" sz="3200" dirty="0" err="1">
                <a:solidFill>
                  <a:srgbClr val="000000"/>
                </a:solidFill>
                <a:latin typeface="Times New Roman" panose="02020603050405020304" pitchFamily="18" charset="0"/>
                <a:ea typeface="仿宋_GB2312" pitchFamily="49" charset="-122"/>
                <a:sym typeface="Symbol" panose="05050102010706020507" pitchFamily="18" charset="2"/>
              </a:rPr>
              <a:t>m</a:t>
            </a:r>
            <a:r>
              <a:rPr kumimoji="1" lang="en-US" altLang="zh-CN" sz="3200" dirty="0" err="1">
                <a:solidFill>
                  <a:srgbClr val="000000"/>
                </a:solidFill>
                <a:latin typeface="Times New Roman" panose="02020603050405020304" pitchFamily="18" charset="0"/>
                <a:ea typeface="仿宋_GB2312" pitchFamily="49" charset="-122"/>
              </a:rPr>
              <a:t>H</a:t>
            </a:r>
            <a:r>
              <a:rPr kumimoji="1" lang="en-US" altLang="zh-CN" sz="3200" dirty="0">
                <a:latin typeface="Times New Roman" panose="02020603050405020304" pitchFamily="18" charset="0"/>
                <a:ea typeface="仿宋_GB2312" pitchFamily="49" charset="-122"/>
              </a:rPr>
              <a:t> </a:t>
            </a:r>
            <a:r>
              <a:rPr kumimoji="1" lang="en-US" altLang="zh-CN" sz="3200" dirty="0">
                <a:solidFill>
                  <a:srgbClr val="000000"/>
                </a:solidFill>
                <a:latin typeface="Times New Roman" panose="02020603050405020304" pitchFamily="18" charset="0"/>
                <a:ea typeface="仿宋_GB2312" pitchFamily="49" charset="-122"/>
              </a:rPr>
              <a:t>=10</a:t>
            </a:r>
            <a:r>
              <a:rPr kumimoji="1" lang="en-US" altLang="zh-CN" sz="3200" baseline="30000" dirty="0">
                <a:solidFill>
                  <a:srgbClr val="000000"/>
                </a:solidFill>
                <a:latin typeface="Times New Roman" panose="02020603050405020304" pitchFamily="18" charset="0"/>
                <a:ea typeface="仿宋_GB2312" pitchFamily="49" charset="-122"/>
              </a:rPr>
              <a:t>3 </a:t>
            </a:r>
            <a:r>
              <a:rPr kumimoji="1" lang="en-US" altLang="zh-CN" sz="3200" dirty="0">
                <a:solidFill>
                  <a:srgbClr val="000000"/>
                </a:solidFill>
                <a:latin typeface="Times New Roman" panose="02020603050405020304" pitchFamily="18" charset="0"/>
                <a:ea typeface="仿宋_GB2312" pitchFamily="49" charset="-122"/>
                <a:sym typeface="Symbol" panose="05050102010706020507" pitchFamily="18" charset="2"/>
              </a:rPr>
              <a:t></a:t>
            </a:r>
            <a:r>
              <a:rPr kumimoji="1" lang="en-US" altLang="zh-CN" sz="3200" dirty="0">
                <a:latin typeface="Times New Roman" panose="02020603050405020304" pitchFamily="18" charset="0"/>
                <a:ea typeface="仿宋_GB2312" pitchFamily="49" charset="-122"/>
              </a:rPr>
              <a:t> </a:t>
            </a:r>
            <a:r>
              <a:rPr kumimoji="1" lang="en-US" altLang="zh-CN" sz="3200" dirty="0">
                <a:solidFill>
                  <a:srgbClr val="000000"/>
                </a:solidFill>
                <a:latin typeface="Times New Roman" panose="02020603050405020304" pitchFamily="18" charset="0"/>
                <a:ea typeface="仿宋_GB2312" pitchFamily="49" charset="-122"/>
              </a:rPr>
              <a:t>H</a:t>
            </a:r>
          </a:p>
        </p:txBody>
      </p:sp>
      <p:sp>
        <p:nvSpPr>
          <p:cNvPr id="2" name="标题 1">
            <a:extLst>
              <a:ext uri="{FF2B5EF4-FFF2-40B4-BE49-F238E27FC236}">
                <a16:creationId xmlns:a16="http://schemas.microsoft.com/office/drawing/2014/main" id="{1E2B4813-CECF-4639-AF19-79FC2C7F8538}"/>
              </a:ext>
            </a:extLst>
          </p:cNvPr>
          <p:cNvSpPr>
            <a:spLocks noGrp="1"/>
          </p:cNvSpPr>
          <p:nvPr>
            <p:ph type="title"/>
          </p:nvPr>
        </p:nvSpPr>
        <p:spPr/>
        <p:txBody>
          <a:bodyPr/>
          <a:lstStyle/>
          <a:p>
            <a:r>
              <a:rPr lang="zh-CN" altLang="en-US" dirty="0"/>
              <a:t>电感（</a:t>
            </a:r>
            <a:r>
              <a:rPr lang="en-US" altLang="zh-CN" dirty="0"/>
              <a:t>Inductor</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3588"/>
                                        </p:tgtEl>
                                        <p:attrNameLst>
                                          <p:attrName>style.visibility</p:attrName>
                                        </p:attrNameLst>
                                      </p:cBhvr>
                                      <p:to>
                                        <p:strVal val="visible"/>
                                      </p:to>
                                    </p:set>
                                    <p:animEffect transition="in" filter="wipe(left)">
                                      <p:cBhvr>
                                        <p:cTn id="12" dur="2000"/>
                                        <p:tgtEl>
                                          <p:spTgt spid="3235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323604"/>
                                        </p:tgtEl>
                                        <p:attrNameLst>
                                          <p:attrName>style.visibility</p:attrName>
                                        </p:attrNameLst>
                                      </p:cBhvr>
                                      <p:to>
                                        <p:strVal val="visible"/>
                                      </p:to>
                                    </p:set>
                                    <p:anim calcmode="lin" valueType="num">
                                      <p:cBhvr>
                                        <p:cTn id="27" dur="1000" fill="hold"/>
                                        <p:tgtEl>
                                          <p:spTgt spid="323604"/>
                                        </p:tgtEl>
                                        <p:attrNameLst>
                                          <p:attrName>ppt_w</p:attrName>
                                        </p:attrNameLst>
                                      </p:cBhvr>
                                      <p:tavLst>
                                        <p:tav tm="0">
                                          <p:val>
                                            <p:strVal val="#ppt_w*0.70"/>
                                          </p:val>
                                        </p:tav>
                                        <p:tav tm="100000">
                                          <p:val>
                                            <p:strVal val="#ppt_w"/>
                                          </p:val>
                                        </p:tav>
                                      </p:tavLst>
                                    </p:anim>
                                    <p:anim calcmode="lin" valueType="num">
                                      <p:cBhvr>
                                        <p:cTn id="28" dur="1000" fill="hold"/>
                                        <p:tgtEl>
                                          <p:spTgt spid="323604"/>
                                        </p:tgtEl>
                                        <p:attrNameLst>
                                          <p:attrName>ppt_h</p:attrName>
                                        </p:attrNameLst>
                                      </p:cBhvr>
                                      <p:tavLst>
                                        <p:tav tm="0">
                                          <p:val>
                                            <p:strVal val="#ppt_h"/>
                                          </p:val>
                                        </p:tav>
                                        <p:tav tm="100000">
                                          <p:val>
                                            <p:strVal val="#ppt_h"/>
                                          </p:val>
                                        </p:tav>
                                      </p:tavLst>
                                    </p:anim>
                                    <p:animEffect transition="in" filter="fade">
                                      <p:cBhvr>
                                        <p:cTn id="29" dur="1000"/>
                                        <p:tgtEl>
                                          <p:spTgt spid="32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2360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52A50-BF43-48AC-8342-52C56597D7A4}"/>
              </a:ext>
            </a:extLst>
          </p:cNvPr>
          <p:cNvSpPr>
            <a:spLocks noGrp="1"/>
          </p:cNvSpPr>
          <p:nvPr>
            <p:ph type="title"/>
          </p:nvPr>
        </p:nvSpPr>
        <p:spPr/>
        <p:txBody>
          <a:bodyPr/>
          <a:lstStyle/>
          <a:p>
            <a:r>
              <a:rPr lang="zh-CN" altLang="en-US" dirty="0"/>
              <a:t>电感的简谐响应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842DCB9-882C-45DD-B64A-9C3D8FA071D5}"/>
                  </a:ext>
                </a:extLst>
              </p:cNvPr>
              <p:cNvSpPr>
                <a:spLocks noGrp="1"/>
              </p:cNvSpPr>
              <p:nvPr>
                <p:ph idx="1"/>
              </p:nvPr>
            </p:nvSpPr>
            <p:spPr/>
            <p:txBody>
              <a:bodyPr>
                <a:normAutofit/>
              </a:bodyPr>
              <a:lstStyle/>
              <a:p>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𝑑𝑖</m:t>
                        </m:r>
                      </m:num>
                      <m:den>
                        <m:r>
                          <a:rPr lang="en-US" altLang="zh-CN" b="0" i="1" smtClean="0">
                            <a:latin typeface="Cambria Math" panose="02040503050406030204" pitchFamily="18" charset="0"/>
                          </a:rPr>
                          <m:t>𝑑𝑡</m:t>
                        </m:r>
                      </m:den>
                    </m:f>
                    <m:r>
                      <a:rPr lang="en-US" altLang="zh-CN" i="1" smtClean="0">
                        <a:latin typeface="Cambria Math" panose="02040503050406030204" pitchFamily="18" charset="0"/>
                        <a:ea typeface="Cambria Math" panose="02040503050406030204" pitchFamily="18" charset="0"/>
                      </a:rPr>
                      <m:t>⇒</m:t>
                    </m:r>
                  </m:oMath>
                </a14:m>
                <a:endParaRPr lang="en-US" altLang="zh-CN" dirty="0">
                  <a:ea typeface="Cambria Math" panose="02040503050406030204" pitchFamily="18" charset="0"/>
                </a:endParaRPr>
              </a:p>
              <a:p>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𝑈</m:t>
                        </m:r>
                      </m:e>
                    </m:acc>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𝐿</m:t>
                        </m:r>
                      </m:e>
                    </m:d>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𝐼</m:t>
                        </m:r>
                      </m:e>
                    </m:acc>
                  </m:oMath>
                </a14:m>
                <a:endParaRPr lang="en-US" altLang="zh-CN" baseline="30000" dirty="0"/>
              </a:p>
              <a:p>
                <a:pPr marL="0" indent="0">
                  <a:buNone/>
                </a:pPr>
                <a:r>
                  <a:rPr lang="zh-CN" altLang="en-US" dirty="0"/>
                  <a:t>感抗：</a:t>
                </a:r>
                <a14:m>
                  <m:oMath xmlns:m="http://schemas.openxmlformats.org/officeDocument/2006/math">
                    <m:r>
                      <a:rPr lang="en-US" altLang="zh-CN" b="0" i="1" smtClean="0">
                        <a:latin typeface="Cambria Math" panose="02040503050406030204" pitchFamily="18" charset="0"/>
                      </a:rPr>
                      <m:t>𝑍</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𝑈</m:t>
                            </m:r>
                          </m:e>
                        </m:acc>
                      </m:num>
                      <m:den>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𝐼</m:t>
                            </m:r>
                          </m:e>
                        </m:acc>
                      </m:den>
                    </m:f>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a:rPr lang="en-US" altLang="zh-CN" b="0" i="1" smtClean="0">
                        <a:latin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90</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zh-CN" altLang="en-US" b="0" i="1" smtClean="0">
                        <a:latin typeface="Cambria Math" panose="02040503050406030204" pitchFamily="18" charset="0"/>
                        <a:ea typeface="Cambria Math" panose="02040503050406030204" pitchFamily="18" charset="0"/>
                      </a:rPr>
                      <m:t>𝜔</m:t>
                    </m:r>
                    <m:r>
                      <a:rPr lang="en-US" altLang="zh-CN" b="0" i="1" smtClean="0">
                        <a:latin typeface="Cambria Math" panose="02040503050406030204" pitchFamily="18" charset="0"/>
                        <a:ea typeface="Cambria Math" panose="02040503050406030204" pitchFamily="18" charset="0"/>
                      </a:rPr>
                      <m:t>𝐿</m:t>
                    </m:r>
                  </m:oMath>
                </a14:m>
                <a:endParaRPr lang="en-US" altLang="zh-CN" dirty="0"/>
              </a:p>
            </p:txBody>
          </p:sp>
        </mc:Choice>
        <mc:Fallback xmlns="">
          <p:sp>
            <p:nvSpPr>
              <p:cNvPr id="3" name="内容占位符 2">
                <a:extLst>
                  <a:ext uri="{FF2B5EF4-FFF2-40B4-BE49-F238E27FC236}">
                    <a16:creationId xmlns:a16="http://schemas.microsoft.com/office/drawing/2014/main" id="{C842DCB9-882C-45DD-B64A-9C3D8FA071D5}"/>
                  </a:ext>
                </a:extLst>
              </p:cNvPr>
              <p:cNvSpPr>
                <a:spLocks noGrp="1" noRot="1" noChangeAspect="1" noMove="1" noResize="1" noEditPoints="1" noAdjustHandles="1" noChangeArrowheads="1" noChangeShapeType="1" noTextEdit="1"/>
              </p:cNvSpPr>
              <p:nvPr>
                <p:ph idx="1"/>
              </p:nvPr>
            </p:nvSpPr>
            <p:spPr>
              <a:blipFill>
                <a:blip r:embed="rId2"/>
                <a:stretch>
                  <a:fillRect l="-3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962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99D2D-7DE7-4C48-B59D-BD73A1F51B4F}"/>
              </a:ext>
            </a:extLst>
          </p:cNvPr>
          <p:cNvSpPr>
            <a:spLocks noGrp="1"/>
          </p:cNvSpPr>
          <p:nvPr>
            <p:ph type="title"/>
          </p:nvPr>
        </p:nvSpPr>
        <p:spPr/>
        <p:txBody>
          <a:bodyPr/>
          <a:lstStyle/>
          <a:p>
            <a:r>
              <a:rPr lang="zh-CN" altLang="en-US" dirty="0"/>
              <a:t>基本元件相量伏安特性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E17395-81EF-4B54-9EF3-5ECF6790E7FA}"/>
                  </a:ext>
                </a:extLst>
              </p:cNvPr>
              <p:cNvSpPr>
                <a:spLocks noGrp="1"/>
              </p:cNvSpPr>
              <p:nvPr>
                <p:ph idx="1"/>
              </p:nvPr>
            </p:nvSpPr>
            <p:spPr/>
            <p:txBody>
              <a:bodyPr>
                <a:normAutofit fontScale="62500" lnSpcReduction="20000"/>
              </a:bodyPr>
              <a:lstStyle/>
              <a:p>
                <a:r>
                  <a:rPr lang="zh-CN" altLang="en-US" dirty="0"/>
                  <a:t>电阻：</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𝑈</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𝑅</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𝐼</m:t>
                        </m:r>
                      </m:e>
                    </m:acc>
                  </m:oMath>
                </a14:m>
                <a:r>
                  <a:rPr lang="en-US" altLang="zh-CN" dirty="0"/>
                  <a:t>;</a:t>
                </a:r>
              </a:p>
              <a:p>
                <a:r>
                  <a:rPr lang="zh-CN" altLang="en-US" dirty="0"/>
                  <a:t>电感：</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𝑑𝑖</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𝑈</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𝐿</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𝐼</m:t>
                        </m:r>
                      </m:e>
                    </m:acc>
                  </m:oMath>
                </a14:m>
                <a:r>
                  <a:rPr lang="en-US" altLang="zh-CN" dirty="0"/>
                  <a:t>;</a:t>
                </a:r>
              </a:p>
              <a:p>
                <a:r>
                  <a:rPr lang="zh-CN" altLang="en-US" dirty="0"/>
                  <a:t>电容：</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𝐶</m:t>
                        </m:r>
                      </m:den>
                    </m:f>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𝑖𝑑𝑡</m:t>
                        </m:r>
                      </m:e>
                    </m:nary>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𝑈</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𝐼</m:t>
                            </m:r>
                          </m:e>
                        </m:acc>
                      </m:num>
                      <m:den>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𝐶</m:t>
                        </m:r>
                      </m:den>
                    </m:f>
                  </m:oMath>
                </a14:m>
                <a:endParaRPr lang="en-US" altLang="zh-CN" dirty="0"/>
              </a:p>
              <a:p>
                <a:r>
                  <a:rPr lang="zh-CN" altLang="en-US" b="1" dirty="0">
                    <a:solidFill>
                      <a:srgbClr val="FF0000"/>
                    </a:solidFill>
                  </a:rPr>
                  <a:t>结论：在复域表示中，以上三个基本元件伏安特性都是比例运算。所以我们可以使用相量法算出电路响应的相量形式，然后直接变换成正弦，如此便可得到原电路的正弦稳态响应。</a:t>
                </a:r>
              </a:p>
            </p:txBody>
          </p:sp>
        </mc:Choice>
        <mc:Fallback xmlns="">
          <p:sp>
            <p:nvSpPr>
              <p:cNvPr id="3" name="内容占位符 2">
                <a:extLst>
                  <a:ext uri="{FF2B5EF4-FFF2-40B4-BE49-F238E27FC236}">
                    <a16:creationId xmlns:a16="http://schemas.microsoft.com/office/drawing/2014/main" id="{5AE17395-81EF-4B54-9EF3-5ECF6790E7FA}"/>
                  </a:ext>
                </a:extLst>
              </p:cNvPr>
              <p:cNvSpPr>
                <a:spLocks noGrp="1" noRot="1" noChangeAspect="1" noMove="1" noResize="1" noEditPoints="1" noAdjustHandles="1" noChangeArrowheads="1" noChangeShapeType="1" noTextEdit="1"/>
              </p:cNvSpPr>
              <p:nvPr>
                <p:ph idx="1"/>
              </p:nvPr>
            </p:nvSpPr>
            <p:spPr>
              <a:blipFill>
                <a:blip r:embed="rId2"/>
                <a:stretch>
                  <a:fillRect l="-808" r="-19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4181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56764-BADB-4D12-B024-75205965B519}"/>
              </a:ext>
            </a:extLst>
          </p:cNvPr>
          <p:cNvSpPr>
            <a:spLocks noGrp="1"/>
          </p:cNvSpPr>
          <p:nvPr>
            <p:ph type="title"/>
          </p:nvPr>
        </p:nvSpPr>
        <p:spPr/>
        <p:txBody>
          <a:bodyPr/>
          <a:lstStyle/>
          <a:p>
            <a:r>
              <a:rPr lang="zh-CN" altLang="en-US" dirty="0"/>
              <a:t>相量法分析：电路阻抗</a:t>
            </a:r>
          </a:p>
        </p:txBody>
      </p:sp>
      <p:sp>
        <p:nvSpPr>
          <p:cNvPr id="3" name="内容占位符 2">
            <a:extLst>
              <a:ext uri="{FF2B5EF4-FFF2-40B4-BE49-F238E27FC236}">
                <a16:creationId xmlns:a16="http://schemas.microsoft.com/office/drawing/2014/main" id="{EE46433B-0359-41E3-A0D5-77AF4F56C5DA}"/>
              </a:ext>
            </a:extLst>
          </p:cNvPr>
          <p:cNvSpPr>
            <a:spLocks noGrp="1"/>
          </p:cNvSpPr>
          <p:nvPr>
            <p:ph idx="1"/>
          </p:nvPr>
        </p:nvSpPr>
        <p:spPr>
          <a:xfrm>
            <a:off x="822960" y="1552928"/>
            <a:ext cx="7061408" cy="556658"/>
          </a:xfrm>
        </p:spPr>
        <p:txBody>
          <a:bodyPr>
            <a:normAutofit fontScale="85000" lnSpcReduction="20000"/>
          </a:bodyPr>
          <a:lstStyle/>
          <a:p>
            <a:r>
              <a:rPr lang="zh-CN" altLang="en-US" dirty="0"/>
              <a:t>用于分析电路在正弦激励下的稳态响应。</a:t>
            </a:r>
          </a:p>
        </p:txBody>
      </p:sp>
      <p:grpSp>
        <p:nvGrpSpPr>
          <p:cNvPr id="52" name="组合 51">
            <a:extLst>
              <a:ext uri="{FF2B5EF4-FFF2-40B4-BE49-F238E27FC236}">
                <a16:creationId xmlns:a16="http://schemas.microsoft.com/office/drawing/2014/main" id="{963624E4-F11B-43FC-BB2E-19A43E4FC4B2}"/>
              </a:ext>
            </a:extLst>
          </p:cNvPr>
          <p:cNvGrpSpPr/>
          <p:nvPr/>
        </p:nvGrpSpPr>
        <p:grpSpPr>
          <a:xfrm>
            <a:off x="822960" y="2230878"/>
            <a:ext cx="3199871" cy="2064028"/>
            <a:chOff x="436025" y="2587836"/>
            <a:chExt cx="3940645" cy="2281323"/>
          </a:xfrm>
        </p:grpSpPr>
        <p:sp>
          <p:nvSpPr>
            <p:cNvPr id="5" name="矩形 4">
              <a:extLst>
                <a:ext uri="{FF2B5EF4-FFF2-40B4-BE49-F238E27FC236}">
                  <a16:creationId xmlns:a16="http://schemas.microsoft.com/office/drawing/2014/main" id="{FF6A588F-6059-433A-BE57-3F71D05F1DE5}"/>
                </a:ext>
              </a:extLst>
            </p:cNvPr>
            <p:cNvSpPr/>
            <p:nvPr/>
          </p:nvSpPr>
          <p:spPr>
            <a:xfrm>
              <a:off x="1547664" y="2924944"/>
              <a:ext cx="720080" cy="216024"/>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7B6B7C70-18D7-483E-9327-061CF8394FDD}"/>
                </a:ext>
              </a:extLst>
            </p:cNvPr>
            <p:cNvGrpSpPr/>
            <p:nvPr/>
          </p:nvGrpSpPr>
          <p:grpSpPr>
            <a:xfrm>
              <a:off x="2699792" y="2947801"/>
              <a:ext cx="1080120" cy="216024"/>
              <a:chOff x="1691680" y="3779888"/>
              <a:chExt cx="5904656" cy="923552"/>
            </a:xfrm>
          </p:grpSpPr>
          <p:sp>
            <p:nvSpPr>
              <p:cNvPr id="9" name="弧形 8">
                <a:extLst>
                  <a:ext uri="{FF2B5EF4-FFF2-40B4-BE49-F238E27FC236}">
                    <a16:creationId xmlns:a16="http://schemas.microsoft.com/office/drawing/2014/main" id="{868B7E63-E0F7-4553-A555-1159DC4124BA}"/>
                  </a:ext>
                </a:extLst>
              </p:cNvPr>
              <p:cNvSpPr/>
              <p:nvPr/>
            </p:nvSpPr>
            <p:spPr>
              <a:xfrm>
                <a:off x="2411760" y="3789040"/>
                <a:ext cx="914400" cy="914400"/>
              </a:xfrm>
              <a:prstGeom prst="arc">
                <a:avLst>
                  <a:gd name="adj1" fmla="val 11432351"/>
                  <a:gd name="adj2" fmla="val 20943085"/>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8868874A-4190-466B-87AD-961A1044EF71}"/>
                  </a:ext>
                </a:extLst>
              </p:cNvPr>
              <p:cNvSpPr/>
              <p:nvPr/>
            </p:nvSpPr>
            <p:spPr>
              <a:xfrm>
                <a:off x="3297608" y="3779888"/>
                <a:ext cx="914400" cy="914400"/>
              </a:xfrm>
              <a:prstGeom prst="arc">
                <a:avLst>
                  <a:gd name="adj1" fmla="val 11432351"/>
                  <a:gd name="adj2" fmla="val 20943085"/>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801E8448-AE25-434C-8174-2E201A70F2D9}"/>
                  </a:ext>
                </a:extLst>
              </p:cNvPr>
              <p:cNvSpPr/>
              <p:nvPr/>
            </p:nvSpPr>
            <p:spPr>
              <a:xfrm>
                <a:off x="4212008" y="3789040"/>
                <a:ext cx="914400" cy="914400"/>
              </a:xfrm>
              <a:prstGeom prst="arc">
                <a:avLst>
                  <a:gd name="adj1" fmla="val 11432351"/>
                  <a:gd name="adj2" fmla="val 20943085"/>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弧形 11">
                <a:extLst>
                  <a:ext uri="{FF2B5EF4-FFF2-40B4-BE49-F238E27FC236}">
                    <a16:creationId xmlns:a16="http://schemas.microsoft.com/office/drawing/2014/main" id="{3E64E660-74C4-476C-BF84-9D6FAE580EFD}"/>
                  </a:ext>
                </a:extLst>
              </p:cNvPr>
              <p:cNvSpPr/>
              <p:nvPr/>
            </p:nvSpPr>
            <p:spPr>
              <a:xfrm>
                <a:off x="5097856" y="3789040"/>
                <a:ext cx="914400" cy="914400"/>
              </a:xfrm>
              <a:prstGeom prst="arc">
                <a:avLst>
                  <a:gd name="adj1" fmla="val 11432351"/>
                  <a:gd name="adj2" fmla="val 20943085"/>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3" name="弧形 12">
                <a:extLst>
                  <a:ext uri="{FF2B5EF4-FFF2-40B4-BE49-F238E27FC236}">
                    <a16:creationId xmlns:a16="http://schemas.microsoft.com/office/drawing/2014/main" id="{0EF2F93B-BD2E-4CFE-9DE9-2B83D1DA6DDC}"/>
                  </a:ext>
                </a:extLst>
              </p:cNvPr>
              <p:cNvSpPr/>
              <p:nvPr/>
            </p:nvSpPr>
            <p:spPr>
              <a:xfrm>
                <a:off x="6016096" y="3789040"/>
                <a:ext cx="914400" cy="914400"/>
              </a:xfrm>
              <a:prstGeom prst="arc">
                <a:avLst>
                  <a:gd name="adj1" fmla="val 11432351"/>
                  <a:gd name="adj2" fmla="val 20943085"/>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D8FDAED8-F6D8-498F-9C72-8CDFA97A8BEA}"/>
                  </a:ext>
                </a:extLst>
              </p:cNvPr>
              <p:cNvCxnSpPr/>
              <p:nvPr/>
            </p:nvCxnSpPr>
            <p:spPr>
              <a:xfrm flipH="1">
                <a:off x="1691680" y="4149080"/>
                <a:ext cx="72008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0CA4C6F7-71EB-4FE2-A8A6-122A0D3B4CA9}"/>
                  </a:ext>
                </a:extLst>
              </p:cNvPr>
              <p:cNvCxnSpPr>
                <a:stCxn id="13" idx="2"/>
              </p:cNvCxnSpPr>
              <p:nvPr/>
            </p:nvCxnSpPr>
            <p:spPr>
              <a:xfrm flipV="1">
                <a:off x="6922174" y="4149080"/>
                <a:ext cx="674162" cy="1032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nvGrpSpPr>
            <p:cNvPr id="29" name="组合 28">
              <a:extLst>
                <a:ext uri="{FF2B5EF4-FFF2-40B4-BE49-F238E27FC236}">
                  <a16:creationId xmlns:a16="http://schemas.microsoft.com/office/drawing/2014/main" id="{A25CA254-8353-4378-AF90-097E28CFF0B8}"/>
                </a:ext>
              </a:extLst>
            </p:cNvPr>
            <p:cNvGrpSpPr/>
            <p:nvPr/>
          </p:nvGrpSpPr>
          <p:grpSpPr>
            <a:xfrm>
              <a:off x="3995936" y="3757928"/>
              <a:ext cx="380734" cy="666601"/>
              <a:chOff x="3851920" y="3789040"/>
              <a:chExt cx="720080" cy="864096"/>
            </a:xfrm>
          </p:grpSpPr>
          <p:cxnSp>
            <p:nvCxnSpPr>
              <p:cNvPr id="21" name="直接连接符 20">
                <a:extLst>
                  <a:ext uri="{FF2B5EF4-FFF2-40B4-BE49-F238E27FC236}">
                    <a16:creationId xmlns:a16="http://schemas.microsoft.com/office/drawing/2014/main" id="{74081894-7750-4A7B-9478-FFE23E4322BF}"/>
                  </a:ext>
                </a:extLst>
              </p:cNvPr>
              <p:cNvCxnSpPr/>
              <p:nvPr/>
            </p:nvCxnSpPr>
            <p:spPr>
              <a:xfrm>
                <a:off x="3851920" y="4149080"/>
                <a:ext cx="72008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C29394E8-6919-4E70-8FBD-D6A983023F5E}"/>
                  </a:ext>
                </a:extLst>
              </p:cNvPr>
              <p:cNvCxnSpPr>
                <a:cxnSpLocks/>
              </p:cNvCxnSpPr>
              <p:nvPr/>
            </p:nvCxnSpPr>
            <p:spPr>
              <a:xfrm>
                <a:off x="3851920" y="4365104"/>
                <a:ext cx="72008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B7104E47-8D53-45FB-B855-BE4A48AB492D}"/>
                  </a:ext>
                </a:extLst>
              </p:cNvPr>
              <p:cNvCxnSpPr/>
              <p:nvPr/>
            </p:nvCxnSpPr>
            <p:spPr>
              <a:xfrm flipV="1">
                <a:off x="4211960" y="3789040"/>
                <a:ext cx="0" cy="36004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A4C719EC-6BCB-431C-A580-2D2AAC83814B}"/>
                  </a:ext>
                </a:extLst>
              </p:cNvPr>
              <p:cNvCxnSpPr/>
              <p:nvPr/>
            </p:nvCxnSpPr>
            <p:spPr>
              <a:xfrm>
                <a:off x="4211960" y="4365104"/>
                <a:ext cx="0" cy="28803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31" name="直接连接符 30">
              <a:extLst>
                <a:ext uri="{FF2B5EF4-FFF2-40B4-BE49-F238E27FC236}">
                  <a16:creationId xmlns:a16="http://schemas.microsoft.com/office/drawing/2014/main" id="{81E6B7E2-E6BA-466C-B89A-EDA0A4D1BC35}"/>
                </a:ext>
              </a:extLst>
            </p:cNvPr>
            <p:cNvCxnSpPr>
              <a:stCxn id="5" idx="1"/>
            </p:cNvCxnSpPr>
            <p:nvPr/>
          </p:nvCxnSpPr>
          <p:spPr>
            <a:xfrm flipH="1">
              <a:off x="683568" y="3032956"/>
              <a:ext cx="8640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AD710FF-8DF8-4093-A860-596E385963FF}"/>
                </a:ext>
              </a:extLst>
            </p:cNvPr>
            <p:cNvCxnSpPr>
              <a:endCxn id="5" idx="3"/>
            </p:cNvCxnSpPr>
            <p:nvPr/>
          </p:nvCxnSpPr>
          <p:spPr>
            <a:xfrm flipH="1">
              <a:off x="2267744" y="3032956"/>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8106033D-0076-476A-8BB7-28052F51D191}"/>
                </a:ext>
              </a:extLst>
            </p:cNvPr>
            <p:cNvCxnSpPr/>
            <p:nvPr/>
          </p:nvCxnSpPr>
          <p:spPr>
            <a:xfrm rot="16200000" flipH="1">
              <a:off x="3631514" y="3203139"/>
              <a:ext cx="703186" cy="406391"/>
            </a:xfrm>
            <a:prstGeom prst="bentConnector3">
              <a:avLst>
                <a:gd name="adj1" fmla="val -3315"/>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连接符: 肘形 37">
              <a:extLst>
                <a:ext uri="{FF2B5EF4-FFF2-40B4-BE49-F238E27FC236}">
                  <a16:creationId xmlns:a16="http://schemas.microsoft.com/office/drawing/2014/main" id="{9D9FE694-F08D-426D-A86B-9BDDEC5B6D16}"/>
                </a:ext>
              </a:extLst>
            </p:cNvPr>
            <p:cNvCxnSpPr/>
            <p:nvPr/>
          </p:nvCxnSpPr>
          <p:spPr>
            <a:xfrm rot="10800000" flipV="1">
              <a:off x="683569" y="4424528"/>
              <a:ext cx="3502735" cy="444631"/>
            </a:xfrm>
            <a:prstGeom prst="bentConnector3">
              <a:avLst>
                <a:gd name="adj1" fmla="val 13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AD07E5BE-2388-4F49-8016-B96B6931937C}"/>
                </a:ext>
              </a:extLst>
            </p:cNvPr>
            <p:cNvCxnSpPr/>
            <p:nvPr/>
          </p:nvCxnSpPr>
          <p:spPr>
            <a:xfrm>
              <a:off x="683568" y="3356992"/>
              <a:ext cx="0" cy="128985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D5FFC102-1B15-4BDF-B22D-C7244ED3B5E4}"/>
                    </a:ext>
                  </a:extLst>
                </p:cNvPr>
                <p:cNvSpPr txBox="1"/>
                <p:nvPr/>
              </p:nvSpPr>
              <p:spPr>
                <a:xfrm>
                  <a:off x="622583" y="3778650"/>
                  <a:ext cx="400751"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𝑈</m:t>
                            </m:r>
                          </m:e>
                        </m:acc>
                      </m:oMath>
                    </m:oMathPara>
                  </a14:m>
                  <a:endParaRPr lang="zh-CN" altLang="en-US" dirty="0"/>
                </a:p>
              </p:txBody>
            </p:sp>
          </mc:Choice>
          <mc:Fallback xmlns="">
            <p:sp>
              <p:nvSpPr>
                <p:cNvPr id="43" name="文本框 42">
                  <a:extLst>
                    <a:ext uri="{FF2B5EF4-FFF2-40B4-BE49-F238E27FC236}">
                      <a16:creationId xmlns:a16="http://schemas.microsoft.com/office/drawing/2014/main" id="{D5FFC102-1B15-4BDF-B22D-C7244ED3B5E4}"/>
                    </a:ext>
                  </a:extLst>
                </p:cNvPr>
                <p:cNvSpPr txBox="1">
                  <a:spLocks noRot="1" noChangeAspect="1" noMove="1" noResize="1" noEditPoints="1" noAdjustHandles="1" noChangeArrowheads="1" noChangeShapeType="1" noTextEdit="1"/>
                </p:cNvSpPr>
                <p:nvPr/>
              </p:nvSpPr>
              <p:spPr>
                <a:xfrm>
                  <a:off x="622583" y="3778650"/>
                  <a:ext cx="400751" cy="377989"/>
                </a:xfrm>
                <a:prstGeom prst="rect">
                  <a:avLst/>
                </a:prstGeom>
                <a:blipFill>
                  <a:blip r:embed="rId3"/>
                  <a:stretch>
                    <a:fillRect r="-11321" b="-3571"/>
                  </a:stretch>
                </a:blipFill>
              </p:spPr>
              <p:txBody>
                <a:bodyPr/>
                <a:lstStyle/>
                <a:p>
                  <a:r>
                    <a:rPr lang="zh-CN" altLang="en-US">
                      <a:noFill/>
                    </a:rPr>
                    <a:t> </a:t>
                  </a:r>
                </a:p>
              </p:txBody>
            </p:sp>
          </mc:Fallback>
        </mc:AlternateContent>
        <p:cxnSp>
          <p:nvCxnSpPr>
            <p:cNvPr id="45" name="直接箭头连接符 44">
              <a:extLst>
                <a:ext uri="{FF2B5EF4-FFF2-40B4-BE49-F238E27FC236}">
                  <a16:creationId xmlns:a16="http://schemas.microsoft.com/office/drawing/2014/main" id="{DC9B725D-A671-48EE-AF01-375EE991AAEE}"/>
                </a:ext>
              </a:extLst>
            </p:cNvPr>
            <p:cNvCxnSpPr/>
            <p:nvPr/>
          </p:nvCxnSpPr>
          <p:spPr>
            <a:xfrm>
              <a:off x="683568" y="2780928"/>
              <a:ext cx="1224136"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75DF83EB-CE49-4467-B139-FA874C2D637B}"/>
                    </a:ext>
                  </a:extLst>
                </p:cNvPr>
                <p:cNvSpPr txBox="1"/>
                <p:nvPr/>
              </p:nvSpPr>
              <p:spPr>
                <a:xfrm>
                  <a:off x="436025" y="2587836"/>
                  <a:ext cx="333040"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𝐼</m:t>
                            </m:r>
                          </m:e>
                        </m:acc>
                      </m:oMath>
                    </m:oMathPara>
                  </a14:m>
                  <a:endParaRPr lang="zh-CN" altLang="en-US" dirty="0"/>
                </a:p>
              </p:txBody>
            </p:sp>
          </mc:Choice>
          <mc:Fallback xmlns="">
            <p:sp>
              <p:nvSpPr>
                <p:cNvPr id="46" name="文本框 45">
                  <a:extLst>
                    <a:ext uri="{FF2B5EF4-FFF2-40B4-BE49-F238E27FC236}">
                      <a16:creationId xmlns:a16="http://schemas.microsoft.com/office/drawing/2014/main" id="{75DF83EB-CE49-4467-B139-FA874C2D637B}"/>
                    </a:ext>
                  </a:extLst>
                </p:cNvPr>
                <p:cNvSpPr txBox="1">
                  <a:spLocks noRot="1" noChangeAspect="1" noMove="1" noResize="1" noEditPoints="1" noAdjustHandles="1" noChangeArrowheads="1" noChangeShapeType="1" noTextEdit="1"/>
                </p:cNvSpPr>
                <p:nvPr/>
              </p:nvSpPr>
              <p:spPr>
                <a:xfrm>
                  <a:off x="436025" y="2587836"/>
                  <a:ext cx="333040" cy="377989"/>
                </a:xfrm>
                <a:prstGeom prst="rect">
                  <a:avLst/>
                </a:prstGeom>
                <a:blipFill>
                  <a:blip r:embed="rId4"/>
                  <a:stretch>
                    <a:fillRect r="-20455" b="-3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DF1C9E01-AEAB-44E0-88B7-1A209FB2C373}"/>
                    </a:ext>
                  </a:extLst>
                </p:cNvPr>
                <p:cNvSpPr txBox="1"/>
                <p:nvPr/>
              </p:nvSpPr>
              <p:spPr>
                <a:xfrm>
                  <a:off x="1666270" y="3174745"/>
                  <a:ext cx="3917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oMath>
                    </m:oMathPara>
                  </a14:m>
                  <a:endParaRPr lang="zh-CN" altLang="en-US" dirty="0"/>
                </a:p>
              </p:txBody>
            </p:sp>
          </mc:Choice>
          <mc:Fallback xmlns="">
            <p:sp>
              <p:nvSpPr>
                <p:cNvPr id="47" name="文本框 46">
                  <a:extLst>
                    <a:ext uri="{FF2B5EF4-FFF2-40B4-BE49-F238E27FC236}">
                      <a16:creationId xmlns:a16="http://schemas.microsoft.com/office/drawing/2014/main" id="{DF1C9E01-AEAB-44E0-88B7-1A209FB2C373}"/>
                    </a:ext>
                  </a:extLst>
                </p:cNvPr>
                <p:cNvSpPr txBox="1">
                  <a:spLocks noRot="1" noChangeAspect="1" noMove="1" noResize="1" noEditPoints="1" noAdjustHandles="1" noChangeArrowheads="1" noChangeShapeType="1" noTextEdit="1"/>
                </p:cNvSpPr>
                <p:nvPr/>
              </p:nvSpPr>
              <p:spPr>
                <a:xfrm>
                  <a:off x="1666270" y="3174745"/>
                  <a:ext cx="391774" cy="369332"/>
                </a:xfrm>
                <a:prstGeom prst="rect">
                  <a:avLst/>
                </a:prstGeom>
                <a:blipFill>
                  <a:blip r:embed="rId5"/>
                  <a:stretch>
                    <a:fillRect b="-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B45DD4F4-6216-4933-8E5C-A920C6E6C32E}"/>
                    </a:ext>
                  </a:extLst>
                </p:cNvPr>
                <p:cNvSpPr txBox="1"/>
                <p:nvPr/>
              </p:nvSpPr>
              <p:spPr>
                <a:xfrm>
                  <a:off x="2874683" y="3091599"/>
                  <a:ext cx="6158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𝐿</m:t>
                        </m:r>
                      </m:oMath>
                    </m:oMathPara>
                  </a14:m>
                  <a:endParaRPr lang="zh-CN" altLang="en-US" dirty="0"/>
                </a:p>
              </p:txBody>
            </p:sp>
          </mc:Choice>
          <mc:Fallback xmlns="">
            <p:sp>
              <p:nvSpPr>
                <p:cNvPr id="48" name="文本框 47">
                  <a:extLst>
                    <a:ext uri="{FF2B5EF4-FFF2-40B4-BE49-F238E27FC236}">
                      <a16:creationId xmlns:a16="http://schemas.microsoft.com/office/drawing/2014/main" id="{B45DD4F4-6216-4933-8E5C-A920C6E6C32E}"/>
                    </a:ext>
                  </a:extLst>
                </p:cNvPr>
                <p:cNvSpPr txBox="1">
                  <a:spLocks noRot="1" noChangeAspect="1" noMove="1" noResize="1" noEditPoints="1" noAdjustHandles="1" noChangeArrowheads="1" noChangeShapeType="1" noTextEdit="1"/>
                </p:cNvSpPr>
                <p:nvPr/>
              </p:nvSpPr>
              <p:spPr>
                <a:xfrm>
                  <a:off x="2874683" y="3091599"/>
                  <a:ext cx="615810" cy="369332"/>
                </a:xfrm>
                <a:prstGeom prst="rect">
                  <a:avLst/>
                </a:prstGeom>
                <a:blipFill>
                  <a:blip r:embed="rId6"/>
                  <a:stretch>
                    <a:fillRect l="-3659" r="-9756"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35081CA8-995A-4579-98C7-97C7715735E7}"/>
                    </a:ext>
                  </a:extLst>
                </p:cNvPr>
                <p:cNvSpPr txBox="1"/>
                <p:nvPr/>
              </p:nvSpPr>
              <p:spPr>
                <a:xfrm>
                  <a:off x="3295510" y="3735019"/>
                  <a:ext cx="600742" cy="6612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𝑐</m:t>
                            </m:r>
                          </m:den>
                        </m:f>
                      </m:oMath>
                    </m:oMathPara>
                  </a14:m>
                  <a:endParaRPr lang="zh-CN" altLang="en-US" dirty="0"/>
                </a:p>
              </p:txBody>
            </p:sp>
          </mc:Choice>
          <mc:Fallback xmlns="">
            <p:sp>
              <p:nvSpPr>
                <p:cNvPr id="49" name="文本框 48">
                  <a:extLst>
                    <a:ext uri="{FF2B5EF4-FFF2-40B4-BE49-F238E27FC236}">
                      <a16:creationId xmlns:a16="http://schemas.microsoft.com/office/drawing/2014/main" id="{35081CA8-995A-4579-98C7-97C7715735E7}"/>
                    </a:ext>
                  </a:extLst>
                </p:cNvPr>
                <p:cNvSpPr txBox="1">
                  <a:spLocks noRot="1" noChangeAspect="1" noMove="1" noResize="1" noEditPoints="1" noAdjustHandles="1" noChangeArrowheads="1" noChangeShapeType="1" noTextEdit="1"/>
                </p:cNvSpPr>
                <p:nvPr/>
              </p:nvSpPr>
              <p:spPr>
                <a:xfrm>
                  <a:off x="3295510" y="3735019"/>
                  <a:ext cx="600742" cy="661271"/>
                </a:xfrm>
                <a:prstGeom prst="rect">
                  <a:avLst/>
                </a:prstGeom>
                <a:blipFill>
                  <a:blip r:embed="rId7"/>
                  <a:stretch>
                    <a:fillRect b="-3061"/>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77E211C-BE1C-407B-823B-A2A99CB5E727}"/>
                  </a:ext>
                </a:extLst>
              </p:cNvPr>
              <p:cNvSpPr txBox="1"/>
              <p:nvPr/>
            </p:nvSpPr>
            <p:spPr>
              <a:xfrm>
                <a:off x="4436445" y="2289984"/>
                <a:ext cx="4081117" cy="20640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𝑍</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𝑐</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zh-CN" altLang="en-US" b="0" i="1" smtClean="0">
                              <a:latin typeface="Cambria Math" panose="02040503050406030204" pitchFamily="18" charset="0"/>
                            </a:rPr>
                            <m:t>𝜔</m:t>
                          </m:r>
                          <m:r>
                            <a:rPr lang="en-US" altLang="zh-CN" b="0" i="1" smtClean="0">
                              <a:latin typeface="Cambria Math" panose="02040503050406030204" pitchFamily="18" charset="0"/>
                            </a:rPr>
                            <m:t>𝑐</m:t>
                          </m:r>
                        </m:den>
                      </m:f>
                      <m:r>
                        <a:rPr lang="en-US" altLang="zh-CN" b="0" i="1" smtClean="0">
                          <a:latin typeface="Cambria Math" panose="02040503050406030204" pitchFamily="18" charset="0"/>
                        </a:rPr>
                        <m:t>)</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zh-CN" altLang="en-US" b="0" i="1" smtClean="0">
                                      <a:latin typeface="Cambria Math" panose="02040503050406030204" pitchFamily="18" charset="0"/>
                                    </a:rPr>
                                    <m:t>𝜔</m:t>
                                  </m:r>
                                  <m:r>
                                    <a:rPr lang="en-US" altLang="zh-CN" b="0" i="1" smtClean="0">
                                      <a:latin typeface="Cambria Math" panose="02040503050406030204" pitchFamily="18" charset="0"/>
                                    </a:rPr>
                                    <m:t>𝑐</m:t>
                                  </m:r>
                                </m:den>
                              </m:f>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ra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𝑡𝑔</m:t>
                          </m:r>
                        </m:e>
                        <m:sup>
                          <m:r>
                            <a:rPr lang="en-US" altLang="zh-CN" b="0" i="1" smtClean="0">
                              <a:latin typeface="Cambria Math" panose="02040503050406030204" pitchFamily="18" charset="0"/>
                              <a:ea typeface="Cambria Math" panose="02040503050406030204" pitchFamily="18" charset="0"/>
                            </a:rPr>
                            <m:t>−1</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zh-CN" altLang="en-US" b="0" i="1" smtClean="0">
                              <a:latin typeface="Cambria Math" panose="02040503050406030204" pitchFamily="18" charset="0"/>
                              <a:ea typeface="Cambria Math" panose="02040503050406030204" pitchFamily="18" charset="0"/>
                            </a:rPr>
                            <m:t>𝜔</m:t>
                          </m:r>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zh-CN" altLang="en-US" b="0" i="1" smtClean="0">
                                  <a:latin typeface="Cambria Math" panose="02040503050406030204" pitchFamily="18" charset="0"/>
                                  <a:ea typeface="Cambria Math" panose="02040503050406030204" pitchFamily="18" charset="0"/>
                                </a:rPr>
                                <m:t>𝜔</m:t>
                              </m:r>
                              <m:r>
                                <a:rPr lang="en-US" altLang="zh-CN" b="0" i="1" smtClean="0">
                                  <a:latin typeface="Cambria Math" panose="02040503050406030204" pitchFamily="18" charset="0"/>
                                  <a:ea typeface="Cambria Math" panose="02040503050406030204" pitchFamily="18" charset="0"/>
                                </a:rPr>
                                <m:t>𝑐</m:t>
                              </m:r>
                            </m:den>
                          </m:f>
                        </m:num>
                        <m:den>
                          <m:r>
                            <a:rPr lang="en-US" altLang="zh-CN" b="0" i="1" smtClean="0">
                              <a:latin typeface="Cambria Math" panose="02040503050406030204" pitchFamily="18" charset="0"/>
                              <a:ea typeface="Cambria Math" panose="02040503050406030204" pitchFamily="18" charset="0"/>
                            </a:rPr>
                            <m:t>𝑅</m:t>
                          </m:r>
                        </m:den>
                      </m:f>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endParaRPr lang="en-US" altLang="zh-CN" dirty="0"/>
              </a:p>
              <a:p>
                <a:r>
                  <a:rPr lang="zh-CN" altLang="en-US" dirty="0"/>
                  <a:t>如果：</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𝑈𝑠𝑖𝑛</m:t>
                    </m:r>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zh-CN" altLang="en-US" dirty="0"/>
              </a:p>
            </p:txBody>
          </p:sp>
        </mc:Choice>
        <mc:Fallback xmlns="">
          <p:sp>
            <p:nvSpPr>
              <p:cNvPr id="50" name="文本框 49">
                <a:extLst>
                  <a:ext uri="{FF2B5EF4-FFF2-40B4-BE49-F238E27FC236}">
                    <a16:creationId xmlns:a16="http://schemas.microsoft.com/office/drawing/2014/main" id="{077E211C-BE1C-407B-823B-A2A99CB5E727}"/>
                  </a:ext>
                </a:extLst>
              </p:cNvPr>
              <p:cNvSpPr txBox="1">
                <a:spLocks noRot="1" noChangeAspect="1" noMove="1" noResize="1" noEditPoints="1" noAdjustHandles="1" noChangeArrowheads="1" noChangeShapeType="1" noTextEdit="1"/>
              </p:cNvSpPr>
              <p:nvPr/>
            </p:nvSpPr>
            <p:spPr>
              <a:xfrm>
                <a:off x="4436445" y="2289984"/>
                <a:ext cx="4081117" cy="2064027"/>
              </a:xfrm>
              <a:prstGeom prst="rect">
                <a:avLst/>
              </a:prstGeom>
              <a:blipFill>
                <a:blip r:embed="rId8"/>
                <a:stretch>
                  <a:fillRect l="-1345" b="-32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62D1EE18-A223-497B-B98B-7875D0AF0BD3}"/>
                  </a:ext>
                </a:extLst>
              </p:cNvPr>
              <p:cNvSpPr txBox="1"/>
              <p:nvPr/>
            </p:nvSpPr>
            <p:spPr>
              <a:xfrm>
                <a:off x="994249" y="4393032"/>
                <a:ext cx="7377043" cy="2190664"/>
              </a:xfrm>
              <a:prstGeom prst="rect">
                <a:avLst/>
              </a:prstGeom>
              <a:noFill/>
            </p:spPr>
            <p:txBody>
              <a:bodyPr wrap="square" rtlCol="0">
                <a:spAutoFit/>
              </a:bodyPr>
              <a:lstStyle/>
              <a:p>
                <a:r>
                  <a:rPr lang="zh-CN" altLang="en-US" dirty="0"/>
                  <a:t>则：</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𝐼</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𝑈</m:t>
                            </m:r>
                          </m:e>
                        </m:acc>
                      </m:num>
                      <m:den>
                        <m:r>
                          <a:rPr lang="en-US" altLang="zh-CN" b="0" i="1" smtClean="0">
                            <a:latin typeface="Cambria Math" panose="02040503050406030204" pitchFamily="18" charset="0"/>
                          </a:rPr>
                          <m:t>𝑍</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𝑈</m:t>
                        </m:r>
                      </m:num>
                      <m:den>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zh-CN" altLang="en-US" i="1">
                                    <a:latin typeface="Cambria Math" panose="02040503050406030204" pitchFamily="18" charset="0"/>
                                  </a:rPr>
                                  <m:t>𝜔</m:t>
                                </m:r>
                                <m:r>
                                  <a:rPr lang="en-US" altLang="zh-CN" i="1">
                                    <a:latin typeface="Cambria Math" panose="02040503050406030204" pitchFamily="18" charset="0"/>
                                  </a:rPr>
                                  <m:t>𝐿</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zh-CN" altLang="en-US" i="1">
                                        <a:latin typeface="Cambria Math" panose="02040503050406030204" pitchFamily="18" charset="0"/>
                                      </a:rPr>
                                      <m:t>𝜔</m:t>
                                    </m:r>
                                    <m:r>
                                      <a:rPr lang="en-US" altLang="zh-CN" i="1">
                                        <a:latin typeface="Cambria Math" panose="02040503050406030204" pitchFamily="18" charset="0"/>
                                      </a:rPr>
                                      <m:t>𝑐</m:t>
                                    </m:r>
                                  </m:den>
                                </m:f>
                                <m:r>
                                  <a:rPr lang="en-US" altLang="zh-CN" i="1">
                                    <a:latin typeface="Cambria Math" panose="02040503050406030204" pitchFamily="18" charset="0"/>
                                  </a:rPr>
                                  <m:t>)</m:t>
                                </m:r>
                              </m:e>
                              <m:sup>
                                <m:r>
                                  <a:rPr lang="en-US" altLang="zh-CN" i="1">
                                    <a:latin typeface="Cambria Math" panose="02040503050406030204" pitchFamily="18" charset="0"/>
                                  </a:rPr>
                                  <m:t>2</m:t>
                                </m:r>
                              </m:sup>
                            </m:sSup>
                          </m:e>
                        </m:rad>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𝑡𝑔</m:t>
                            </m:r>
                          </m:e>
                          <m:sup>
                            <m:r>
                              <a:rPr lang="en-US" altLang="zh-CN" i="1">
                                <a:latin typeface="Cambria Math" panose="02040503050406030204" pitchFamily="18" charset="0"/>
                                <a:ea typeface="Cambria Math" panose="02040503050406030204" pitchFamily="18" charset="0"/>
                              </a:rPr>
                              <m:t>−1</m:t>
                            </m:r>
                          </m:sup>
                        </m:s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𝜔</m:t>
                            </m:r>
                            <m:r>
                              <a:rPr lang="en-US" altLang="zh-CN" i="1">
                                <a:latin typeface="Cambria Math" panose="02040503050406030204" pitchFamily="18" charset="0"/>
                                <a:ea typeface="Cambria Math" panose="02040503050406030204" pitchFamily="18" charset="0"/>
                              </a:rPr>
                              <m:t>𝐿</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𝜔</m:t>
                                </m:r>
                                <m:r>
                                  <a:rPr lang="en-US" altLang="zh-CN" i="1">
                                    <a:latin typeface="Cambria Math" panose="02040503050406030204" pitchFamily="18" charset="0"/>
                                    <a:ea typeface="Cambria Math" panose="02040503050406030204" pitchFamily="18" charset="0"/>
                                  </a:rPr>
                                  <m:t>𝑐</m:t>
                                </m:r>
                              </m:den>
                            </m:f>
                          </m:num>
                          <m:den>
                            <m:r>
                              <a:rPr lang="en-US" altLang="zh-CN" i="1">
                                <a:latin typeface="Cambria Math" panose="02040503050406030204" pitchFamily="18" charset="0"/>
                                <a:ea typeface="Cambria Math" panose="02040503050406030204" pitchFamily="18" charset="0"/>
                              </a:rPr>
                              <m:t>𝑅</m:t>
                            </m:r>
                          </m:den>
                        </m:f>
                        <m:r>
                          <a:rPr lang="en-US" altLang="zh-CN" i="1">
                            <a:latin typeface="Cambria Math" panose="02040503050406030204" pitchFamily="18" charset="0"/>
                            <a:ea typeface="Cambria Math" panose="02040503050406030204" pitchFamily="18" charset="0"/>
                          </a:rPr>
                          <m:t>)</m:t>
                        </m:r>
                        <m:r>
                          <m:rPr>
                            <m:nor/>
                          </m:rPr>
                          <a:rPr lang="en-US" altLang="zh-CN" dirty="0"/>
                          <m:t> </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𝑈</m:t>
                        </m:r>
                      </m:num>
                      <m:den>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zh-CN" altLang="en-US" i="1">
                                    <a:latin typeface="Cambria Math" panose="02040503050406030204" pitchFamily="18" charset="0"/>
                                  </a:rPr>
                                  <m:t>𝜔</m:t>
                                </m:r>
                                <m:r>
                                  <a:rPr lang="en-US" altLang="zh-CN" i="1">
                                    <a:latin typeface="Cambria Math" panose="02040503050406030204" pitchFamily="18" charset="0"/>
                                  </a:rPr>
                                  <m:t>𝐿</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zh-CN" altLang="en-US" i="1">
                                        <a:latin typeface="Cambria Math" panose="02040503050406030204" pitchFamily="18" charset="0"/>
                                      </a:rPr>
                                      <m:t>𝜔</m:t>
                                    </m:r>
                                    <m:r>
                                      <a:rPr lang="en-US" altLang="zh-CN" i="1">
                                        <a:latin typeface="Cambria Math" panose="02040503050406030204" pitchFamily="18" charset="0"/>
                                      </a:rPr>
                                      <m:t>𝑐</m:t>
                                    </m:r>
                                  </m:den>
                                </m:f>
                                <m:r>
                                  <a:rPr lang="en-US" altLang="zh-CN" i="1">
                                    <a:latin typeface="Cambria Math" panose="02040503050406030204" pitchFamily="18" charset="0"/>
                                  </a:rPr>
                                  <m:t>)</m:t>
                                </m:r>
                              </m:e>
                              <m:sup>
                                <m:r>
                                  <a:rPr lang="en-US" altLang="zh-CN" i="1">
                                    <a:latin typeface="Cambria Math" panose="02040503050406030204" pitchFamily="18" charset="0"/>
                                  </a:rPr>
                                  <m:t>2</m:t>
                                </m:r>
                              </m:sup>
                            </m:sSup>
                          </m:e>
                        </m:rad>
                      </m:den>
                    </m:f>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𝑡𝑔</m:t>
                        </m:r>
                      </m:e>
                      <m:sup>
                        <m:r>
                          <a:rPr lang="en-US" altLang="zh-CN" i="1">
                            <a:latin typeface="Cambria Math" panose="02040503050406030204" pitchFamily="18" charset="0"/>
                            <a:ea typeface="Cambria Math" panose="02040503050406030204" pitchFamily="18" charset="0"/>
                          </a:rPr>
                          <m:t>−1</m:t>
                        </m:r>
                      </m:sup>
                    </m:s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𝜔</m:t>
                        </m:r>
                        <m:r>
                          <a:rPr lang="en-US" altLang="zh-CN" i="1">
                            <a:latin typeface="Cambria Math" panose="02040503050406030204" pitchFamily="18" charset="0"/>
                            <a:ea typeface="Cambria Math" panose="02040503050406030204" pitchFamily="18" charset="0"/>
                          </a:rPr>
                          <m:t>𝐿</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𝜔</m:t>
                            </m:r>
                            <m:r>
                              <a:rPr lang="en-US" altLang="zh-CN" i="1">
                                <a:latin typeface="Cambria Math" panose="02040503050406030204" pitchFamily="18" charset="0"/>
                                <a:ea typeface="Cambria Math" panose="02040503050406030204" pitchFamily="18" charset="0"/>
                              </a:rPr>
                              <m:t>𝑐</m:t>
                            </m:r>
                          </m:den>
                        </m:f>
                      </m:num>
                      <m:den>
                        <m:r>
                          <a:rPr lang="en-US" altLang="zh-CN" i="1">
                            <a:latin typeface="Cambria Math" panose="02040503050406030204" pitchFamily="18" charset="0"/>
                            <a:ea typeface="Cambria Math" panose="02040503050406030204" pitchFamily="18" charset="0"/>
                          </a:rPr>
                          <m:t>𝑅</m:t>
                        </m:r>
                      </m:den>
                    </m:f>
                    <m:r>
                      <a:rPr lang="en-US" altLang="zh-CN" i="1">
                        <a:latin typeface="Cambria Math" panose="02040503050406030204" pitchFamily="18" charset="0"/>
                        <a:ea typeface="Cambria Math" panose="02040503050406030204" pitchFamily="18" charset="0"/>
                      </a:rPr>
                      <m:t>)</m:t>
                    </m:r>
                  </m:oMath>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i="1">
                              <a:latin typeface="Cambria Math" panose="02040503050406030204" pitchFamily="18" charset="0"/>
                            </a:rPr>
                            <m:t>𝑈</m:t>
                          </m:r>
                        </m:num>
                        <m:den>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zh-CN" altLang="en-US" i="1">
                                      <a:latin typeface="Cambria Math" panose="02040503050406030204" pitchFamily="18" charset="0"/>
                                    </a:rPr>
                                    <m:t>𝜔</m:t>
                                  </m:r>
                                  <m:r>
                                    <a:rPr lang="en-US" altLang="zh-CN" i="1">
                                      <a:latin typeface="Cambria Math" panose="02040503050406030204" pitchFamily="18" charset="0"/>
                                    </a:rPr>
                                    <m:t>𝐿</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zh-CN" altLang="en-US" i="1">
                                          <a:latin typeface="Cambria Math" panose="02040503050406030204" pitchFamily="18" charset="0"/>
                                        </a:rPr>
                                        <m:t>𝜔</m:t>
                                      </m:r>
                                      <m:r>
                                        <a:rPr lang="en-US" altLang="zh-CN" i="1">
                                          <a:latin typeface="Cambria Math" panose="02040503050406030204" pitchFamily="18" charset="0"/>
                                        </a:rPr>
                                        <m:t>𝑐</m:t>
                                      </m:r>
                                    </m:den>
                                  </m:f>
                                  <m:r>
                                    <a:rPr lang="en-US" altLang="zh-CN" i="1">
                                      <a:latin typeface="Cambria Math" panose="02040503050406030204" pitchFamily="18" charset="0"/>
                                    </a:rPr>
                                    <m:t>)</m:t>
                                  </m:r>
                                </m:e>
                                <m:sup>
                                  <m:r>
                                    <a:rPr lang="en-US" altLang="zh-CN" i="1">
                                      <a:latin typeface="Cambria Math" panose="02040503050406030204" pitchFamily="18" charset="0"/>
                                    </a:rPr>
                                    <m:t>2</m:t>
                                  </m:r>
                                </m:sup>
                              </m:sSup>
                            </m:e>
                          </m:rad>
                        </m:den>
                      </m:f>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𝑡𝑔</m:t>
                          </m:r>
                        </m:e>
                        <m:sup>
                          <m:r>
                            <a:rPr lang="en-US" altLang="zh-CN" i="1">
                              <a:latin typeface="Cambria Math" panose="02040503050406030204" pitchFamily="18" charset="0"/>
                              <a:ea typeface="Cambria Math" panose="02040503050406030204" pitchFamily="18" charset="0"/>
                            </a:rPr>
                            <m:t>−1</m:t>
                          </m:r>
                        </m:sup>
                      </m:sSup>
                      <m:d>
                        <m:dPr>
                          <m:ctrlPr>
                            <a:rPr lang="en-US" altLang="zh-CN" i="1">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𝜔</m:t>
                              </m:r>
                              <m:r>
                                <a:rPr lang="en-US" altLang="zh-CN" i="1">
                                  <a:latin typeface="Cambria Math" panose="02040503050406030204" pitchFamily="18" charset="0"/>
                                  <a:ea typeface="Cambria Math" panose="02040503050406030204" pitchFamily="18" charset="0"/>
                                </a:rPr>
                                <m:t>𝐿</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𝜔</m:t>
                                  </m:r>
                                  <m:r>
                                    <a:rPr lang="en-US" altLang="zh-CN" i="1">
                                      <a:latin typeface="Cambria Math" panose="02040503050406030204" pitchFamily="18" charset="0"/>
                                      <a:ea typeface="Cambria Math" panose="02040503050406030204" pitchFamily="18" charset="0"/>
                                    </a:rPr>
                                    <m:t>𝑐</m:t>
                                  </m:r>
                                </m:den>
                              </m:f>
                            </m:num>
                            <m:den>
                              <m:r>
                                <a:rPr lang="en-US" altLang="zh-CN" i="1">
                                  <a:latin typeface="Cambria Math" panose="02040503050406030204" pitchFamily="18" charset="0"/>
                                  <a:ea typeface="Cambria Math" panose="02040503050406030204" pitchFamily="18" charset="0"/>
                                </a:rPr>
                                <m:t>𝑅</m:t>
                              </m:r>
                            </m:den>
                          </m:f>
                        </m:e>
                      </m:d>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endParaRPr lang="zh-CN" altLang="en-US" dirty="0"/>
              </a:p>
            </p:txBody>
          </p:sp>
        </mc:Choice>
        <mc:Fallback xmlns="">
          <p:sp>
            <p:nvSpPr>
              <p:cNvPr id="51" name="文本框 50">
                <a:extLst>
                  <a:ext uri="{FF2B5EF4-FFF2-40B4-BE49-F238E27FC236}">
                    <a16:creationId xmlns:a16="http://schemas.microsoft.com/office/drawing/2014/main" id="{62D1EE18-A223-497B-B98B-7875D0AF0BD3}"/>
                  </a:ext>
                </a:extLst>
              </p:cNvPr>
              <p:cNvSpPr txBox="1">
                <a:spLocks noRot="1" noChangeAspect="1" noMove="1" noResize="1" noEditPoints="1" noAdjustHandles="1" noChangeArrowheads="1" noChangeShapeType="1" noTextEdit="1"/>
              </p:cNvSpPr>
              <p:nvPr/>
            </p:nvSpPr>
            <p:spPr>
              <a:xfrm>
                <a:off x="994249" y="4393032"/>
                <a:ext cx="7377043" cy="2190664"/>
              </a:xfrm>
              <a:prstGeom prst="rect">
                <a:avLst/>
              </a:prstGeom>
              <a:blipFill>
                <a:blip r:embed="rId9"/>
                <a:stretch>
                  <a:fillRect l="-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38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0" grpId="0"/>
      <p:bldP spid="5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2A481-E72F-4D68-A0C0-3F7965E21EA8}"/>
              </a:ext>
            </a:extLst>
          </p:cNvPr>
          <p:cNvSpPr>
            <a:spLocks noGrp="1"/>
          </p:cNvSpPr>
          <p:nvPr>
            <p:ph type="title"/>
          </p:nvPr>
        </p:nvSpPr>
        <p:spPr/>
        <p:txBody>
          <a:bodyPr/>
          <a:lstStyle/>
          <a:p>
            <a:r>
              <a:rPr lang="zh-CN" altLang="en-US" dirty="0"/>
              <a:t>频率响应</a:t>
            </a:r>
          </a:p>
        </p:txBody>
      </p:sp>
      <p:sp>
        <p:nvSpPr>
          <p:cNvPr id="3" name="内容占位符 2">
            <a:extLst>
              <a:ext uri="{FF2B5EF4-FFF2-40B4-BE49-F238E27FC236}">
                <a16:creationId xmlns:a16="http://schemas.microsoft.com/office/drawing/2014/main" id="{93D28E03-7819-4304-87D5-BC6EB594003F}"/>
              </a:ext>
            </a:extLst>
          </p:cNvPr>
          <p:cNvSpPr>
            <a:spLocks noGrp="1"/>
          </p:cNvSpPr>
          <p:nvPr>
            <p:ph idx="1"/>
          </p:nvPr>
        </p:nvSpPr>
        <p:spPr>
          <a:xfrm>
            <a:off x="822959" y="1552928"/>
            <a:ext cx="7543801" cy="986020"/>
          </a:xfrm>
        </p:spPr>
        <p:txBody>
          <a:bodyPr/>
          <a:lstStyle/>
          <a:p>
            <a:r>
              <a:rPr lang="zh-CN" altLang="en-US" dirty="0"/>
              <a:t>输出相量与输入相量之比为频率响应。</a:t>
            </a:r>
          </a:p>
        </p:txBody>
      </p:sp>
      <p:grpSp>
        <p:nvGrpSpPr>
          <p:cNvPr id="5" name="组合 4">
            <a:extLst>
              <a:ext uri="{FF2B5EF4-FFF2-40B4-BE49-F238E27FC236}">
                <a16:creationId xmlns:a16="http://schemas.microsoft.com/office/drawing/2014/main" id="{7C5C5322-3900-4B00-9305-EFD30EDA08D8}"/>
              </a:ext>
            </a:extLst>
          </p:cNvPr>
          <p:cNvGrpSpPr/>
          <p:nvPr/>
        </p:nvGrpSpPr>
        <p:grpSpPr>
          <a:xfrm>
            <a:off x="1080828" y="2996952"/>
            <a:ext cx="3265906" cy="864096"/>
            <a:chOff x="1080828" y="2996952"/>
            <a:chExt cx="3265906" cy="864096"/>
          </a:xfrm>
        </p:grpSpPr>
        <p:sp>
          <p:nvSpPr>
            <p:cNvPr id="4" name="矩形 3">
              <a:extLst>
                <a:ext uri="{FF2B5EF4-FFF2-40B4-BE49-F238E27FC236}">
                  <a16:creationId xmlns:a16="http://schemas.microsoft.com/office/drawing/2014/main" id="{B2A5B9B4-34B3-4B2B-82E1-97D809621797}"/>
                </a:ext>
              </a:extLst>
            </p:cNvPr>
            <p:cNvSpPr/>
            <p:nvPr/>
          </p:nvSpPr>
          <p:spPr>
            <a:xfrm>
              <a:off x="2051720" y="2996952"/>
              <a:ext cx="1440160" cy="86409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电路系统</a:t>
              </a:r>
            </a:p>
          </p:txBody>
        </p:sp>
        <p:cxnSp>
          <p:nvCxnSpPr>
            <p:cNvPr id="6" name="直接连接符 5">
              <a:extLst>
                <a:ext uri="{FF2B5EF4-FFF2-40B4-BE49-F238E27FC236}">
                  <a16:creationId xmlns:a16="http://schemas.microsoft.com/office/drawing/2014/main" id="{D6E46479-053B-49B8-A103-BD49059F4633}"/>
                </a:ext>
              </a:extLst>
            </p:cNvPr>
            <p:cNvCxnSpPr/>
            <p:nvPr/>
          </p:nvCxnSpPr>
          <p:spPr>
            <a:xfrm flipH="1">
              <a:off x="1475656" y="3140968"/>
              <a:ext cx="576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5913F2F-832C-4CB0-807A-7953242CF42C}"/>
                </a:ext>
              </a:extLst>
            </p:cNvPr>
            <p:cNvCxnSpPr/>
            <p:nvPr/>
          </p:nvCxnSpPr>
          <p:spPr>
            <a:xfrm flipH="1">
              <a:off x="1475656" y="3717032"/>
              <a:ext cx="576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9E4B039-204C-44A5-9A54-47A5ADC38F32}"/>
                </a:ext>
              </a:extLst>
            </p:cNvPr>
            <p:cNvCxnSpPr/>
            <p:nvPr/>
          </p:nvCxnSpPr>
          <p:spPr>
            <a:xfrm>
              <a:off x="3491880" y="3140968"/>
              <a:ext cx="4320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AD93137-826A-4C93-9BED-9ECD136277B7}"/>
                </a:ext>
              </a:extLst>
            </p:cNvPr>
            <p:cNvCxnSpPr/>
            <p:nvPr/>
          </p:nvCxnSpPr>
          <p:spPr>
            <a:xfrm>
              <a:off x="3491880" y="3717032"/>
              <a:ext cx="4320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65E9248-EF52-4B64-BB0A-3210DCA32640}"/>
                    </a:ext>
                  </a:extLst>
                </p:cNvPr>
                <p:cNvSpPr txBox="1"/>
                <p:nvPr/>
              </p:nvSpPr>
              <p:spPr>
                <a:xfrm>
                  <a:off x="1080828" y="3240006"/>
                  <a:ext cx="456792"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𝑈</m:t>
                                </m:r>
                              </m:e>
                            </m:acc>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13" name="文本框 12">
                  <a:extLst>
                    <a:ext uri="{FF2B5EF4-FFF2-40B4-BE49-F238E27FC236}">
                      <a16:creationId xmlns:a16="http://schemas.microsoft.com/office/drawing/2014/main" id="{F65E9248-EF52-4B64-BB0A-3210DCA32640}"/>
                    </a:ext>
                  </a:extLst>
                </p:cNvPr>
                <p:cNvSpPr txBox="1">
                  <a:spLocks noRot="1" noChangeAspect="1" noMove="1" noResize="1" noEditPoints="1" noAdjustHandles="1" noChangeArrowheads="1" noChangeShapeType="1" noTextEdit="1"/>
                </p:cNvSpPr>
                <p:nvPr/>
              </p:nvSpPr>
              <p:spPr>
                <a:xfrm>
                  <a:off x="1080828" y="3240006"/>
                  <a:ext cx="456792" cy="377989"/>
                </a:xfrm>
                <a:prstGeom prst="rect">
                  <a:avLst/>
                </a:prstGeom>
                <a:blipFill>
                  <a:blip r:embed="rId2"/>
                  <a:stretch>
                    <a:fillRect/>
                  </a:stretch>
                </a:blipFill>
              </p:spPr>
              <p:txBody>
                <a:bodyPr/>
                <a:lstStyle/>
                <a:p>
                  <a:r>
                    <a:rPr lang="zh-CN" altLang="en-US">
                      <a:noFill/>
                    </a:rPr>
                    <a:t> </a:t>
                  </a:r>
                </a:p>
              </p:txBody>
            </p:sp>
          </mc:Fallback>
        </mc:AlternateContent>
        <p:cxnSp>
          <p:nvCxnSpPr>
            <p:cNvPr id="15" name="直接箭头连接符 14">
              <a:extLst>
                <a:ext uri="{FF2B5EF4-FFF2-40B4-BE49-F238E27FC236}">
                  <a16:creationId xmlns:a16="http://schemas.microsoft.com/office/drawing/2014/main" id="{DA8749DB-DD8F-4C49-8ACF-F03521F0C4F5}"/>
                </a:ext>
              </a:extLst>
            </p:cNvPr>
            <p:cNvCxnSpPr>
              <a:cxnSpLocks/>
            </p:cNvCxnSpPr>
            <p:nvPr/>
          </p:nvCxnSpPr>
          <p:spPr>
            <a:xfrm>
              <a:off x="1537620" y="3240006"/>
              <a:ext cx="0" cy="405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2709E49E-B1D9-4B04-8DD5-485F0DC97EE4}"/>
                </a:ext>
              </a:extLst>
            </p:cNvPr>
            <p:cNvCxnSpPr/>
            <p:nvPr/>
          </p:nvCxnSpPr>
          <p:spPr>
            <a:xfrm>
              <a:off x="3851920" y="3240006"/>
              <a:ext cx="0" cy="377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5AA4CAB-6E5C-4870-B74F-20A0ECD2135F}"/>
                    </a:ext>
                  </a:extLst>
                </p:cNvPr>
                <p:cNvSpPr txBox="1"/>
                <p:nvPr/>
              </p:nvSpPr>
              <p:spPr>
                <a:xfrm>
                  <a:off x="3851920" y="3195028"/>
                  <a:ext cx="494814"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𝑈</m:t>
                                </m:r>
                              </m:e>
                            </m:acc>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19" name="文本框 18">
                  <a:extLst>
                    <a:ext uri="{FF2B5EF4-FFF2-40B4-BE49-F238E27FC236}">
                      <a16:creationId xmlns:a16="http://schemas.microsoft.com/office/drawing/2014/main" id="{E5AA4CAB-6E5C-4870-B74F-20A0ECD2135F}"/>
                    </a:ext>
                  </a:extLst>
                </p:cNvPr>
                <p:cNvSpPr txBox="1">
                  <a:spLocks noRot="1" noChangeAspect="1" noMove="1" noResize="1" noEditPoints="1" noAdjustHandles="1" noChangeArrowheads="1" noChangeShapeType="1" noTextEdit="1"/>
                </p:cNvSpPr>
                <p:nvPr/>
              </p:nvSpPr>
              <p:spPr>
                <a:xfrm>
                  <a:off x="3851920" y="3195028"/>
                  <a:ext cx="494814" cy="377989"/>
                </a:xfrm>
                <a:prstGeom prst="rect">
                  <a:avLst/>
                </a:prstGeom>
                <a:blipFill>
                  <a:blip r:embed="rId3"/>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D026909-F7DC-45DF-B63A-538EC15A40B1}"/>
                  </a:ext>
                </a:extLst>
              </p:cNvPr>
              <p:cNvSpPr txBox="1"/>
              <p:nvPr/>
            </p:nvSpPr>
            <p:spPr>
              <a:xfrm>
                <a:off x="4572000" y="2995487"/>
                <a:ext cx="2376262" cy="10710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𝐺</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𝑗</m:t>
                          </m:r>
                          <m:r>
                            <a:rPr lang="zh-CN" altLang="en-US" sz="2800" b="0" i="1" smtClean="0">
                              <a:latin typeface="Cambria Math" panose="02040503050406030204" pitchFamily="18" charset="0"/>
                            </a:rPr>
                            <m:t>𝜔</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𝑈</m:t>
                                  </m:r>
                                </m:e>
                              </m:acc>
                            </m:e>
                            <m:sub>
                              <m:r>
                                <a:rPr lang="en-US" altLang="zh-CN" sz="2800" b="0" i="1" smtClean="0">
                                  <a:latin typeface="Cambria Math" panose="02040503050406030204" pitchFamily="18" charset="0"/>
                                </a:rPr>
                                <m:t>𝑜</m:t>
                              </m:r>
                            </m:sub>
                          </m:sSub>
                        </m:num>
                        <m:den>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𝑈</m:t>
                                  </m:r>
                                </m:e>
                              </m:acc>
                            </m:e>
                            <m:sub>
                              <m:r>
                                <a:rPr lang="en-US" altLang="zh-CN" sz="2800" b="0" i="1" smtClean="0">
                                  <a:latin typeface="Cambria Math" panose="02040503050406030204" pitchFamily="18" charset="0"/>
                                </a:rPr>
                                <m:t>𝑖</m:t>
                              </m:r>
                            </m:sub>
                          </m:sSub>
                        </m:den>
                      </m:f>
                    </m:oMath>
                  </m:oMathPara>
                </a14:m>
                <a:endParaRPr lang="zh-CN" altLang="en-US" sz="2800" dirty="0"/>
              </a:p>
            </p:txBody>
          </p:sp>
        </mc:Choice>
        <mc:Fallback xmlns="">
          <p:sp>
            <p:nvSpPr>
              <p:cNvPr id="20" name="文本框 19">
                <a:extLst>
                  <a:ext uri="{FF2B5EF4-FFF2-40B4-BE49-F238E27FC236}">
                    <a16:creationId xmlns:a16="http://schemas.microsoft.com/office/drawing/2014/main" id="{6D026909-F7DC-45DF-B63A-538EC15A40B1}"/>
                  </a:ext>
                </a:extLst>
              </p:cNvPr>
              <p:cNvSpPr txBox="1">
                <a:spLocks noRot="1" noChangeAspect="1" noMove="1" noResize="1" noEditPoints="1" noAdjustHandles="1" noChangeArrowheads="1" noChangeShapeType="1" noTextEdit="1"/>
              </p:cNvSpPr>
              <p:nvPr/>
            </p:nvSpPr>
            <p:spPr>
              <a:xfrm>
                <a:off x="4572000" y="2995487"/>
                <a:ext cx="2376262" cy="1071062"/>
              </a:xfrm>
              <a:prstGeom prst="rect">
                <a:avLst/>
              </a:prstGeom>
              <a:blipFill>
                <a:blip r:embed="rId4"/>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EA30FA6B-1ECA-46FE-9FDC-146A057916CB}"/>
              </a:ext>
            </a:extLst>
          </p:cNvPr>
          <p:cNvSpPr txBox="1"/>
          <p:nvPr/>
        </p:nvSpPr>
        <p:spPr>
          <a:xfrm>
            <a:off x="1187624" y="4450886"/>
            <a:ext cx="5184576" cy="1384995"/>
          </a:xfrm>
          <a:prstGeom prst="rect">
            <a:avLst/>
          </a:prstGeom>
          <a:noFill/>
        </p:spPr>
        <p:txBody>
          <a:bodyPr wrap="square" rtlCol="0">
            <a:spAutoFit/>
          </a:bodyPr>
          <a:lstStyle/>
          <a:p>
            <a:r>
              <a:rPr lang="zh-CN" altLang="en-US" sz="2800" dirty="0"/>
              <a:t>频率响应的物理含义是电路系统在某个频率的正弦激励下，输出的增益（幅值比）与相位差。</a:t>
            </a:r>
          </a:p>
        </p:txBody>
      </p:sp>
    </p:spTree>
    <p:extLst>
      <p:ext uri="{BB962C8B-B14F-4D97-AF65-F5344CB8AC3E}">
        <p14:creationId xmlns:p14="http://schemas.microsoft.com/office/powerpoint/2010/main" val="395018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D8B3D-9408-4BFB-ACB8-750016F797F2}"/>
              </a:ext>
            </a:extLst>
          </p:cNvPr>
          <p:cNvSpPr>
            <a:spLocks noGrp="1"/>
          </p:cNvSpPr>
          <p:nvPr>
            <p:ph type="title"/>
          </p:nvPr>
        </p:nvSpPr>
        <p:spPr/>
        <p:txBody>
          <a:bodyPr/>
          <a:lstStyle/>
          <a:p>
            <a:r>
              <a:rPr lang="zh-CN" altLang="en-US" dirty="0"/>
              <a:t>对数幅频特性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5B7FFF-75C9-4CF9-A691-4AFD31F02305}"/>
                  </a:ext>
                </a:extLst>
              </p:cNvPr>
              <p:cNvSpPr>
                <a:spLocks noGrp="1"/>
              </p:cNvSpPr>
              <p:nvPr>
                <p:ph idx="1"/>
              </p:nvPr>
            </p:nvSpPr>
            <p:spPr/>
            <p:txBody>
              <a:bodyPr/>
              <a:lstStyle/>
              <a:p>
                <a:r>
                  <a:rPr lang="zh-CN" altLang="en-US" dirty="0"/>
                  <a:t>对数幅频特性：增益</a:t>
                </a:r>
                <a:endParaRPr lang="en-US" altLang="zh-CN" dirty="0"/>
              </a:p>
              <a:p>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𝜔</m:t>
                        </m:r>
                      </m:e>
                    </m:d>
                    <m:r>
                      <a:rPr lang="en-US" altLang="zh-CN" b="0" i="1" smtClean="0">
                        <a:latin typeface="Cambria Math" panose="02040503050406030204" pitchFamily="18" charset="0"/>
                      </a:rPr>
                      <m:t>=</m:t>
                    </m:r>
                    <m:r>
                      <a:rPr lang="en-US" altLang="zh-CN" i="1">
                        <a:latin typeface="Cambria Math" panose="02040503050406030204" pitchFamily="18" charset="0"/>
                      </a:rPr>
                      <m:t>2</m:t>
                    </m:r>
                    <m:r>
                      <a:rPr lang="en-US" altLang="zh-CN" b="0" i="1" smtClean="0">
                        <a:latin typeface="Cambria Math" panose="02040503050406030204" pitchFamily="18" charset="0"/>
                      </a:rPr>
                      <m:t>0</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lg</m:t>
                        </m:r>
                      </m:fName>
                      <m:e>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𝑈</m:t>
                                            </m:r>
                                          </m:e>
                                        </m:acc>
                                      </m:e>
                                      <m:sub>
                                        <m:r>
                                          <a:rPr lang="en-US" altLang="zh-CN" i="1">
                                            <a:latin typeface="Cambria Math" panose="02040503050406030204" pitchFamily="18" charset="0"/>
                                          </a:rPr>
                                          <m:t>𝑜</m:t>
                                        </m:r>
                                      </m:sub>
                                    </m:sSub>
                                  </m:num>
                                  <m:den>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𝑈</m:t>
                                            </m:r>
                                          </m:e>
                                        </m:acc>
                                      </m:e>
                                      <m:sub>
                                        <m:r>
                                          <a:rPr lang="en-US" altLang="zh-CN" i="1">
                                            <a:latin typeface="Cambria Math" panose="02040503050406030204" pitchFamily="18" charset="0"/>
                                          </a:rPr>
                                          <m:t>𝑖</m:t>
                                        </m:r>
                                      </m:sub>
                                    </m:sSub>
                                  </m:den>
                                </m:f>
                              </m:e>
                            </m:d>
                          </m:e>
                        </m:d>
                      </m:e>
                    </m:func>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𝑑𝐵</m:t>
                        </m:r>
                      </m:e>
                    </m:d>
                    <m:r>
                      <a:rPr lang="en-US" altLang="zh-CN" b="0" i="1" smtClean="0">
                        <a:latin typeface="Cambria Math" panose="02040503050406030204" pitchFamily="18" charset="0"/>
                      </a:rPr>
                      <m:t>,</m:t>
                    </m:r>
                    <m:r>
                      <a:rPr lang="zh-CN" altLang="en-US" i="1">
                        <a:latin typeface="Cambria Math" panose="02040503050406030204" pitchFamily="18" charset="0"/>
                      </a:rPr>
                      <m:t>单位</m:t>
                    </m:r>
                  </m:oMath>
                </a14:m>
                <a:r>
                  <a:rPr lang="zh-CN" altLang="en-US" dirty="0"/>
                  <a:t>：分贝</a:t>
                </a:r>
                <a:endParaRPr lang="en-US" altLang="zh-CN" dirty="0"/>
              </a:p>
              <a:p>
                <a:r>
                  <a:rPr lang="zh-CN" altLang="en-US" dirty="0"/>
                  <a:t>相频特性：输入输出相位差。</a:t>
                </a:r>
                <a:endParaRPr lang="en-US" altLang="zh-CN" dirty="0"/>
              </a:p>
              <a:p>
                <a14:m>
                  <m:oMath xmlns:m="http://schemas.openxmlformats.org/officeDocument/2006/math">
                    <m:r>
                      <a:rPr lang="zh-CN" altLang="en-US" i="1" smtClean="0">
                        <a:latin typeface="Cambria Math" panose="02040503050406030204" pitchFamily="18" charset="0"/>
                      </a:rPr>
                      <m:t>𝜑</m:t>
                    </m:r>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𝜔</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zh-CN" altLang="en-US" b="0" i="1" smtClean="0">
                        <a:latin typeface="Cambria Math" panose="02040503050406030204" pitchFamily="18" charset="0"/>
                        <a:ea typeface="Cambria Math" panose="02040503050406030204" pitchFamily="18" charset="0"/>
                      </a:rPr>
                      <m:t>𝜔</m:t>
                    </m:r>
                    <m:r>
                      <a:rPr lang="en-US" altLang="zh-CN" b="0" i="1" smtClean="0">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1D5B7FFF-75C9-4CF9-A691-4AFD31F02305}"/>
                  </a:ext>
                </a:extLst>
              </p:cNvPr>
              <p:cNvSpPr>
                <a:spLocks noGrp="1" noRot="1" noChangeAspect="1" noMove="1" noResize="1" noEditPoints="1" noAdjustHandles="1" noChangeArrowheads="1" noChangeShapeType="1" noTextEdit="1"/>
              </p:cNvSpPr>
              <p:nvPr>
                <p:ph idx="1"/>
              </p:nvPr>
            </p:nvSpPr>
            <p:spPr>
              <a:blipFill>
                <a:blip r:embed="rId2"/>
                <a:stretch>
                  <a:fillRect l="-5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045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ADDA993-1170-4E1F-BED7-3DD0C91EC69F}"/>
              </a:ext>
            </a:extLst>
          </p:cNvPr>
          <p:cNvSpPr>
            <a:spLocks noGrp="1" noChangeArrowheads="1"/>
          </p:cNvSpPr>
          <p:nvPr>
            <p:ph type="title" idx="4294967295"/>
          </p:nvPr>
        </p:nvSpPr>
        <p:spPr>
          <a:xfrm>
            <a:off x="1485900" y="534987"/>
            <a:ext cx="6172200" cy="762000"/>
          </a:xfrm>
        </p:spPr>
        <p:txBody>
          <a:bodyPr/>
          <a:lstStyle/>
          <a:p>
            <a:pPr eaLnBrk="1" fontAlgn="auto" hangingPunct="1">
              <a:spcAft>
                <a:spcPts val="0"/>
              </a:spcAft>
              <a:defRPr/>
            </a:pPr>
            <a:r>
              <a:rPr lang="zh-CN" altLang="en-US" sz="3600" dirty="0"/>
              <a:t>音响系统放大电路的幅频响应</a:t>
            </a:r>
            <a:endParaRPr lang="zh-CN" altLang="en-US" dirty="0"/>
          </a:p>
        </p:txBody>
      </p:sp>
      <p:graphicFrame>
        <p:nvGraphicFramePr>
          <p:cNvPr id="23555" name="Object 3">
            <a:extLst>
              <a:ext uri="{FF2B5EF4-FFF2-40B4-BE49-F238E27FC236}">
                <a16:creationId xmlns:a16="http://schemas.microsoft.com/office/drawing/2014/main" id="{D1254555-AAAF-4830-B0F2-4E55775E6821}"/>
              </a:ext>
            </a:extLst>
          </p:cNvPr>
          <p:cNvGraphicFramePr>
            <a:graphicFrameLocks noGrp="1" noChangeAspect="1"/>
          </p:cNvGraphicFramePr>
          <p:nvPr>
            <p:ph type="body" idx="4294967295"/>
            <p:extLst>
              <p:ext uri="{D42A27DB-BD31-4B8C-83A1-F6EECF244321}">
                <p14:modId xmlns:p14="http://schemas.microsoft.com/office/powerpoint/2010/main" val="1061285833"/>
              </p:ext>
            </p:extLst>
          </p:nvPr>
        </p:nvGraphicFramePr>
        <p:xfrm>
          <a:off x="1619672" y="1565070"/>
          <a:ext cx="5495925" cy="3217863"/>
        </p:xfrm>
        <a:graphic>
          <a:graphicData uri="http://schemas.openxmlformats.org/presentationml/2006/ole">
            <mc:AlternateContent xmlns:mc="http://schemas.openxmlformats.org/markup-compatibility/2006">
              <mc:Choice xmlns:v="urn:schemas-microsoft-com:vml" Requires="v">
                <p:oleObj spid="_x0000_s2054" name="Photo Editor 照片" r:id="rId3" imgW="4505954" imgH="2638095" progId="MSPhotoEd.3">
                  <p:embed/>
                </p:oleObj>
              </mc:Choice>
              <mc:Fallback>
                <p:oleObj name="Photo Editor 照片" r:id="rId3" imgW="4505954" imgH="2638095" progId="MSPhotoEd.3">
                  <p:embed/>
                  <p:pic>
                    <p:nvPicPr>
                      <p:cNvPr id="23555" name="Object 3">
                        <a:extLst>
                          <a:ext uri="{FF2B5EF4-FFF2-40B4-BE49-F238E27FC236}">
                            <a16:creationId xmlns:a16="http://schemas.microsoft.com/office/drawing/2014/main" id="{D1254555-AAAF-4830-B0F2-4E55775E6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565070"/>
                        <a:ext cx="5495925" cy="321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6" name="Text Box 4">
            <a:extLst>
              <a:ext uri="{FF2B5EF4-FFF2-40B4-BE49-F238E27FC236}">
                <a16:creationId xmlns:a16="http://schemas.microsoft.com/office/drawing/2014/main" id="{F5C1B8CA-B151-4227-B8C2-5A464311D5D2}"/>
              </a:ext>
            </a:extLst>
          </p:cNvPr>
          <p:cNvSpPr txBox="1">
            <a:spLocks noChangeArrowheads="1"/>
          </p:cNvSpPr>
          <p:nvPr/>
        </p:nvSpPr>
        <p:spPr bwMode="auto">
          <a:xfrm>
            <a:off x="3262734" y="4818357"/>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zh-CN" sz="2400" dirty="0">
                <a:solidFill>
                  <a:srgbClr val="C00000"/>
                </a:solidFill>
                <a:latin typeface="Times New Roman" panose="02020603050405020304" pitchFamily="18" charset="0"/>
              </a:rPr>
              <a:t>(波特图</a:t>
            </a:r>
            <a:r>
              <a:rPr lang="en-US" altLang="zh-CN" sz="2400" dirty="0">
                <a:solidFill>
                  <a:srgbClr val="C00000"/>
                </a:solidFill>
                <a:latin typeface="Times New Roman" panose="02020603050405020304" pitchFamily="18" charset="0"/>
              </a:rPr>
              <a:t>)Bode</a:t>
            </a:r>
          </a:p>
        </p:txBody>
      </p:sp>
      <mc:AlternateContent xmlns:mc="http://schemas.openxmlformats.org/markup-compatibility/2006" xmlns:a14="http://schemas.microsoft.com/office/drawing/2010/main">
        <mc:Choice Requires="a14">
          <p:sp>
            <p:nvSpPr>
              <p:cNvPr id="23557" name="Object 5">
                <a:extLst>
                  <a:ext uri="{FF2B5EF4-FFF2-40B4-BE49-F238E27FC236}">
                    <a16:creationId xmlns:a16="http://schemas.microsoft.com/office/drawing/2014/main" id="{5B17B45D-6BF9-4B6B-862C-8CDF23619145}"/>
                  </a:ext>
                </a:extLst>
              </p:cNvPr>
              <p:cNvSpPr txBox="1"/>
              <p:nvPr/>
            </p:nvSpPr>
            <p:spPr bwMode="auto">
              <a:xfrm>
                <a:off x="2996034" y="5445224"/>
                <a:ext cx="2743200" cy="661987"/>
              </a:xfrm>
              <a:prstGeom prst="rect">
                <a:avLst/>
              </a:prstGeom>
              <a:solidFill>
                <a:srgbClr val="FBE5D6"/>
              </a:solidFill>
              <a:ln>
                <a:noFill/>
              </a:ln>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𝐵𝑊</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𝐻</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𝐿</m:t>
                          </m:r>
                        </m:sub>
                      </m:sSub>
                    </m:oMath>
                  </m:oMathPara>
                </a14:m>
                <a:endParaRPr lang="zh-CN" altLang="en-US"/>
              </a:p>
            </p:txBody>
          </p:sp>
        </mc:Choice>
        <mc:Fallback xmlns="">
          <p:sp>
            <p:nvSpPr>
              <p:cNvPr id="23557" name="Object 5">
                <a:extLst>
                  <a:ext uri="{FF2B5EF4-FFF2-40B4-BE49-F238E27FC236}">
                    <a16:creationId xmlns:a16="http://schemas.microsoft.com/office/drawing/2014/main" id="{5B17B45D-6BF9-4B6B-862C-8CDF23619145}"/>
                  </a:ext>
                </a:extLst>
              </p:cNvPr>
              <p:cNvSpPr txBox="1">
                <a:spLocks noRot="1" noChangeAspect="1" noMove="1" noResize="1" noEditPoints="1" noAdjustHandles="1" noChangeArrowheads="1" noChangeShapeType="1" noTextEdit="1"/>
              </p:cNvSpPr>
              <p:nvPr/>
            </p:nvSpPr>
            <p:spPr bwMode="auto">
              <a:xfrm>
                <a:off x="2996034" y="5445224"/>
                <a:ext cx="2743200" cy="661987"/>
              </a:xfrm>
              <a:prstGeom prst="rect">
                <a:avLst/>
              </a:prstGeom>
              <a:blipFill>
                <a:blip r:embed="rId5"/>
                <a:stretch>
                  <a:fillRect/>
                </a:stretch>
              </a:blipFill>
              <a:ln>
                <a:noFill/>
              </a:ln>
              <a:extLst/>
            </p:spPr>
            <p:txBody>
              <a:bodyPr/>
              <a:lstStyle/>
              <a:p>
                <a:r>
                  <a:rPr lang="zh-CN" altLang="en-US">
                    <a:noFill/>
                  </a:rPr>
                  <a:t> </a:t>
                </a:r>
              </a:p>
            </p:txBody>
          </p:sp>
        </mc:Fallback>
      </mc:AlternateContent>
    </p:spTree>
    <p:extLst>
      <p:ext uri="{BB962C8B-B14F-4D97-AF65-F5344CB8AC3E}">
        <p14:creationId xmlns:p14="http://schemas.microsoft.com/office/powerpoint/2010/main" val="961905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5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5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3557"/>
                                        </p:tgtEl>
                                        <p:attrNameLst>
                                          <p:attrName>style.visibility</p:attrName>
                                        </p:attrNameLst>
                                      </p:cBhvr>
                                      <p:to>
                                        <p:strVal val="visible"/>
                                      </p:to>
                                    </p:set>
                                    <p:animEffect transition="in" filter="barn(inVertical)">
                                      <p:cBhvr>
                                        <p:cTn id="13"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a:extLst>
              <a:ext uri="{FF2B5EF4-FFF2-40B4-BE49-F238E27FC236}">
                <a16:creationId xmlns:a16="http://schemas.microsoft.com/office/drawing/2014/main" id="{043220BA-20D1-4CAB-9346-D006530CB3C2}"/>
              </a:ext>
            </a:extLst>
          </p:cNvPr>
          <p:cNvGrpSpPr>
            <a:grpSpLocks/>
          </p:cNvGrpSpPr>
          <p:nvPr/>
        </p:nvGrpSpPr>
        <p:grpSpPr bwMode="auto">
          <a:xfrm>
            <a:off x="1908180" y="1557338"/>
            <a:ext cx="204788" cy="3892549"/>
            <a:chOff x="1226" y="1117"/>
            <a:chExt cx="129" cy="2452"/>
          </a:xfrm>
        </p:grpSpPr>
        <p:sp>
          <p:nvSpPr>
            <p:cNvPr id="26628" name="Rectangle 27">
              <a:extLst>
                <a:ext uri="{FF2B5EF4-FFF2-40B4-BE49-F238E27FC236}">
                  <a16:creationId xmlns:a16="http://schemas.microsoft.com/office/drawing/2014/main" id="{2394D01A-939F-4AF7-A627-D485EE339128}"/>
                </a:ext>
              </a:extLst>
            </p:cNvPr>
            <p:cNvSpPr>
              <a:spLocks noChangeArrowheads="1"/>
            </p:cNvSpPr>
            <p:nvPr/>
          </p:nvSpPr>
          <p:spPr bwMode="auto">
            <a:xfrm>
              <a:off x="1239" y="1117"/>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p>
          </p:txBody>
        </p:sp>
        <p:sp>
          <p:nvSpPr>
            <p:cNvPr id="26629" name="Rectangle 29">
              <a:extLst>
                <a:ext uri="{FF2B5EF4-FFF2-40B4-BE49-F238E27FC236}">
                  <a16:creationId xmlns:a16="http://schemas.microsoft.com/office/drawing/2014/main" id="{3AF3752E-E4A9-494B-AFB6-FE095E8CA67B}"/>
                </a:ext>
              </a:extLst>
            </p:cNvPr>
            <p:cNvSpPr>
              <a:spLocks noChangeArrowheads="1"/>
            </p:cNvSpPr>
            <p:nvPr/>
          </p:nvSpPr>
          <p:spPr bwMode="auto">
            <a:xfrm>
              <a:off x="1237" y="1568"/>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p>
          </p:txBody>
        </p:sp>
        <p:sp>
          <p:nvSpPr>
            <p:cNvPr id="26630" name="Rectangle 31">
              <a:extLst>
                <a:ext uri="{FF2B5EF4-FFF2-40B4-BE49-F238E27FC236}">
                  <a16:creationId xmlns:a16="http://schemas.microsoft.com/office/drawing/2014/main" id="{5133EE83-01DF-4162-B9FE-80780248FE78}"/>
                </a:ext>
              </a:extLst>
            </p:cNvPr>
            <p:cNvSpPr>
              <a:spLocks noChangeArrowheads="1"/>
            </p:cNvSpPr>
            <p:nvPr/>
          </p:nvSpPr>
          <p:spPr bwMode="auto">
            <a:xfrm>
              <a:off x="1226" y="1977"/>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p>
          </p:txBody>
        </p:sp>
        <p:sp>
          <p:nvSpPr>
            <p:cNvPr id="26631" name="Rectangle 33">
              <a:extLst>
                <a:ext uri="{FF2B5EF4-FFF2-40B4-BE49-F238E27FC236}">
                  <a16:creationId xmlns:a16="http://schemas.microsoft.com/office/drawing/2014/main" id="{B8C54E4F-4538-4ABD-A01E-7A645D1DC100}"/>
                </a:ext>
              </a:extLst>
            </p:cNvPr>
            <p:cNvSpPr>
              <a:spLocks noChangeArrowheads="1"/>
            </p:cNvSpPr>
            <p:nvPr/>
          </p:nvSpPr>
          <p:spPr bwMode="auto">
            <a:xfrm>
              <a:off x="1237" y="2385"/>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p>
          </p:txBody>
        </p:sp>
        <p:sp>
          <p:nvSpPr>
            <p:cNvPr id="26632" name="Rectangle 35">
              <a:extLst>
                <a:ext uri="{FF2B5EF4-FFF2-40B4-BE49-F238E27FC236}">
                  <a16:creationId xmlns:a16="http://schemas.microsoft.com/office/drawing/2014/main" id="{3EDC8BA3-7FAC-4291-9284-F2F394252B11}"/>
                </a:ext>
              </a:extLst>
            </p:cNvPr>
            <p:cNvSpPr>
              <a:spLocks noChangeArrowheads="1"/>
            </p:cNvSpPr>
            <p:nvPr/>
          </p:nvSpPr>
          <p:spPr bwMode="auto">
            <a:xfrm>
              <a:off x="1229" y="2793"/>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solidFill>
                  <a:schemeClr val="tx2"/>
                </a:solidFill>
              </a:endParaRPr>
            </a:p>
          </p:txBody>
        </p:sp>
        <p:sp>
          <p:nvSpPr>
            <p:cNvPr id="26633" name="Rectangle 38">
              <a:extLst>
                <a:ext uri="{FF2B5EF4-FFF2-40B4-BE49-F238E27FC236}">
                  <a16:creationId xmlns:a16="http://schemas.microsoft.com/office/drawing/2014/main" id="{32D03542-A171-4D3D-A6C2-5C8B5E723C35}"/>
                </a:ext>
              </a:extLst>
            </p:cNvPr>
            <p:cNvSpPr>
              <a:spLocks noChangeArrowheads="1"/>
            </p:cNvSpPr>
            <p:nvPr/>
          </p:nvSpPr>
          <p:spPr bwMode="auto">
            <a:xfrm>
              <a:off x="1229" y="3201"/>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solidFill>
                  <a:schemeClr val="tx2"/>
                </a:solidFill>
              </a:endParaRPr>
            </a:p>
          </p:txBody>
        </p:sp>
      </p:grpSp>
      <p:sp>
        <p:nvSpPr>
          <p:cNvPr id="3" name="标题 2">
            <a:extLst>
              <a:ext uri="{FF2B5EF4-FFF2-40B4-BE49-F238E27FC236}">
                <a16:creationId xmlns:a16="http://schemas.microsoft.com/office/drawing/2014/main" id="{45BC8B1C-94EF-48FB-AD74-BAC27A20F987}"/>
              </a:ext>
            </a:extLst>
          </p:cNvPr>
          <p:cNvSpPr>
            <a:spLocks noGrp="1"/>
          </p:cNvSpPr>
          <p:nvPr>
            <p:ph type="title"/>
          </p:nvPr>
        </p:nvSpPr>
        <p:spPr/>
        <p:txBody>
          <a:bodyPr/>
          <a:lstStyle/>
          <a:p>
            <a:r>
              <a:rPr lang="zh-CN" altLang="en-US" dirty="0"/>
              <a:t>课程内容（数字部分）</a:t>
            </a:r>
          </a:p>
        </p:txBody>
      </p:sp>
      <p:sp>
        <p:nvSpPr>
          <p:cNvPr id="4" name="内容占位符 3">
            <a:extLst>
              <a:ext uri="{FF2B5EF4-FFF2-40B4-BE49-F238E27FC236}">
                <a16:creationId xmlns:a16="http://schemas.microsoft.com/office/drawing/2014/main" id="{F7C23101-D4E6-4489-8C95-2DEA7C0C0A1F}"/>
              </a:ext>
            </a:extLst>
          </p:cNvPr>
          <p:cNvSpPr>
            <a:spLocks noGrp="1"/>
          </p:cNvSpPr>
          <p:nvPr>
            <p:ph idx="1"/>
          </p:nvPr>
        </p:nvSpPr>
        <p:spPr>
          <a:xfrm>
            <a:off x="822960" y="1628800"/>
            <a:ext cx="7543801" cy="4240294"/>
          </a:xfrm>
        </p:spPr>
        <p:txBody>
          <a:bodyPr>
            <a:normAutofit fontScale="85000" lnSpcReduction="20000"/>
          </a:bodyPr>
          <a:lstStyle/>
          <a:p>
            <a:r>
              <a:rPr lang="zh-CN" altLang="en-US" sz="3200" dirty="0"/>
              <a:t>第</a:t>
            </a:r>
            <a:r>
              <a:rPr lang="en-US" altLang="zh-CN" sz="3200" dirty="0"/>
              <a:t>8</a:t>
            </a:r>
            <a:r>
              <a:rPr lang="zh-CN" altLang="en-US" sz="3200" dirty="0"/>
              <a:t>章   数字逻辑基础</a:t>
            </a:r>
            <a:endParaRPr lang="en-US" altLang="zh-CN" sz="3200" dirty="0"/>
          </a:p>
          <a:p>
            <a:r>
              <a:rPr kumimoji="1" lang="zh-CN" altLang="en-US" sz="3200" dirty="0"/>
              <a:t>第</a:t>
            </a:r>
            <a:r>
              <a:rPr kumimoji="1" lang="en-US" altLang="zh-CN" sz="3200" dirty="0"/>
              <a:t>9</a:t>
            </a:r>
            <a:r>
              <a:rPr kumimoji="1" lang="zh-CN" altLang="en-US" sz="3200" dirty="0"/>
              <a:t>章   组合逻辑电路</a:t>
            </a:r>
            <a:endParaRPr kumimoji="1" lang="en-US" altLang="zh-CN" sz="3200" dirty="0"/>
          </a:p>
          <a:p>
            <a:r>
              <a:rPr kumimoji="1" lang="zh-CN" altLang="en-US" sz="3200" dirty="0"/>
              <a:t>第</a:t>
            </a:r>
            <a:r>
              <a:rPr kumimoji="1" lang="en-US" altLang="zh-CN" sz="3200" dirty="0"/>
              <a:t>10</a:t>
            </a:r>
            <a:r>
              <a:rPr kumimoji="1" lang="zh-CN" altLang="en-US" sz="3200" dirty="0"/>
              <a:t>章  时序逻辑电路引论</a:t>
            </a:r>
            <a:endParaRPr kumimoji="1" lang="en-US" altLang="zh-CN" sz="3200" dirty="0"/>
          </a:p>
          <a:p>
            <a:r>
              <a:rPr kumimoji="1" lang="zh-CN" altLang="en-US" sz="3200" dirty="0"/>
              <a:t>第</a:t>
            </a:r>
            <a:r>
              <a:rPr kumimoji="1" lang="en-US" altLang="zh-CN" sz="3200" dirty="0"/>
              <a:t>11</a:t>
            </a:r>
            <a:r>
              <a:rPr kumimoji="1" lang="zh-CN" altLang="en-US" sz="3200" dirty="0"/>
              <a:t>章  时序逻辑电路的分析与设计</a:t>
            </a:r>
            <a:endParaRPr kumimoji="1" lang="en-US" altLang="zh-CN" sz="3200" dirty="0"/>
          </a:p>
          <a:p>
            <a:r>
              <a:rPr kumimoji="1" lang="zh-CN" altLang="en-US" sz="3200" dirty="0">
                <a:solidFill>
                  <a:schemeClr val="tx2"/>
                </a:solidFill>
              </a:rPr>
              <a:t>第</a:t>
            </a:r>
            <a:r>
              <a:rPr kumimoji="1" lang="en-US" altLang="zh-CN" sz="3200" dirty="0">
                <a:solidFill>
                  <a:schemeClr val="tx2"/>
                </a:solidFill>
              </a:rPr>
              <a:t>12</a:t>
            </a:r>
            <a:r>
              <a:rPr kumimoji="1" lang="zh-CN" altLang="en-US" sz="3200" dirty="0">
                <a:solidFill>
                  <a:schemeClr val="tx2"/>
                </a:solidFill>
              </a:rPr>
              <a:t>章  存储器和可编程逻辑器件</a:t>
            </a:r>
            <a:endParaRPr kumimoji="1" lang="en-US" altLang="zh-CN" sz="3200" dirty="0">
              <a:solidFill>
                <a:schemeClr val="tx2"/>
              </a:solidFill>
            </a:endParaRPr>
          </a:p>
          <a:p>
            <a:r>
              <a:rPr kumimoji="1" lang="zh-CN" altLang="en-US" sz="3200" dirty="0">
                <a:solidFill>
                  <a:schemeClr val="tx2"/>
                </a:solidFill>
              </a:rPr>
              <a:t>第</a:t>
            </a:r>
            <a:r>
              <a:rPr kumimoji="1" lang="en-US" altLang="zh-CN" sz="3200" dirty="0">
                <a:solidFill>
                  <a:schemeClr val="tx2"/>
                </a:solidFill>
              </a:rPr>
              <a:t>13</a:t>
            </a:r>
            <a:r>
              <a:rPr kumimoji="1" lang="zh-CN" altLang="en-US" sz="3200" dirty="0">
                <a:solidFill>
                  <a:schemeClr val="tx2"/>
                </a:solidFill>
              </a:rPr>
              <a:t>章  脉冲信号的产生与整形 </a:t>
            </a:r>
          </a:p>
          <a:p>
            <a:endParaRPr kumimoji="1" lang="zh-CN" altLang="en-US" sz="3200" dirty="0">
              <a:solidFill>
                <a:schemeClr val="tx2"/>
              </a:solidFill>
            </a:endParaRPr>
          </a:p>
          <a:p>
            <a:endParaRPr kumimoji="1" lang="zh-CN" altLang="en-US" sz="3200" dirty="0"/>
          </a:p>
          <a:p>
            <a:endParaRPr kumimoji="1" lang="zh-CN" altLang="en-US" sz="3200" dirty="0"/>
          </a:p>
          <a:p>
            <a:endParaRPr kumimoji="1" lang="zh-CN" altLang="en-US" sz="3200" dirty="0"/>
          </a:p>
          <a:p>
            <a:endParaRPr lang="zh-CN" altLang="en-US" sz="3200" dirty="0"/>
          </a:p>
          <a:p>
            <a:endParaRPr lang="zh-CN" altLang="en-US" sz="3200" dirty="0"/>
          </a:p>
        </p:txBody>
      </p:sp>
    </p:spTree>
    <p:extLst>
      <p:ext uri="{BB962C8B-B14F-4D97-AF65-F5344CB8AC3E}">
        <p14:creationId xmlns:p14="http://schemas.microsoft.com/office/powerpoint/2010/main" val="216388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4DB68-805B-476C-B157-7B0D11C1780D}"/>
              </a:ext>
            </a:extLst>
          </p:cNvPr>
          <p:cNvSpPr>
            <a:spLocks noGrp="1"/>
          </p:cNvSpPr>
          <p:nvPr>
            <p:ph type="title"/>
          </p:nvPr>
        </p:nvSpPr>
        <p:spPr/>
        <p:txBody>
          <a:bodyPr/>
          <a:lstStyle/>
          <a:p>
            <a:r>
              <a:rPr lang="zh-CN" altLang="en-US" dirty="0"/>
              <a:t>电压源与电流源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4CC7FE-F50E-40DE-A515-E0EAA396A30B}"/>
                  </a:ext>
                </a:extLst>
              </p:cNvPr>
              <p:cNvSpPr>
                <a:spLocks noGrp="1"/>
              </p:cNvSpPr>
              <p:nvPr>
                <p:ph idx="1"/>
              </p:nvPr>
            </p:nvSpPr>
            <p:spPr>
              <a:xfrm>
                <a:off x="822959" y="1552928"/>
                <a:ext cx="4397113" cy="4316166"/>
              </a:xfrm>
            </p:spPr>
            <p:txBody>
              <a:bodyPr>
                <a:normAutofit fontScale="92500"/>
              </a:bodyPr>
              <a:lstStyle/>
              <a:p>
                <a:r>
                  <a:rPr lang="zh-CN" altLang="en-US" dirty="0"/>
                  <a:t>理想恒压源：输出端维持恒定电压，内阻为</a:t>
                </a:r>
                <a:r>
                  <a:rPr lang="en-US" altLang="zh-CN" dirty="0"/>
                  <a:t>0</a:t>
                </a:r>
                <a:r>
                  <a:rPr lang="zh-CN" altLang="en-US" dirty="0"/>
                  <a:t>。</a:t>
                </a:r>
                <a:endParaRPr lang="en-US" altLang="zh-CN" dirty="0"/>
              </a:p>
              <a:p>
                <a:r>
                  <a:rPr lang="zh-CN" altLang="en-US" dirty="0"/>
                  <a:t>理想电流源：输出端维持恒定电流，内阻为</a:t>
                </a:r>
                <a14:m>
                  <m:oMath xmlns:m="http://schemas.openxmlformats.org/officeDocument/2006/math">
                    <m:r>
                      <a:rPr lang="zh-CN" altLang="en-US"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834CC7FE-F50E-40DE-A515-E0EAA396A30B}"/>
                  </a:ext>
                </a:extLst>
              </p:cNvPr>
              <p:cNvSpPr>
                <a:spLocks noGrp="1" noRot="1" noChangeAspect="1" noMove="1" noResize="1" noEditPoints="1" noAdjustHandles="1" noChangeArrowheads="1" noChangeShapeType="1" noTextEdit="1"/>
              </p:cNvSpPr>
              <p:nvPr>
                <p:ph idx="1"/>
              </p:nvPr>
            </p:nvSpPr>
            <p:spPr>
              <a:xfrm>
                <a:off x="822959" y="1552928"/>
                <a:ext cx="4397113" cy="4316166"/>
              </a:xfrm>
              <a:blipFill>
                <a:blip r:embed="rId2"/>
                <a:stretch>
                  <a:fillRect l="-3190" r="-4854"/>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E5102C7B-B00D-4B9E-ACDE-D5381B142F4E}"/>
              </a:ext>
            </a:extLst>
          </p:cNvPr>
          <p:cNvGrpSpPr/>
          <p:nvPr/>
        </p:nvGrpSpPr>
        <p:grpSpPr>
          <a:xfrm>
            <a:off x="5940152" y="2060848"/>
            <a:ext cx="1414980" cy="1093100"/>
            <a:chOff x="2004892" y="2852936"/>
            <a:chExt cx="1414980" cy="1093100"/>
          </a:xfrm>
        </p:grpSpPr>
        <p:sp>
          <p:nvSpPr>
            <p:cNvPr id="4" name="椭圆 3">
              <a:extLst>
                <a:ext uri="{FF2B5EF4-FFF2-40B4-BE49-F238E27FC236}">
                  <a16:creationId xmlns:a16="http://schemas.microsoft.com/office/drawing/2014/main" id="{A8B1D5C1-8106-43E0-95ED-A05BB15F5266}"/>
                </a:ext>
              </a:extLst>
            </p:cNvPr>
            <p:cNvSpPr/>
            <p:nvPr/>
          </p:nvSpPr>
          <p:spPr>
            <a:xfrm>
              <a:off x="2339752" y="2852936"/>
              <a:ext cx="720080" cy="72008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11" name="直接连接符 10">
              <a:extLst>
                <a:ext uri="{FF2B5EF4-FFF2-40B4-BE49-F238E27FC236}">
                  <a16:creationId xmlns:a16="http://schemas.microsoft.com/office/drawing/2014/main" id="{9160B0B1-2F47-4260-861F-775A77F3C0B4}"/>
                </a:ext>
              </a:extLst>
            </p:cNvPr>
            <p:cNvCxnSpPr>
              <a:cxnSpLocks/>
            </p:cNvCxnSpPr>
            <p:nvPr/>
          </p:nvCxnSpPr>
          <p:spPr>
            <a:xfrm>
              <a:off x="2004892" y="3212976"/>
              <a:ext cx="1414980"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8B04CB79-6BFF-45A1-8904-97024AA10EAE}"/>
                </a:ext>
              </a:extLst>
            </p:cNvPr>
            <p:cNvSpPr txBox="1"/>
            <p:nvPr/>
          </p:nvSpPr>
          <p:spPr>
            <a:xfrm flipH="1">
              <a:off x="2004892" y="2880376"/>
              <a:ext cx="33486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510D92D4-C415-4AEC-98BC-3EF932C99CC3}"/>
                </a:ext>
              </a:extLst>
            </p:cNvPr>
            <p:cNvSpPr txBox="1"/>
            <p:nvPr/>
          </p:nvSpPr>
          <p:spPr>
            <a:xfrm>
              <a:off x="3095337" y="2852936"/>
              <a:ext cx="26161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B85B3CB3-B800-4FB9-8D6B-2BB065D95116}"/>
                </a:ext>
              </a:extLst>
            </p:cNvPr>
            <p:cNvSpPr txBox="1"/>
            <p:nvPr/>
          </p:nvSpPr>
          <p:spPr>
            <a:xfrm>
              <a:off x="2551354" y="3576704"/>
              <a:ext cx="32573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E</a:t>
              </a:r>
              <a:endParaRPr lang="zh-CN" altLang="en-US" dirty="0">
                <a:latin typeface="Times New Roman" panose="02020603050405020304" pitchFamily="18" charset="0"/>
                <a:cs typeface="Times New Roman" panose="02020603050405020304" pitchFamily="18" charset="0"/>
              </a:endParaRPr>
            </a:p>
          </p:txBody>
        </p:sp>
      </p:grpSp>
      <p:grpSp>
        <p:nvGrpSpPr>
          <p:cNvPr id="5" name="组合 4">
            <a:extLst>
              <a:ext uri="{FF2B5EF4-FFF2-40B4-BE49-F238E27FC236}">
                <a16:creationId xmlns:a16="http://schemas.microsoft.com/office/drawing/2014/main" id="{7A695699-518A-432F-8DAE-61D0ED0645FF}"/>
              </a:ext>
            </a:extLst>
          </p:cNvPr>
          <p:cNvGrpSpPr/>
          <p:nvPr/>
        </p:nvGrpSpPr>
        <p:grpSpPr>
          <a:xfrm>
            <a:off x="6154448" y="3929191"/>
            <a:ext cx="1369880" cy="1278304"/>
            <a:chOff x="6154448" y="3929191"/>
            <a:chExt cx="1369880" cy="1278304"/>
          </a:xfrm>
        </p:grpSpPr>
        <p:sp>
          <p:nvSpPr>
            <p:cNvPr id="19" name="椭圆 18">
              <a:extLst>
                <a:ext uri="{FF2B5EF4-FFF2-40B4-BE49-F238E27FC236}">
                  <a16:creationId xmlns:a16="http://schemas.microsoft.com/office/drawing/2014/main" id="{936DCF30-B0BA-46DD-8713-43CB011A7C78}"/>
                </a:ext>
              </a:extLst>
            </p:cNvPr>
            <p:cNvSpPr/>
            <p:nvPr/>
          </p:nvSpPr>
          <p:spPr>
            <a:xfrm>
              <a:off x="6417277" y="3933056"/>
              <a:ext cx="720080" cy="64806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21" name="直接连接符 20">
              <a:extLst>
                <a:ext uri="{FF2B5EF4-FFF2-40B4-BE49-F238E27FC236}">
                  <a16:creationId xmlns:a16="http://schemas.microsoft.com/office/drawing/2014/main" id="{4F429C02-7E13-4826-AD09-39146CD32F2C}"/>
                </a:ext>
              </a:extLst>
            </p:cNvPr>
            <p:cNvCxnSpPr>
              <a:stCxn id="19" idx="0"/>
              <a:endCxn id="19" idx="4"/>
            </p:cNvCxnSpPr>
            <p:nvPr/>
          </p:nvCxnSpPr>
          <p:spPr>
            <a:xfrm>
              <a:off x="6777317" y="3933056"/>
              <a:ext cx="0" cy="64806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连接符: 肘形 23">
              <a:extLst>
                <a:ext uri="{FF2B5EF4-FFF2-40B4-BE49-F238E27FC236}">
                  <a16:creationId xmlns:a16="http://schemas.microsoft.com/office/drawing/2014/main" id="{9DEE6B5E-80D4-414F-97CF-4FFA8442196A}"/>
                </a:ext>
              </a:extLst>
            </p:cNvPr>
            <p:cNvCxnSpPr>
              <a:cxnSpLocks/>
              <a:stCxn id="19" idx="2"/>
            </p:cNvCxnSpPr>
            <p:nvPr/>
          </p:nvCxnSpPr>
          <p:spPr>
            <a:xfrm rot="10800000" flipH="1" flipV="1">
              <a:off x="6417276" y="4257089"/>
              <a:ext cx="1107051" cy="950405"/>
            </a:xfrm>
            <a:prstGeom prst="bentConnector3">
              <a:avLst>
                <a:gd name="adj1" fmla="val -3634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F86022A0-CB3A-42D4-84A4-A763AAF2316C}"/>
                </a:ext>
              </a:extLst>
            </p:cNvPr>
            <p:cNvCxnSpPr>
              <a:stCxn id="19" idx="6"/>
            </p:cNvCxnSpPr>
            <p:nvPr/>
          </p:nvCxnSpPr>
          <p:spPr>
            <a:xfrm>
              <a:off x="7137357" y="4257090"/>
              <a:ext cx="386971" cy="950405"/>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2991A9C-F1E4-4FC6-AEA8-B32302144519}"/>
                </a:ext>
              </a:extLst>
            </p:cNvPr>
            <p:cNvCxnSpPr>
              <a:cxnSpLocks/>
            </p:cNvCxnSpPr>
            <p:nvPr/>
          </p:nvCxnSpPr>
          <p:spPr>
            <a:xfrm>
              <a:off x="7141779" y="4257089"/>
              <a:ext cx="28803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980ADB44-73F0-438C-A9AC-967DA1729856}"/>
                </a:ext>
              </a:extLst>
            </p:cNvPr>
            <p:cNvSpPr txBox="1"/>
            <p:nvPr/>
          </p:nvSpPr>
          <p:spPr>
            <a:xfrm>
              <a:off x="7137357" y="3933056"/>
              <a:ext cx="31451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C3D1762C-757C-4F80-A328-15511F9738DB}"/>
                </a:ext>
              </a:extLst>
            </p:cNvPr>
            <p:cNvSpPr txBox="1"/>
            <p:nvPr/>
          </p:nvSpPr>
          <p:spPr>
            <a:xfrm>
              <a:off x="6154448" y="3929191"/>
              <a:ext cx="26161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F5B5A0E6-BDE8-4AB7-A7E8-FEFA449E9043}"/>
                </a:ext>
              </a:extLst>
            </p:cNvPr>
            <p:cNvSpPr txBox="1"/>
            <p:nvPr/>
          </p:nvSpPr>
          <p:spPr>
            <a:xfrm>
              <a:off x="7080356" y="4257089"/>
              <a:ext cx="32092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s</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8817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in)">
                                      <p:cBhvr>
                                        <p:cTn id="10" dur="2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A5E89-4323-4DCC-8FB1-C2C8B40987BC}"/>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实际电压源与电流源</a:t>
            </a:r>
          </a:p>
        </p:txBody>
      </p:sp>
      <p:sp>
        <p:nvSpPr>
          <p:cNvPr id="14" name="文本框 13">
            <a:extLst>
              <a:ext uri="{FF2B5EF4-FFF2-40B4-BE49-F238E27FC236}">
                <a16:creationId xmlns:a16="http://schemas.microsoft.com/office/drawing/2014/main" id="{52E1EA7B-88B6-4A5A-AF22-F2B136CCD73E}"/>
              </a:ext>
            </a:extLst>
          </p:cNvPr>
          <p:cNvSpPr txBox="1"/>
          <p:nvPr/>
        </p:nvSpPr>
        <p:spPr>
          <a:xfrm>
            <a:off x="999497" y="4797153"/>
            <a:ext cx="1678809"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：输出电阻</a:t>
            </a:r>
            <a:endParaRPr lang="en-US" altLang="zh-CN" dirty="0">
              <a:latin typeface="Times New Roman" panose="02020603050405020304" pitchFamily="18" charset="0"/>
              <a:cs typeface="Times New Roman" panose="02020603050405020304" pitchFamily="18" charset="0"/>
            </a:endParaRPr>
          </a:p>
          <a:p>
            <a:r>
              <a:rPr lang="en-US" altLang="zh-CN" dirty="0" err="1">
                <a:latin typeface="Times New Roman" panose="02020603050405020304" pitchFamily="18" charset="0"/>
                <a:cs typeface="Times New Roman" panose="02020603050405020304" pitchFamily="18" charset="0"/>
              </a:rPr>
              <a:t>U</a:t>
            </a:r>
            <a:r>
              <a:rPr lang="en-US" altLang="zh-CN" baseline="-25000" dirty="0" err="1">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：输出电压</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U</a:t>
            </a:r>
            <a:r>
              <a:rPr lang="en-US" altLang="zh-CN" baseline="-25000"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：开路电压</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pSp>
        <p:nvGrpSpPr>
          <p:cNvPr id="44" name="组合 43">
            <a:extLst>
              <a:ext uri="{FF2B5EF4-FFF2-40B4-BE49-F238E27FC236}">
                <a16:creationId xmlns:a16="http://schemas.microsoft.com/office/drawing/2014/main" id="{880EC7AB-6CC8-409D-945D-0D5C505D74A7}"/>
              </a:ext>
            </a:extLst>
          </p:cNvPr>
          <p:cNvGrpSpPr/>
          <p:nvPr/>
        </p:nvGrpSpPr>
        <p:grpSpPr>
          <a:xfrm>
            <a:off x="999498" y="1988840"/>
            <a:ext cx="2704680" cy="2088232"/>
            <a:chOff x="999498" y="1988840"/>
            <a:chExt cx="2704680" cy="2088232"/>
          </a:xfrm>
        </p:grpSpPr>
        <p:cxnSp>
          <p:nvCxnSpPr>
            <p:cNvPr id="7" name="连接符: 肘形 6">
              <a:extLst>
                <a:ext uri="{FF2B5EF4-FFF2-40B4-BE49-F238E27FC236}">
                  <a16:creationId xmlns:a16="http://schemas.microsoft.com/office/drawing/2014/main" id="{D54BD02F-4640-441B-9BCB-71625E76AF8A}"/>
                </a:ext>
              </a:extLst>
            </p:cNvPr>
            <p:cNvCxnSpPr>
              <a:stCxn id="4" idx="0"/>
            </p:cNvCxnSpPr>
            <p:nvPr/>
          </p:nvCxnSpPr>
          <p:spPr>
            <a:xfrm rot="5400000" flipH="1" flipV="1">
              <a:off x="1835696" y="1772816"/>
              <a:ext cx="1080120" cy="1512168"/>
            </a:xfrm>
            <a:prstGeom prst="bentConnector2">
              <a:avLst/>
            </a:prstGeom>
            <a:ln w="22225">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4" name="椭圆 3">
              <a:extLst>
                <a:ext uri="{FF2B5EF4-FFF2-40B4-BE49-F238E27FC236}">
                  <a16:creationId xmlns:a16="http://schemas.microsoft.com/office/drawing/2014/main" id="{2B43E291-F46E-49BB-AB0D-C748FE87F370}"/>
                </a:ext>
              </a:extLst>
            </p:cNvPr>
            <p:cNvSpPr/>
            <p:nvPr/>
          </p:nvSpPr>
          <p:spPr>
            <a:xfrm>
              <a:off x="1331640" y="3068960"/>
              <a:ext cx="576064" cy="504056"/>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3E5822A5-6206-4119-A93E-93904DA746E7}"/>
                </a:ext>
              </a:extLst>
            </p:cNvPr>
            <p:cNvSpPr/>
            <p:nvPr/>
          </p:nvSpPr>
          <p:spPr>
            <a:xfrm>
              <a:off x="1511660" y="2276872"/>
              <a:ext cx="216024" cy="504056"/>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9" name="连接符: 肘形 8">
              <a:extLst>
                <a:ext uri="{FF2B5EF4-FFF2-40B4-BE49-F238E27FC236}">
                  <a16:creationId xmlns:a16="http://schemas.microsoft.com/office/drawing/2014/main" id="{9CB6AA2D-E5F5-4F07-ACF4-6CE4AD3B5C26}"/>
                </a:ext>
              </a:extLst>
            </p:cNvPr>
            <p:cNvCxnSpPr>
              <a:cxnSpLocks/>
              <a:stCxn id="4" idx="0"/>
            </p:cNvCxnSpPr>
            <p:nvPr/>
          </p:nvCxnSpPr>
          <p:spPr>
            <a:xfrm rot="16200000" flipH="1">
              <a:off x="1871699" y="2816932"/>
              <a:ext cx="1008113" cy="1512168"/>
            </a:xfrm>
            <a:prstGeom prst="bentConnector4">
              <a:avLst>
                <a:gd name="adj1" fmla="val 99990"/>
                <a:gd name="adj2" fmla="val 59524"/>
              </a:avLst>
            </a:prstGeom>
            <a:ln w="22225">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2FD4D7D-CBD0-4D7D-B173-5BE3B30ADF04}"/>
                </a:ext>
              </a:extLst>
            </p:cNvPr>
            <p:cNvSpPr txBox="1"/>
            <p:nvPr/>
          </p:nvSpPr>
          <p:spPr>
            <a:xfrm>
              <a:off x="1265584" y="2780928"/>
              <a:ext cx="31451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F511AE1C-7CFE-4B1A-B3A4-BD92DEA54D15}"/>
                </a:ext>
              </a:extLst>
            </p:cNvPr>
            <p:cNvSpPr txBox="1"/>
            <p:nvPr/>
          </p:nvSpPr>
          <p:spPr>
            <a:xfrm>
              <a:off x="1265584" y="3493697"/>
              <a:ext cx="26161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1B52EA38-528A-4970-894A-4BCBF760DCBE}"/>
                </a:ext>
              </a:extLst>
            </p:cNvPr>
            <p:cNvSpPr txBox="1"/>
            <p:nvPr/>
          </p:nvSpPr>
          <p:spPr>
            <a:xfrm>
              <a:off x="999498" y="3124365"/>
              <a:ext cx="41069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U</a:t>
              </a:r>
              <a:r>
                <a:rPr lang="en-US" altLang="zh-CN" baseline="-25000" dirty="0">
                  <a:latin typeface="Times New Roman" panose="02020603050405020304" pitchFamily="18" charset="0"/>
                  <a:cs typeface="Times New Roman" panose="02020603050405020304" pitchFamily="18" charset="0"/>
                </a:rPr>
                <a:t>s</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5537801D-7AC0-406A-A7FB-2D693000E5BF}"/>
                </a:ext>
              </a:extLst>
            </p:cNvPr>
            <p:cNvSpPr txBox="1"/>
            <p:nvPr/>
          </p:nvSpPr>
          <p:spPr>
            <a:xfrm>
              <a:off x="1176398" y="2284869"/>
              <a:ext cx="41549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6185CC6A-DE5B-4427-990F-C25EA03ACC89}"/>
                </a:ext>
              </a:extLst>
            </p:cNvPr>
            <p:cNvSpPr txBox="1"/>
            <p:nvPr/>
          </p:nvSpPr>
          <p:spPr>
            <a:xfrm>
              <a:off x="3275856" y="2965594"/>
              <a:ext cx="428322"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U</a:t>
              </a:r>
              <a:r>
                <a:rPr lang="en-US" altLang="zh-CN" baseline="-25000" dirty="0" err="1">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93A775F2-E84B-478B-8998-48E089EEB479}"/>
                </a:ext>
              </a:extLst>
            </p:cNvPr>
            <p:cNvCxnSpPr/>
            <p:nvPr/>
          </p:nvCxnSpPr>
          <p:spPr>
            <a:xfrm>
              <a:off x="3059832" y="2276872"/>
              <a:ext cx="0" cy="1548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B3FD88C-6928-407E-8F7C-6F6F7A434399}"/>
                </a:ext>
              </a:extLst>
            </p:cNvPr>
            <p:cNvCxnSpPr/>
            <p:nvPr/>
          </p:nvCxnSpPr>
          <p:spPr>
            <a:xfrm>
              <a:off x="2267744" y="1988840"/>
              <a:ext cx="4320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15C243D-E104-4673-AC83-07A8D65ED3F8}"/>
                </a:ext>
              </a:extLst>
            </p:cNvPr>
            <p:cNvSpPr txBox="1"/>
            <p:nvPr/>
          </p:nvSpPr>
          <p:spPr>
            <a:xfrm>
              <a:off x="2339753" y="2020199"/>
              <a:ext cx="33855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grpSp>
      <p:grpSp>
        <p:nvGrpSpPr>
          <p:cNvPr id="43" name="组合 42">
            <a:extLst>
              <a:ext uri="{FF2B5EF4-FFF2-40B4-BE49-F238E27FC236}">
                <a16:creationId xmlns:a16="http://schemas.microsoft.com/office/drawing/2014/main" id="{A74EED1C-8DD7-4727-B2DC-59A7300B7BA7}"/>
              </a:ext>
            </a:extLst>
          </p:cNvPr>
          <p:cNvGrpSpPr/>
          <p:nvPr/>
        </p:nvGrpSpPr>
        <p:grpSpPr>
          <a:xfrm>
            <a:off x="4946594" y="1925418"/>
            <a:ext cx="2700172" cy="2155197"/>
            <a:chOff x="4460390" y="1921876"/>
            <a:chExt cx="2700172" cy="2155197"/>
          </a:xfrm>
        </p:grpSpPr>
        <p:sp>
          <p:nvSpPr>
            <p:cNvPr id="23" name="椭圆 22">
              <a:extLst>
                <a:ext uri="{FF2B5EF4-FFF2-40B4-BE49-F238E27FC236}">
                  <a16:creationId xmlns:a16="http://schemas.microsoft.com/office/drawing/2014/main" id="{4658D6AA-14EB-47CD-BAF5-27F3E36ABAF6}"/>
                </a:ext>
              </a:extLst>
            </p:cNvPr>
            <p:cNvSpPr/>
            <p:nvPr/>
          </p:nvSpPr>
          <p:spPr>
            <a:xfrm>
              <a:off x="4716016" y="2852936"/>
              <a:ext cx="576064" cy="576064"/>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25" name="直接连接符 24">
              <a:extLst>
                <a:ext uri="{FF2B5EF4-FFF2-40B4-BE49-F238E27FC236}">
                  <a16:creationId xmlns:a16="http://schemas.microsoft.com/office/drawing/2014/main" id="{C8333E1A-FCEE-406F-AA6F-0E8E3AE0B0A8}"/>
                </a:ext>
              </a:extLst>
            </p:cNvPr>
            <p:cNvCxnSpPr>
              <a:stCxn id="23" idx="2"/>
              <a:endCxn id="23" idx="6"/>
            </p:cNvCxnSpPr>
            <p:nvPr/>
          </p:nvCxnSpPr>
          <p:spPr>
            <a:xfrm>
              <a:off x="4716016" y="3140968"/>
              <a:ext cx="57606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ECA3431C-FAD4-45D9-9A85-32EA88C74647}"/>
                </a:ext>
              </a:extLst>
            </p:cNvPr>
            <p:cNvCxnSpPr>
              <a:cxnSpLocks/>
              <a:stCxn id="23" idx="0"/>
            </p:cNvCxnSpPr>
            <p:nvPr/>
          </p:nvCxnSpPr>
          <p:spPr>
            <a:xfrm rot="5400000" flipH="1" flipV="1">
              <a:off x="5580112" y="1700808"/>
              <a:ext cx="576064" cy="1728192"/>
            </a:xfrm>
            <a:prstGeom prst="bentConnector2">
              <a:avLst/>
            </a:prstGeom>
            <a:ln w="2222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C5EB436A-E6DB-4155-B0E2-8D24D845A0B7}"/>
                </a:ext>
              </a:extLst>
            </p:cNvPr>
            <p:cNvCxnSpPr>
              <a:stCxn id="23" idx="4"/>
            </p:cNvCxnSpPr>
            <p:nvPr/>
          </p:nvCxnSpPr>
          <p:spPr>
            <a:xfrm rot="16200000" flipH="1">
              <a:off x="5544108" y="2888940"/>
              <a:ext cx="648073" cy="1728192"/>
            </a:xfrm>
            <a:prstGeom prst="bentConnector2">
              <a:avLst/>
            </a:prstGeom>
            <a:ln w="2222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D9ACA8E7-A727-43BE-8F2E-ADA1F1D52510}"/>
                </a:ext>
              </a:extLst>
            </p:cNvPr>
            <p:cNvCxnSpPr/>
            <p:nvPr/>
          </p:nvCxnSpPr>
          <p:spPr>
            <a:xfrm>
              <a:off x="5796136" y="2276872"/>
              <a:ext cx="0" cy="180020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0AFE1DF3-40B2-462C-A025-533978A6170A}"/>
                </a:ext>
              </a:extLst>
            </p:cNvPr>
            <p:cNvSpPr/>
            <p:nvPr/>
          </p:nvSpPr>
          <p:spPr>
            <a:xfrm>
              <a:off x="5724128" y="2852937"/>
              <a:ext cx="144015" cy="48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35" name="直接箭头连接符 34">
              <a:extLst>
                <a:ext uri="{FF2B5EF4-FFF2-40B4-BE49-F238E27FC236}">
                  <a16:creationId xmlns:a16="http://schemas.microsoft.com/office/drawing/2014/main" id="{B774FF50-1D08-4A35-90A2-541011DEA8AC}"/>
                </a:ext>
              </a:extLst>
            </p:cNvPr>
            <p:cNvCxnSpPr/>
            <p:nvPr/>
          </p:nvCxnSpPr>
          <p:spPr>
            <a:xfrm>
              <a:off x="6012160" y="2276872"/>
              <a:ext cx="36004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02F45B5-E44C-4650-98C3-9DF35565E391}"/>
                </a:ext>
              </a:extLst>
            </p:cNvPr>
            <p:cNvSpPr txBox="1"/>
            <p:nvPr/>
          </p:nvSpPr>
          <p:spPr>
            <a:xfrm>
              <a:off x="6181646" y="1921876"/>
              <a:ext cx="33855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D4F486E4-5235-4003-B87B-A38C19916234}"/>
                </a:ext>
              </a:extLst>
            </p:cNvPr>
            <p:cNvCxnSpPr/>
            <p:nvPr/>
          </p:nvCxnSpPr>
          <p:spPr>
            <a:xfrm>
              <a:off x="6732240" y="2646204"/>
              <a:ext cx="0" cy="1032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107FEE85-87D4-4F9C-B545-A196166B090A}"/>
                </a:ext>
              </a:extLst>
            </p:cNvPr>
            <p:cNvSpPr txBox="1"/>
            <p:nvPr/>
          </p:nvSpPr>
          <p:spPr>
            <a:xfrm>
              <a:off x="6732240" y="2909265"/>
              <a:ext cx="428322"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U</a:t>
              </a:r>
              <a:r>
                <a:rPr lang="en-US" altLang="zh-CN" baseline="-25000" dirty="0" err="1">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C5CF1610-D1E4-4CA0-A7AC-76835D8FFBCF}"/>
                </a:ext>
              </a:extLst>
            </p:cNvPr>
            <p:cNvSpPr txBox="1"/>
            <p:nvPr/>
          </p:nvSpPr>
          <p:spPr>
            <a:xfrm>
              <a:off x="4460390" y="2977617"/>
              <a:ext cx="32092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s</a:t>
              </a:r>
              <a:endParaRPr lang="zh-CN" altLang="en-US"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6EB2874D-0ECB-4193-A341-ECB383810BD3}"/>
                </a:ext>
              </a:extLst>
            </p:cNvPr>
            <p:cNvSpPr txBox="1"/>
            <p:nvPr/>
          </p:nvSpPr>
          <p:spPr>
            <a:xfrm>
              <a:off x="5799638" y="2884293"/>
              <a:ext cx="41549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8368BD4D-A193-4D61-92ED-64FE372CFC35}"/>
                  </a:ext>
                </a:extLst>
              </p:cNvPr>
              <p:cNvSpPr txBox="1"/>
              <p:nvPr/>
            </p:nvSpPr>
            <p:spPr>
              <a:xfrm>
                <a:off x="3851920" y="5013176"/>
                <a:ext cx="4174284"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如果</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𝑆</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𝑂</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𝑠</m:t>
                        </m:r>
                      </m:sub>
                    </m:sSub>
                    <m:r>
                      <a:rPr lang="zh-CN" altLang="en-US" i="1">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则以上电路完全等价。</a:t>
                </a:r>
              </a:p>
            </p:txBody>
          </p:sp>
        </mc:Choice>
        <mc:Fallback xmlns="">
          <p:sp>
            <p:nvSpPr>
              <p:cNvPr id="42" name="文本框 41">
                <a:extLst>
                  <a:ext uri="{FF2B5EF4-FFF2-40B4-BE49-F238E27FC236}">
                    <a16:creationId xmlns:a16="http://schemas.microsoft.com/office/drawing/2014/main" id="{8368BD4D-A193-4D61-92ED-64FE372CFC35}"/>
                  </a:ext>
                </a:extLst>
              </p:cNvPr>
              <p:cNvSpPr txBox="1">
                <a:spLocks noRot="1" noChangeAspect="1" noMove="1" noResize="1" noEditPoints="1" noAdjustHandles="1" noChangeArrowheads="1" noChangeShapeType="1" noTextEdit="1"/>
              </p:cNvSpPr>
              <p:nvPr/>
            </p:nvSpPr>
            <p:spPr>
              <a:xfrm>
                <a:off x="3851920" y="5013176"/>
                <a:ext cx="4174284" cy="369332"/>
              </a:xfrm>
              <a:prstGeom prst="rect">
                <a:avLst/>
              </a:prstGeom>
              <a:blipFill>
                <a:blip r:embed="rId2"/>
                <a:stretch>
                  <a:fillRect l="-1314" t="-11475" r="-584" b="-2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3D4F7BA4-0A68-4483-B10B-3CC83F725015}"/>
                  </a:ext>
                </a:extLst>
              </p:cNvPr>
              <p:cNvSpPr txBox="1"/>
              <p:nvPr/>
            </p:nvSpPr>
            <p:spPr>
              <a:xfrm>
                <a:off x="3995936" y="2965594"/>
                <a:ext cx="5100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5" name="文本框 44">
                <a:extLst>
                  <a:ext uri="{FF2B5EF4-FFF2-40B4-BE49-F238E27FC236}">
                    <a16:creationId xmlns:a16="http://schemas.microsoft.com/office/drawing/2014/main" id="{3D4F7BA4-0A68-4483-B10B-3CC83F725015}"/>
                  </a:ext>
                </a:extLst>
              </p:cNvPr>
              <p:cNvSpPr txBox="1">
                <a:spLocks noRot="1" noChangeAspect="1" noMove="1" noResize="1" noEditPoints="1" noAdjustHandles="1" noChangeArrowheads="1" noChangeShapeType="1" noTextEdit="1"/>
              </p:cNvSpPr>
              <p:nvPr/>
            </p:nvSpPr>
            <p:spPr>
              <a:xfrm>
                <a:off x="3995936" y="2965594"/>
                <a:ext cx="510075" cy="36933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054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2" grpId="0"/>
      <p:bldP spid="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CA110-3519-4F3C-A29A-096942E784EE}"/>
              </a:ext>
            </a:extLst>
          </p:cNvPr>
          <p:cNvSpPr>
            <a:spLocks noGrp="1"/>
          </p:cNvSpPr>
          <p:nvPr>
            <p:ph type="title"/>
          </p:nvPr>
        </p:nvSpPr>
        <p:spPr/>
        <p:txBody>
          <a:bodyPr/>
          <a:lstStyle/>
          <a:p>
            <a:r>
              <a:rPr lang="zh-CN" altLang="en-US" dirty="0"/>
              <a:t>受控源</a:t>
            </a:r>
          </a:p>
        </p:txBody>
      </p:sp>
      <p:sp>
        <p:nvSpPr>
          <p:cNvPr id="3" name="内容占位符 2">
            <a:extLst>
              <a:ext uri="{FF2B5EF4-FFF2-40B4-BE49-F238E27FC236}">
                <a16:creationId xmlns:a16="http://schemas.microsoft.com/office/drawing/2014/main" id="{7E85E0B6-8A59-4C43-9183-F946B50718C5}"/>
              </a:ext>
            </a:extLst>
          </p:cNvPr>
          <p:cNvSpPr>
            <a:spLocks noGrp="1"/>
          </p:cNvSpPr>
          <p:nvPr>
            <p:ph idx="1"/>
          </p:nvPr>
        </p:nvSpPr>
        <p:spPr>
          <a:xfrm>
            <a:off x="822959" y="1552928"/>
            <a:ext cx="7543801" cy="2308120"/>
          </a:xfrm>
        </p:spPr>
        <p:txBody>
          <a:bodyPr/>
          <a:lstStyle/>
          <a:p>
            <a:r>
              <a:rPr lang="zh-CN" altLang="en-US" dirty="0"/>
              <a:t>电压或电流的大小和方向不是给定的时间函数，而是受电路中某个地方的电压</a:t>
            </a:r>
            <a:r>
              <a:rPr lang="en-US" altLang="zh-CN" dirty="0"/>
              <a:t>(</a:t>
            </a:r>
            <a:r>
              <a:rPr lang="zh-CN" altLang="en-US" dirty="0"/>
              <a:t>或电流</a:t>
            </a:r>
            <a:r>
              <a:rPr lang="en-US" altLang="zh-CN" dirty="0"/>
              <a:t>)</a:t>
            </a:r>
            <a:r>
              <a:rPr lang="zh-CN" altLang="en-US" dirty="0"/>
              <a:t>控制的电源，称受控源。</a:t>
            </a:r>
          </a:p>
        </p:txBody>
      </p:sp>
      <p:grpSp>
        <p:nvGrpSpPr>
          <p:cNvPr id="4" name="Group 4">
            <a:extLst>
              <a:ext uri="{FF2B5EF4-FFF2-40B4-BE49-F238E27FC236}">
                <a16:creationId xmlns:a16="http://schemas.microsoft.com/office/drawing/2014/main" id="{AE8815AC-55C7-499B-A5EA-F0B60B660586}"/>
              </a:ext>
            </a:extLst>
          </p:cNvPr>
          <p:cNvGrpSpPr>
            <a:grpSpLocks/>
          </p:cNvGrpSpPr>
          <p:nvPr/>
        </p:nvGrpSpPr>
        <p:grpSpPr bwMode="auto">
          <a:xfrm>
            <a:off x="971549" y="3996373"/>
            <a:ext cx="2735263" cy="1081087"/>
            <a:chOff x="1066" y="2741"/>
            <a:chExt cx="1008" cy="398"/>
          </a:xfrm>
        </p:grpSpPr>
        <p:sp>
          <p:nvSpPr>
            <p:cNvPr id="5" name="AutoShape 5">
              <a:extLst>
                <a:ext uri="{FF2B5EF4-FFF2-40B4-BE49-F238E27FC236}">
                  <a16:creationId xmlns:a16="http://schemas.microsoft.com/office/drawing/2014/main" id="{2584BE28-0022-48C3-81E4-0E0CDF6A3679}"/>
                </a:ext>
              </a:extLst>
            </p:cNvPr>
            <p:cNvSpPr>
              <a:spLocks noChangeArrowheads="1"/>
            </p:cNvSpPr>
            <p:nvPr/>
          </p:nvSpPr>
          <p:spPr bwMode="auto">
            <a:xfrm rot="5400000">
              <a:off x="1436" y="2790"/>
              <a:ext cx="267" cy="432"/>
            </a:xfrm>
            <a:prstGeom prst="diamond">
              <a:avLst/>
            </a:prstGeom>
            <a:gradFill rotWithShape="1">
              <a:gsLst>
                <a:gs pos="0">
                  <a:schemeClr val="accent1"/>
                </a:gs>
                <a:gs pos="100000">
                  <a:schemeClr val="accent1">
                    <a:gamma/>
                    <a:shade val="46275"/>
                    <a:invGamma/>
                  </a:scheme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Line 6">
              <a:extLst>
                <a:ext uri="{FF2B5EF4-FFF2-40B4-BE49-F238E27FC236}">
                  <a16:creationId xmlns:a16="http://schemas.microsoft.com/office/drawing/2014/main" id="{6BED8B62-C031-4DC0-9424-899973C87BAD}"/>
                </a:ext>
              </a:extLst>
            </p:cNvPr>
            <p:cNvSpPr>
              <a:spLocks noChangeShapeType="1"/>
            </p:cNvSpPr>
            <p:nvPr/>
          </p:nvSpPr>
          <p:spPr bwMode="auto">
            <a:xfrm>
              <a:off x="1114" y="3005"/>
              <a:ext cx="912"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7">
              <a:extLst>
                <a:ext uri="{FF2B5EF4-FFF2-40B4-BE49-F238E27FC236}">
                  <a16:creationId xmlns:a16="http://schemas.microsoft.com/office/drawing/2014/main" id="{C31BC544-FF53-4E8D-B1AC-97F872CFC346}"/>
                </a:ext>
              </a:extLst>
            </p:cNvPr>
            <p:cNvSpPr>
              <a:spLocks noChangeArrowheads="1"/>
            </p:cNvSpPr>
            <p:nvPr/>
          </p:nvSpPr>
          <p:spPr bwMode="auto">
            <a:xfrm>
              <a:off x="2026" y="2981"/>
              <a:ext cx="48" cy="4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8">
              <a:extLst>
                <a:ext uri="{FF2B5EF4-FFF2-40B4-BE49-F238E27FC236}">
                  <a16:creationId xmlns:a16="http://schemas.microsoft.com/office/drawing/2014/main" id="{33C8B4CB-DEF4-4347-87C5-A3CE48FFC788}"/>
                </a:ext>
              </a:extLst>
            </p:cNvPr>
            <p:cNvSpPr>
              <a:spLocks noChangeArrowheads="1"/>
            </p:cNvSpPr>
            <p:nvPr/>
          </p:nvSpPr>
          <p:spPr bwMode="auto">
            <a:xfrm>
              <a:off x="1066" y="2981"/>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9">
              <a:extLst>
                <a:ext uri="{FF2B5EF4-FFF2-40B4-BE49-F238E27FC236}">
                  <a16:creationId xmlns:a16="http://schemas.microsoft.com/office/drawing/2014/main" id="{CA4D5071-CA23-41DB-BAF8-68FE61496551}"/>
                </a:ext>
              </a:extLst>
            </p:cNvPr>
            <p:cNvSpPr txBox="1">
              <a:spLocks noChangeArrowheads="1"/>
            </p:cNvSpPr>
            <p:nvPr/>
          </p:nvSpPr>
          <p:spPr bwMode="auto">
            <a:xfrm>
              <a:off x="1162" y="2741"/>
              <a:ext cx="247"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3200"/>
                <a:t>+</a:t>
              </a:r>
            </a:p>
          </p:txBody>
        </p:sp>
        <p:sp>
          <p:nvSpPr>
            <p:cNvPr id="10" name="Text Box 10">
              <a:extLst>
                <a:ext uri="{FF2B5EF4-FFF2-40B4-BE49-F238E27FC236}">
                  <a16:creationId xmlns:a16="http://schemas.microsoft.com/office/drawing/2014/main" id="{749B8DCB-F1AD-48A4-99BE-E32DC8FEFE47}"/>
                </a:ext>
              </a:extLst>
            </p:cNvPr>
            <p:cNvSpPr txBox="1">
              <a:spLocks noChangeArrowheads="1"/>
            </p:cNvSpPr>
            <p:nvPr/>
          </p:nvSpPr>
          <p:spPr bwMode="auto">
            <a:xfrm>
              <a:off x="1731" y="2741"/>
              <a:ext cx="247"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3200"/>
                <a:t>–</a:t>
              </a:r>
            </a:p>
          </p:txBody>
        </p:sp>
      </p:grpSp>
      <p:sp>
        <p:nvSpPr>
          <p:cNvPr id="11" name="Text Box 11" descr="羊皮纸">
            <a:extLst>
              <a:ext uri="{FF2B5EF4-FFF2-40B4-BE49-F238E27FC236}">
                <a16:creationId xmlns:a16="http://schemas.microsoft.com/office/drawing/2014/main" id="{06857767-605F-42E6-8D9D-5A04028D6B37}"/>
              </a:ext>
            </a:extLst>
          </p:cNvPr>
          <p:cNvSpPr txBox="1">
            <a:spLocks noChangeArrowheads="1"/>
          </p:cNvSpPr>
          <p:nvPr/>
        </p:nvSpPr>
        <p:spPr bwMode="auto">
          <a:xfrm>
            <a:off x="1187450" y="5302250"/>
            <a:ext cx="2303463" cy="457200"/>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zh-CN" altLang="en-US" sz="2800" b="1" dirty="0">
                <a:solidFill>
                  <a:srgbClr val="000000"/>
                </a:solidFill>
                <a:ea typeface="楷体_GB2312" pitchFamily="49" charset="-122"/>
              </a:rPr>
              <a:t>受控电压源</a:t>
            </a:r>
          </a:p>
        </p:txBody>
      </p:sp>
      <p:sp>
        <p:nvSpPr>
          <p:cNvPr id="12" name="Text Box 14" descr="羊皮纸">
            <a:extLst>
              <a:ext uri="{FF2B5EF4-FFF2-40B4-BE49-F238E27FC236}">
                <a16:creationId xmlns:a16="http://schemas.microsoft.com/office/drawing/2014/main" id="{3CCFE102-60CF-489B-A44E-D3346830664F}"/>
              </a:ext>
            </a:extLst>
          </p:cNvPr>
          <p:cNvSpPr txBox="1">
            <a:spLocks noChangeArrowheads="1"/>
          </p:cNvSpPr>
          <p:nvPr/>
        </p:nvSpPr>
        <p:spPr bwMode="auto">
          <a:xfrm>
            <a:off x="4932363" y="5229225"/>
            <a:ext cx="2376487" cy="457200"/>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kumimoji="1" lang="zh-CN" altLang="en-US" sz="2800" b="1">
                <a:solidFill>
                  <a:srgbClr val="000000"/>
                </a:solidFill>
                <a:ea typeface="楷体_GB2312" pitchFamily="49" charset="-122"/>
                <a:sym typeface="Symbol" panose="05050102010706020507" pitchFamily="18" charset="2"/>
              </a:rPr>
              <a:t>受控电流源</a:t>
            </a:r>
          </a:p>
        </p:txBody>
      </p:sp>
      <p:grpSp>
        <p:nvGrpSpPr>
          <p:cNvPr id="13" name="Group 15">
            <a:extLst>
              <a:ext uri="{FF2B5EF4-FFF2-40B4-BE49-F238E27FC236}">
                <a16:creationId xmlns:a16="http://schemas.microsoft.com/office/drawing/2014/main" id="{27039889-986A-4F6A-B0D6-1557FDE4F8AA}"/>
              </a:ext>
            </a:extLst>
          </p:cNvPr>
          <p:cNvGrpSpPr>
            <a:grpSpLocks/>
          </p:cNvGrpSpPr>
          <p:nvPr/>
        </p:nvGrpSpPr>
        <p:grpSpPr bwMode="auto">
          <a:xfrm>
            <a:off x="4643438" y="4360863"/>
            <a:ext cx="2735262" cy="725487"/>
            <a:chOff x="2925" y="2747"/>
            <a:chExt cx="1723" cy="457"/>
          </a:xfrm>
        </p:grpSpPr>
        <p:sp>
          <p:nvSpPr>
            <p:cNvPr id="14" name="Line 16">
              <a:extLst>
                <a:ext uri="{FF2B5EF4-FFF2-40B4-BE49-F238E27FC236}">
                  <a16:creationId xmlns:a16="http://schemas.microsoft.com/office/drawing/2014/main" id="{EBB86ED2-ADE9-42F3-9624-DE743359FB22}"/>
                </a:ext>
              </a:extLst>
            </p:cNvPr>
            <p:cNvSpPr>
              <a:spLocks noChangeShapeType="1"/>
            </p:cNvSpPr>
            <p:nvPr/>
          </p:nvSpPr>
          <p:spPr bwMode="auto">
            <a:xfrm>
              <a:off x="3007" y="2975"/>
              <a:ext cx="155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7">
              <a:extLst>
                <a:ext uri="{FF2B5EF4-FFF2-40B4-BE49-F238E27FC236}">
                  <a16:creationId xmlns:a16="http://schemas.microsoft.com/office/drawing/2014/main" id="{6B87ED22-8E21-4CC8-9C89-2D693DB3431E}"/>
                </a:ext>
              </a:extLst>
            </p:cNvPr>
            <p:cNvSpPr>
              <a:spLocks noChangeArrowheads="1"/>
            </p:cNvSpPr>
            <p:nvPr/>
          </p:nvSpPr>
          <p:spPr bwMode="auto">
            <a:xfrm>
              <a:off x="4566" y="2934"/>
              <a:ext cx="82" cy="82"/>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8">
              <a:extLst>
                <a:ext uri="{FF2B5EF4-FFF2-40B4-BE49-F238E27FC236}">
                  <a16:creationId xmlns:a16="http://schemas.microsoft.com/office/drawing/2014/main" id="{2E1D74F5-0484-4DF6-BF6E-DD179E6C64A2}"/>
                </a:ext>
              </a:extLst>
            </p:cNvPr>
            <p:cNvSpPr>
              <a:spLocks noChangeArrowheads="1"/>
            </p:cNvSpPr>
            <p:nvPr/>
          </p:nvSpPr>
          <p:spPr bwMode="auto">
            <a:xfrm>
              <a:off x="2925" y="2934"/>
              <a:ext cx="82" cy="82"/>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AutoShape 19">
              <a:extLst>
                <a:ext uri="{FF2B5EF4-FFF2-40B4-BE49-F238E27FC236}">
                  <a16:creationId xmlns:a16="http://schemas.microsoft.com/office/drawing/2014/main" id="{5C1E4227-02DD-484D-ADB2-6F79457F12E5}"/>
                </a:ext>
              </a:extLst>
            </p:cNvPr>
            <p:cNvSpPr>
              <a:spLocks noChangeArrowheads="1"/>
            </p:cNvSpPr>
            <p:nvPr/>
          </p:nvSpPr>
          <p:spPr bwMode="auto">
            <a:xfrm>
              <a:off x="4150" y="2931"/>
              <a:ext cx="363" cy="91"/>
            </a:xfrm>
            <a:prstGeom prst="rightArrow">
              <a:avLst>
                <a:gd name="adj1" fmla="val 50000"/>
                <a:gd name="adj2" fmla="val 99725"/>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utoShape 20">
              <a:extLst>
                <a:ext uri="{FF2B5EF4-FFF2-40B4-BE49-F238E27FC236}">
                  <a16:creationId xmlns:a16="http://schemas.microsoft.com/office/drawing/2014/main" id="{83996C40-7CE3-42C3-9FE3-A0013CB852BF}"/>
                </a:ext>
              </a:extLst>
            </p:cNvPr>
            <p:cNvSpPr>
              <a:spLocks noChangeArrowheads="1"/>
            </p:cNvSpPr>
            <p:nvPr/>
          </p:nvSpPr>
          <p:spPr bwMode="auto">
            <a:xfrm rot="5400000">
              <a:off x="3558" y="2606"/>
              <a:ext cx="457" cy="739"/>
            </a:xfrm>
            <a:prstGeom prst="diamond">
              <a:avLst/>
            </a:prstGeom>
            <a:gradFill rotWithShape="1">
              <a:gsLst>
                <a:gs pos="0">
                  <a:schemeClr val="accent1"/>
                </a:gs>
                <a:gs pos="100000">
                  <a:schemeClr val="accent1">
                    <a:gamma/>
                    <a:shade val="46275"/>
                    <a:invGamma/>
                  </a:scheme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21">
              <a:extLst>
                <a:ext uri="{FF2B5EF4-FFF2-40B4-BE49-F238E27FC236}">
                  <a16:creationId xmlns:a16="http://schemas.microsoft.com/office/drawing/2014/main" id="{9B382890-DCDD-4932-BAC3-D4CA242D692D}"/>
                </a:ext>
              </a:extLst>
            </p:cNvPr>
            <p:cNvSpPr>
              <a:spLocks noChangeShapeType="1"/>
            </p:cNvSpPr>
            <p:nvPr/>
          </p:nvSpPr>
          <p:spPr bwMode="auto">
            <a:xfrm>
              <a:off x="3786" y="2750"/>
              <a:ext cx="0" cy="454"/>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extLst>
      <p:ext uri="{BB962C8B-B14F-4D97-AF65-F5344CB8AC3E}">
        <p14:creationId xmlns:p14="http://schemas.microsoft.com/office/powerpoint/2010/main" val="324512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childTnLst>
                          </p:cTn>
                        </p:par>
                        <p:par>
                          <p:cTn id="8" fill="hold">
                            <p:stCondLst>
                              <p:cond delay="1000"/>
                            </p:stCondLst>
                            <p:childTnLst>
                              <p:par>
                                <p:cTn id="9" presetID="2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par>
                          <p:cTn id="18" fill="hold">
                            <p:stCondLst>
                              <p:cond delay="500"/>
                            </p:stCondLst>
                            <p:childTnLst>
                              <p:par>
                                <p:cTn id="19" presetID="2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Text Box 4">
            <a:extLst>
              <a:ext uri="{FF2B5EF4-FFF2-40B4-BE49-F238E27FC236}">
                <a16:creationId xmlns:a16="http://schemas.microsoft.com/office/drawing/2014/main" id="{A9848A10-4FEB-4478-995E-3CD420B7DB7C}"/>
              </a:ext>
            </a:extLst>
          </p:cNvPr>
          <p:cNvSpPr txBox="1">
            <a:spLocks noChangeArrowheads="1"/>
          </p:cNvSpPr>
          <p:nvPr/>
        </p:nvSpPr>
        <p:spPr bwMode="auto">
          <a:xfrm>
            <a:off x="323850" y="1729354"/>
            <a:ext cx="8569325" cy="565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143000" indent="-1143000">
              <a:defRPr>
                <a:solidFill>
                  <a:schemeClr val="tx1"/>
                </a:solidFill>
                <a:latin typeface="Arial" panose="020B0604020202020204" pitchFamily="34" charset="0"/>
                <a:ea typeface="宋体" panose="02010600030101010101" pitchFamily="2" charset="-122"/>
              </a:defRPr>
            </a:lvl1pPr>
            <a:lvl2pPr marL="1524000">
              <a:defRPr>
                <a:solidFill>
                  <a:schemeClr val="tx1"/>
                </a:solidFill>
                <a:latin typeface="Arial" panose="020B0604020202020204" pitchFamily="34" charset="0"/>
                <a:ea typeface="宋体" panose="02010600030101010101" pitchFamily="2" charset="-122"/>
              </a:defRPr>
            </a:lvl2pPr>
            <a:lvl3pPr marL="1714500">
              <a:defRPr>
                <a:solidFill>
                  <a:schemeClr val="tx1"/>
                </a:solidFill>
                <a:latin typeface="Arial" panose="020B0604020202020204" pitchFamily="34" charset="0"/>
                <a:ea typeface="宋体" panose="02010600030101010101" pitchFamily="2" charset="-122"/>
              </a:defRPr>
            </a:lvl3pPr>
            <a:lvl4pPr marL="1905000">
              <a:defRPr>
                <a:solidFill>
                  <a:schemeClr val="tx1"/>
                </a:solidFill>
                <a:latin typeface="Arial" panose="020B0604020202020204" pitchFamily="34" charset="0"/>
                <a:ea typeface="宋体" panose="02010600030101010101" pitchFamily="2" charset="-122"/>
              </a:defRPr>
            </a:lvl4pPr>
            <a:lvl5pPr marL="2095500">
              <a:defRPr>
                <a:solidFill>
                  <a:schemeClr val="tx1"/>
                </a:solidFill>
                <a:latin typeface="Arial" panose="020B0604020202020204" pitchFamily="34" charset="0"/>
                <a:ea typeface="宋体" panose="02010600030101010101" pitchFamily="2" charset="-122"/>
              </a:defRPr>
            </a:lvl5pPr>
            <a:lvl6pPr marL="2552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09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671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243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pPr>
            <a:r>
              <a:rPr kumimoji="1" lang="en-US" altLang="zh-CN" sz="2800" b="1" dirty="0">
                <a:latin typeface="楷体_GB2312" pitchFamily="49" charset="-122"/>
                <a:ea typeface="楷体_GB2312" pitchFamily="49" charset="-122"/>
              </a:rPr>
              <a:t>   </a:t>
            </a:r>
            <a:endParaRPr kumimoji="1" lang="zh-CN" altLang="en-US" sz="2800" b="1" dirty="0">
              <a:latin typeface="楷体_GB2312" pitchFamily="49" charset="-122"/>
              <a:ea typeface="楷体_GB2312" pitchFamily="49" charset="-122"/>
            </a:endParaRPr>
          </a:p>
        </p:txBody>
      </p:sp>
      <p:sp>
        <p:nvSpPr>
          <p:cNvPr id="4" name="标题 3">
            <a:extLst>
              <a:ext uri="{FF2B5EF4-FFF2-40B4-BE49-F238E27FC236}">
                <a16:creationId xmlns:a16="http://schemas.microsoft.com/office/drawing/2014/main" id="{417FCB53-CF7A-4386-9ADC-A20C3C718E25}"/>
              </a:ext>
            </a:extLst>
          </p:cNvPr>
          <p:cNvSpPr>
            <a:spLocks noGrp="1"/>
          </p:cNvSpPr>
          <p:nvPr>
            <p:ph type="title"/>
          </p:nvPr>
        </p:nvSpPr>
        <p:spPr/>
        <p:txBody>
          <a:bodyPr/>
          <a:lstStyle/>
          <a:p>
            <a:r>
              <a:rPr lang="zh-CN" altLang="en-US" dirty="0"/>
              <a:t>分类</a:t>
            </a:r>
          </a:p>
        </p:txBody>
      </p:sp>
      <p:sp>
        <p:nvSpPr>
          <p:cNvPr id="5" name="内容占位符 4">
            <a:extLst>
              <a:ext uri="{FF2B5EF4-FFF2-40B4-BE49-F238E27FC236}">
                <a16:creationId xmlns:a16="http://schemas.microsoft.com/office/drawing/2014/main" id="{3B3437F8-B8C3-48F0-B2A5-4749FD01F74A}"/>
              </a:ext>
            </a:extLst>
          </p:cNvPr>
          <p:cNvSpPr>
            <a:spLocks noGrp="1"/>
          </p:cNvSpPr>
          <p:nvPr>
            <p:ph idx="1"/>
          </p:nvPr>
        </p:nvSpPr>
        <p:spPr>
          <a:xfrm>
            <a:off x="822959" y="1552928"/>
            <a:ext cx="7543801" cy="3532256"/>
          </a:xfrm>
        </p:spPr>
        <p:txBody>
          <a:bodyPr>
            <a:normAutofit fontScale="92500"/>
          </a:bodyPr>
          <a:lstStyle/>
          <a:p>
            <a:r>
              <a:rPr lang="zh-CN" altLang="en-US" sz="2800" dirty="0"/>
              <a:t>根据控制量和被控制量是电压</a:t>
            </a:r>
            <a:r>
              <a:rPr lang="en-US" altLang="zh-CN" sz="2800" dirty="0"/>
              <a:t>u </a:t>
            </a:r>
            <a:r>
              <a:rPr lang="zh-CN" altLang="en-US" sz="2800" dirty="0"/>
              <a:t>或电流</a:t>
            </a:r>
            <a:r>
              <a:rPr lang="en-US" altLang="zh-CN" sz="2800" dirty="0" err="1"/>
              <a:t>i</a:t>
            </a:r>
            <a:r>
              <a:rPr lang="zh-CN" altLang="en-US" sz="2800" dirty="0"/>
              <a:t>，受控源</a:t>
            </a:r>
          </a:p>
          <a:p>
            <a:r>
              <a:rPr lang="zh-CN" altLang="en-US" sz="2800" dirty="0"/>
              <a:t>可分四种类型：当被控制量是电压时，用受控电压</a:t>
            </a:r>
          </a:p>
          <a:p>
            <a:r>
              <a:rPr lang="zh-CN" altLang="en-US" sz="2800" dirty="0"/>
              <a:t>源表示；当被控制量是电流时，用受控电流源表示。</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09875-692B-4FE7-B55F-6308985F6B19}"/>
              </a:ext>
            </a:extLst>
          </p:cNvPr>
          <p:cNvSpPr>
            <a:spLocks noGrp="1"/>
          </p:cNvSpPr>
          <p:nvPr>
            <p:ph type="title"/>
          </p:nvPr>
        </p:nvSpPr>
        <p:spPr/>
        <p:txBody>
          <a:bodyPr>
            <a:normAutofit/>
          </a:bodyPr>
          <a:lstStyle/>
          <a:p>
            <a:r>
              <a:rPr lang="zh-CN" altLang="en-US" dirty="0"/>
              <a:t>电流控制的电流源 </a:t>
            </a:r>
            <a:r>
              <a:rPr lang="en-US" altLang="zh-CN" dirty="0"/>
              <a:t>( CCCS )</a:t>
            </a:r>
            <a:endParaRPr lang="zh-CN" altLang="en-US" dirty="0"/>
          </a:p>
        </p:txBody>
      </p:sp>
      <p:sp>
        <p:nvSpPr>
          <p:cNvPr id="4" name="Text Box 3" descr="羊皮纸">
            <a:extLst>
              <a:ext uri="{FF2B5EF4-FFF2-40B4-BE49-F238E27FC236}">
                <a16:creationId xmlns:a16="http://schemas.microsoft.com/office/drawing/2014/main" id="{B82F7AA3-24E4-4BAA-91F6-800EAE04BEC9}"/>
              </a:ext>
            </a:extLst>
          </p:cNvPr>
          <p:cNvSpPr txBox="1">
            <a:spLocks noChangeArrowheads="1"/>
          </p:cNvSpPr>
          <p:nvPr/>
        </p:nvSpPr>
        <p:spPr bwMode="auto">
          <a:xfrm>
            <a:off x="1835869" y="5265036"/>
            <a:ext cx="4032271" cy="584775"/>
          </a:xfrm>
          <a:prstGeom prst="rect">
            <a:avLst/>
          </a:prstGeom>
          <a:noFill/>
          <a:ln>
            <a:noFill/>
          </a:ln>
          <a:effectLst/>
          <a:extLst>
            <a:ext uri="{909E8E84-426E-40DD-AFC4-6F175D3DCCD1}">
              <a14:hiddenFill xmlns:a14="http://schemas.microsoft.com/office/drawing/2010/main">
                <a:blipFill dpi="0" rotWithShape="1">
                  <a:blip/>
                  <a:srcRect/>
                  <a:tile tx="0" ty="0" sx="100000" sy="100000" flip="none" algn="tl"/>
                </a:blip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spcBef>
                <a:spcPct val="50000"/>
              </a:spcBef>
            </a:pPr>
            <a:r>
              <a:rPr lang="en-US" altLang="zh-CN" sz="3200" i="1" dirty="0">
                <a:solidFill>
                  <a:schemeClr val="tx1">
                    <a:lumMod val="75000"/>
                    <a:lumOff val="25000"/>
                  </a:schemeClr>
                </a:solidFill>
                <a:latin typeface="幼圆" panose="02010509060101010101" pitchFamily="49" charset="-122"/>
                <a:ea typeface="幼圆" panose="02010509060101010101" pitchFamily="49" charset="-122"/>
                <a:sym typeface="Symbol" panose="05050102010706020507" pitchFamily="18" charset="2"/>
              </a:rPr>
              <a:t></a:t>
            </a:r>
            <a:r>
              <a:rPr lang="en-US" altLang="zh-CN" sz="3200" dirty="0">
                <a:solidFill>
                  <a:schemeClr val="tx1">
                    <a:lumMod val="75000"/>
                    <a:lumOff val="25000"/>
                  </a:schemeClr>
                </a:solidFill>
                <a:latin typeface="幼圆" panose="02010509060101010101" pitchFamily="49" charset="-122"/>
                <a:ea typeface="幼圆" panose="02010509060101010101" pitchFamily="49" charset="-122"/>
                <a:sym typeface="Symbol" panose="05050102010706020507" pitchFamily="18" charset="2"/>
              </a:rPr>
              <a:t> : </a:t>
            </a:r>
            <a:r>
              <a:rPr lang="zh-CN" altLang="en-US" sz="3200" dirty="0">
                <a:solidFill>
                  <a:schemeClr val="tx1">
                    <a:lumMod val="75000"/>
                    <a:lumOff val="25000"/>
                  </a:schemeClr>
                </a:solidFill>
                <a:latin typeface="幼圆" panose="02010509060101010101" pitchFamily="49" charset="-122"/>
                <a:ea typeface="幼圆" panose="02010509060101010101" pitchFamily="49" charset="-122"/>
                <a:sym typeface="Symbol" panose="05050102010706020507" pitchFamily="18" charset="2"/>
              </a:rPr>
              <a:t>电流放大倍数</a:t>
            </a:r>
          </a:p>
        </p:txBody>
      </p:sp>
      <mc:AlternateContent xmlns:mc="http://schemas.openxmlformats.org/markup-compatibility/2006" xmlns:a14="http://schemas.microsoft.com/office/drawing/2010/main">
        <mc:Choice Requires="a14">
          <p:sp>
            <p:nvSpPr>
              <p:cNvPr id="5" name="Object 7">
                <a:extLst>
                  <a:ext uri="{FF2B5EF4-FFF2-40B4-BE49-F238E27FC236}">
                    <a16:creationId xmlns:a16="http://schemas.microsoft.com/office/drawing/2014/main" id="{5657808E-7A50-4413-A123-AD0E93FA881E}"/>
                  </a:ext>
                </a:extLst>
              </p:cNvPr>
              <p:cNvSpPr txBox="1"/>
              <p:nvPr/>
            </p:nvSpPr>
            <p:spPr bwMode="auto">
              <a:xfrm>
                <a:off x="5408539" y="3192289"/>
                <a:ext cx="3123901" cy="68421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3600" i="1">
                              <a:solidFill>
                                <a:srgbClr val="000000"/>
                              </a:solidFill>
                              <a:latin typeface="Cambria Math" panose="02040503050406030204" pitchFamily="18" charset="0"/>
                            </a:rPr>
                          </m:ctrlPr>
                        </m:sSubPr>
                        <m:e>
                          <m:r>
                            <a:rPr lang="zh-CN" altLang="en-US" sz="3600" i="1">
                              <a:solidFill>
                                <a:srgbClr val="000000"/>
                              </a:solidFill>
                              <a:latin typeface="Cambria Math" panose="02040503050406030204" pitchFamily="18" charset="0"/>
                            </a:rPr>
                            <m:t>𝑖</m:t>
                          </m:r>
                        </m:e>
                        <m:sub>
                          <m:r>
                            <a:rPr lang="zh-CN" altLang="en-US" sz="3600" i="1">
                              <a:solidFill>
                                <a:srgbClr val="000000"/>
                              </a:solidFill>
                              <a:latin typeface="Cambria Math" panose="02040503050406030204" pitchFamily="18" charset="0"/>
                            </a:rPr>
                            <m:t>2</m:t>
                          </m:r>
                        </m:sub>
                      </m:sSub>
                      <m:r>
                        <a:rPr lang="zh-CN" altLang="en-US" sz="3600" i="1">
                          <a:solidFill>
                            <a:srgbClr val="000000"/>
                          </a:solidFill>
                          <a:latin typeface="Cambria Math" panose="02040503050406030204" pitchFamily="18" charset="0"/>
                        </a:rPr>
                        <m:t>=</m:t>
                      </m:r>
                      <m:r>
                        <a:rPr lang="zh-CN" altLang="en-US" sz="3600" i="1">
                          <a:solidFill>
                            <a:srgbClr val="000000"/>
                          </a:solidFill>
                          <a:latin typeface="Cambria Math" panose="02040503050406030204" pitchFamily="18" charset="0"/>
                        </a:rPr>
                        <m:t>𝛽</m:t>
                      </m:r>
                      <m:r>
                        <a:rPr lang="zh-CN" altLang="en-US" sz="3600" i="0">
                          <a:solidFill>
                            <a:srgbClr val="000000"/>
                          </a:solidFill>
                          <a:latin typeface="Cambria Math" panose="02040503050406030204" pitchFamily="18" charset="0"/>
                        </a:rPr>
                        <m:t> </m:t>
                      </m:r>
                      <m:sSub>
                        <m:sSubPr>
                          <m:ctrlPr>
                            <a:rPr lang="zh-CN" altLang="en-US" sz="3600" i="1">
                              <a:solidFill>
                                <a:srgbClr val="000000"/>
                              </a:solidFill>
                              <a:latin typeface="Cambria Math" panose="02040503050406030204" pitchFamily="18" charset="0"/>
                            </a:rPr>
                          </m:ctrlPr>
                        </m:sSubPr>
                        <m:e>
                          <m:r>
                            <a:rPr lang="zh-CN" altLang="en-US" sz="3600" i="1">
                              <a:solidFill>
                                <a:srgbClr val="000000"/>
                              </a:solidFill>
                              <a:latin typeface="Cambria Math" panose="02040503050406030204" pitchFamily="18" charset="0"/>
                            </a:rPr>
                            <m:t>𝑖</m:t>
                          </m:r>
                        </m:e>
                        <m:sub>
                          <m:r>
                            <a:rPr lang="zh-CN" altLang="en-US" sz="3600" i="1">
                              <a:solidFill>
                                <a:srgbClr val="000000"/>
                              </a:solidFill>
                              <a:latin typeface="Cambria Math" panose="02040503050406030204" pitchFamily="18" charset="0"/>
                            </a:rPr>
                            <m:t>1</m:t>
                          </m:r>
                        </m:sub>
                      </m:sSub>
                    </m:oMath>
                  </m:oMathPara>
                </a14:m>
                <a:endParaRPr lang="zh-CN" altLang="en-US" sz="3600"/>
              </a:p>
            </p:txBody>
          </p:sp>
        </mc:Choice>
        <mc:Fallback xmlns="">
          <p:sp>
            <p:nvSpPr>
              <p:cNvPr id="5" name="Object 7">
                <a:extLst>
                  <a:ext uri="{FF2B5EF4-FFF2-40B4-BE49-F238E27FC236}">
                    <a16:creationId xmlns:a16="http://schemas.microsoft.com/office/drawing/2014/main" id="{5657808E-7A50-4413-A123-AD0E93FA881E}"/>
                  </a:ext>
                </a:extLst>
              </p:cNvPr>
              <p:cNvSpPr txBox="1">
                <a:spLocks noRot="1" noChangeAspect="1" noMove="1" noResize="1" noEditPoints="1" noAdjustHandles="1" noChangeArrowheads="1" noChangeShapeType="1" noTextEdit="1"/>
              </p:cNvSpPr>
              <p:nvPr/>
            </p:nvSpPr>
            <p:spPr bwMode="auto">
              <a:xfrm>
                <a:off x="5408539" y="3192289"/>
                <a:ext cx="3123901" cy="684213"/>
              </a:xfrm>
              <a:prstGeom prst="rect">
                <a:avLst/>
              </a:prstGeom>
              <a:blipFill>
                <a:blip r:embed="rId2"/>
                <a:stretch>
                  <a:fillRect/>
                </a:stretch>
              </a:blipFill>
              <a:ln>
                <a:noFill/>
              </a:ln>
              <a:effectLst/>
              <a:extLst/>
            </p:spPr>
            <p:txBody>
              <a:bodyPr/>
              <a:lstStyle/>
              <a:p>
                <a:r>
                  <a:rPr lang="zh-CN" altLang="en-US">
                    <a:noFill/>
                  </a:rPr>
                  <a:t> </a:t>
                </a:r>
              </a:p>
            </p:txBody>
          </p:sp>
        </mc:Fallback>
      </mc:AlternateContent>
      <p:grpSp>
        <p:nvGrpSpPr>
          <p:cNvPr id="6" name="Group 16">
            <a:extLst>
              <a:ext uri="{FF2B5EF4-FFF2-40B4-BE49-F238E27FC236}">
                <a16:creationId xmlns:a16="http://schemas.microsoft.com/office/drawing/2014/main" id="{97CD0AFD-CA8B-426C-A5E8-4C10F7245F69}"/>
              </a:ext>
            </a:extLst>
          </p:cNvPr>
          <p:cNvGrpSpPr>
            <a:grpSpLocks/>
          </p:cNvGrpSpPr>
          <p:nvPr/>
        </p:nvGrpSpPr>
        <p:grpSpPr bwMode="auto">
          <a:xfrm>
            <a:off x="755576" y="2204864"/>
            <a:ext cx="4017963" cy="2016125"/>
            <a:chOff x="340" y="2115"/>
            <a:chExt cx="2531" cy="1270"/>
          </a:xfrm>
        </p:grpSpPr>
        <p:sp>
          <p:nvSpPr>
            <p:cNvPr id="7" name="Line 17">
              <a:extLst>
                <a:ext uri="{FF2B5EF4-FFF2-40B4-BE49-F238E27FC236}">
                  <a16:creationId xmlns:a16="http://schemas.microsoft.com/office/drawing/2014/main" id="{F657B0AF-0126-413B-9A29-1A8FA0BD3FC2}"/>
                </a:ext>
              </a:extLst>
            </p:cNvPr>
            <p:cNvSpPr>
              <a:spLocks noChangeShapeType="1"/>
            </p:cNvSpPr>
            <p:nvPr/>
          </p:nvSpPr>
          <p:spPr bwMode="auto">
            <a:xfrm>
              <a:off x="1610" y="3385"/>
              <a:ext cx="1016"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Line 18">
              <a:extLst>
                <a:ext uri="{FF2B5EF4-FFF2-40B4-BE49-F238E27FC236}">
                  <a16:creationId xmlns:a16="http://schemas.microsoft.com/office/drawing/2014/main" id="{89AD37F9-521C-4AD9-962A-67B8FE1F0553}"/>
                </a:ext>
              </a:extLst>
            </p:cNvPr>
            <p:cNvSpPr>
              <a:spLocks noChangeShapeType="1"/>
            </p:cNvSpPr>
            <p:nvPr/>
          </p:nvSpPr>
          <p:spPr bwMode="auto">
            <a:xfrm>
              <a:off x="1610" y="2523"/>
              <a:ext cx="1016"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Text Box 19">
              <a:extLst>
                <a:ext uri="{FF2B5EF4-FFF2-40B4-BE49-F238E27FC236}">
                  <a16:creationId xmlns:a16="http://schemas.microsoft.com/office/drawing/2014/main" id="{59B040D9-59A2-4C68-9504-79D5432CE778}"/>
                </a:ext>
              </a:extLst>
            </p:cNvPr>
            <p:cNvSpPr txBox="1">
              <a:spLocks noChangeArrowheads="1"/>
            </p:cNvSpPr>
            <p:nvPr/>
          </p:nvSpPr>
          <p:spPr bwMode="auto">
            <a:xfrm>
              <a:off x="1655" y="2976"/>
              <a:ext cx="50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latin typeface="Symbol" panose="05050102010706020507" pitchFamily="18" charset="2"/>
                  <a:sym typeface="Symbol" panose="05050102010706020507" pitchFamily="18" charset="2"/>
                </a:rPr>
                <a:t>b</a:t>
              </a:r>
              <a:r>
                <a:rPr kumimoji="1" lang="en-US" altLang="zh-CN" sz="2800">
                  <a:latin typeface="Symbol" panose="05050102010706020507" pitchFamily="18" charset="2"/>
                  <a:sym typeface="Symbol" panose="05050102010706020507" pitchFamily="18" charset="2"/>
                </a:rPr>
                <a:t> </a:t>
              </a:r>
              <a:r>
                <a:rPr kumimoji="1" lang="en-US" altLang="zh-CN" sz="2800" i="1">
                  <a:sym typeface="Symbol" panose="05050102010706020507" pitchFamily="18" charset="2"/>
                </a:rPr>
                <a:t>i</a:t>
              </a:r>
              <a:r>
                <a:rPr kumimoji="1" lang="en-US" altLang="zh-CN" sz="2800" baseline="-25000">
                  <a:sym typeface="Symbol" panose="05050102010706020507" pitchFamily="18" charset="2"/>
                </a:rPr>
                <a:t>1</a:t>
              </a:r>
              <a:endParaRPr kumimoji="1" lang="en-US" altLang="zh-CN" sz="2800">
                <a:sym typeface="Symbol" panose="05050102010706020507" pitchFamily="18" charset="2"/>
              </a:endParaRPr>
            </a:p>
          </p:txBody>
        </p:sp>
        <p:sp>
          <p:nvSpPr>
            <p:cNvPr id="10" name="Text Box 20">
              <a:extLst>
                <a:ext uri="{FF2B5EF4-FFF2-40B4-BE49-F238E27FC236}">
                  <a16:creationId xmlns:a16="http://schemas.microsoft.com/office/drawing/2014/main" id="{8BFC9122-EF80-4CF5-9F66-EA7C8FE5212A}"/>
                </a:ext>
              </a:extLst>
            </p:cNvPr>
            <p:cNvSpPr txBox="1">
              <a:spLocks noChangeArrowheads="1"/>
            </p:cNvSpPr>
            <p:nvPr/>
          </p:nvSpPr>
          <p:spPr bwMode="auto">
            <a:xfrm>
              <a:off x="2426" y="2478"/>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a:t>
              </a:r>
            </a:p>
          </p:txBody>
        </p:sp>
        <p:sp>
          <p:nvSpPr>
            <p:cNvPr id="11" name="Text Box 21">
              <a:extLst>
                <a:ext uri="{FF2B5EF4-FFF2-40B4-BE49-F238E27FC236}">
                  <a16:creationId xmlns:a16="http://schemas.microsoft.com/office/drawing/2014/main" id="{EB40388F-C909-48AD-8959-45CBB93420D0}"/>
                </a:ext>
              </a:extLst>
            </p:cNvPr>
            <p:cNvSpPr txBox="1">
              <a:spLocks noChangeArrowheads="1"/>
            </p:cNvSpPr>
            <p:nvPr/>
          </p:nvSpPr>
          <p:spPr bwMode="auto">
            <a:xfrm>
              <a:off x="2472" y="2977"/>
              <a:ext cx="34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_</a:t>
              </a:r>
            </a:p>
          </p:txBody>
        </p:sp>
        <p:sp>
          <p:nvSpPr>
            <p:cNvPr id="12" name="Text Box 22">
              <a:extLst>
                <a:ext uri="{FF2B5EF4-FFF2-40B4-BE49-F238E27FC236}">
                  <a16:creationId xmlns:a16="http://schemas.microsoft.com/office/drawing/2014/main" id="{03B7C7FF-6181-4B23-9BA1-4D134BE06AC6}"/>
                </a:ext>
              </a:extLst>
            </p:cNvPr>
            <p:cNvSpPr txBox="1">
              <a:spLocks noChangeArrowheads="1"/>
            </p:cNvSpPr>
            <p:nvPr/>
          </p:nvSpPr>
          <p:spPr bwMode="auto">
            <a:xfrm>
              <a:off x="2381" y="2750"/>
              <a:ext cx="4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u</a:t>
              </a:r>
              <a:r>
                <a:rPr kumimoji="1" lang="en-US" altLang="zh-CN" sz="2800" baseline="-25000">
                  <a:sym typeface="Symbol" panose="05050102010706020507" pitchFamily="18" charset="2"/>
                </a:rPr>
                <a:t>2</a:t>
              </a:r>
              <a:endParaRPr kumimoji="1" lang="en-US" altLang="zh-CN" sz="2800">
                <a:sym typeface="Symbol" panose="05050102010706020507" pitchFamily="18" charset="2"/>
              </a:endParaRPr>
            </a:p>
          </p:txBody>
        </p:sp>
        <p:sp>
          <p:nvSpPr>
            <p:cNvPr id="13" name="Line 23">
              <a:extLst>
                <a:ext uri="{FF2B5EF4-FFF2-40B4-BE49-F238E27FC236}">
                  <a16:creationId xmlns:a16="http://schemas.microsoft.com/office/drawing/2014/main" id="{EF3F103C-1A09-41F8-AFBA-6D72CD7B406D}"/>
                </a:ext>
              </a:extLst>
            </p:cNvPr>
            <p:cNvSpPr>
              <a:spLocks noChangeShapeType="1"/>
            </p:cNvSpPr>
            <p:nvPr/>
          </p:nvSpPr>
          <p:spPr bwMode="auto">
            <a:xfrm flipH="1">
              <a:off x="1837" y="2433"/>
              <a:ext cx="400" cy="0"/>
            </a:xfrm>
            <a:prstGeom prst="line">
              <a:avLst/>
            </a:prstGeom>
            <a:noFill/>
            <a:ln w="2857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Text Box 24">
              <a:extLst>
                <a:ext uri="{FF2B5EF4-FFF2-40B4-BE49-F238E27FC236}">
                  <a16:creationId xmlns:a16="http://schemas.microsoft.com/office/drawing/2014/main" id="{C7EF60D5-8D37-4482-B458-1D758B96C2CE}"/>
                </a:ext>
              </a:extLst>
            </p:cNvPr>
            <p:cNvSpPr txBox="1">
              <a:spLocks noChangeArrowheads="1"/>
            </p:cNvSpPr>
            <p:nvPr/>
          </p:nvSpPr>
          <p:spPr bwMode="auto">
            <a:xfrm>
              <a:off x="2245" y="2160"/>
              <a:ext cx="4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i</a:t>
              </a:r>
              <a:r>
                <a:rPr kumimoji="1" lang="en-US" altLang="zh-CN" sz="2800" baseline="-25000">
                  <a:sym typeface="Symbol" panose="05050102010706020507" pitchFamily="18" charset="2"/>
                </a:rPr>
                <a:t>2</a:t>
              </a:r>
              <a:endParaRPr kumimoji="1" lang="en-US" altLang="zh-CN" sz="2800">
                <a:sym typeface="Symbol" panose="05050102010706020507" pitchFamily="18" charset="2"/>
              </a:endParaRPr>
            </a:p>
          </p:txBody>
        </p:sp>
        <p:sp>
          <p:nvSpPr>
            <p:cNvPr id="15" name="Line 25">
              <a:extLst>
                <a:ext uri="{FF2B5EF4-FFF2-40B4-BE49-F238E27FC236}">
                  <a16:creationId xmlns:a16="http://schemas.microsoft.com/office/drawing/2014/main" id="{DE42B730-B909-48B3-A8DD-5C9AD34AAC63}"/>
                </a:ext>
              </a:extLst>
            </p:cNvPr>
            <p:cNvSpPr>
              <a:spLocks noChangeShapeType="1"/>
            </p:cNvSpPr>
            <p:nvPr/>
          </p:nvSpPr>
          <p:spPr bwMode="auto">
            <a:xfrm>
              <a:off x="630" y="2520"/>
              <a:ext cx="581"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26">
              <a:extLst>
                <a:ext uri="{FF2B5EF4-FFF2-40B4-BE49-F238E27FC236}">
                  <a16:creationId xmlns:a16="http://schemas.microsoft.com/office/drawing/2014/main" id="{4A53500F-2EC8-4E39-AE0C-AEF1AE0D609E}"/>
                </a:ext>
              </a:extLst>
            </p:cNvPr>
            <p:cNvSpPr>
              <a:spLocks noChangeShapeType="1"/>
            </p:cNvSpPr>
            <p:nvPr/>
          </p:nvSpPr>
          <p:spPr bwMode="auto">
            <a:xfrm>
              <a:off x="839" y="2433"/>
              <a:ext cx="363" cy="0"/>
            </a:xfrm>
            <a:prstGeom prst="line">
              <a:avLst/>
            </a:prstGeom>
            <a:noFill/>
            <a:ln w="2857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Line 27">
              <a:extLst>
                <a:ext uri="{FF2B5EF4-FFF2-40B4-BE49-F238E27FC236}">
                  <a16:creationId xmlns:a16="http://schemas.microsoft.com/office/drawing/2014/main" id="{0A7F1BB6-F807-4D1D-B5C7-9189D17B0D7C}"/>
                </a:ext>
              </a:extLst>
            </p:cNvPr>
            <p:cNvSpPr>
              <a:spLocks noChangeShapeType="1"/>
            </p:cNvSpPr>
            <p:nvPr/>
          </p:nvSpPr>
          <p:spPr bwMode="auto">
            <a:xfrm flipH="1">
              <a:off x="1202" y="2520"/>
              <a:ext cx="9" cy="86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28">
              <a:extLst>
                <a:ext uri="{FF2B5EF4-FFF2-40B4-BE49-F238E27FC236}">
                  <a16:creationId xmlns:a16="http://schemas.microsoft.com/office/drawing/2014/main" id="{749F7D6C-21B8-4AA0-92AF-4CA19F32E684}"/>
                </a:ext>
              </a:extLst>
            </p:cNvPr>
            <p:cNvSpPr>
              <a:spLocks noChangeShapeType="1"/>
            </p:cNvSpPr>
            <p:nvPr/>
          </p:nvSpPr>
          <p:spPr bwMode="auto">
            <a:xfrm flipH="1" flipV="1">
              <a:off x="612" y="3385"/>
              <a:ext cx="581"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Text Box 29">
              <a:extLst>
                <a:ext uri="{FF2B5EF4-FFF2-40B4-BE49-F238E27FC236}">
                  <a16:creationId xmlns:a16="http://schemas.microsoft.com/office/drawing/2014/main" id="{CD079B8B-8B1B-46BB-9053-544495D7129B}"/>
                </a:ext>
              </a:extLst>
            </p:cNvPr>
            <p:cNvSpPr txBox="1">
              <a:spLocks noChangeArrowheads="1"/>
            </p:cNvSpPr>
            <p:nvPr/>
          </p:nvSpPr>
          <p:spPr bwMode="auto">
            <a:xfrm>
              <a:off x="485" y="2989"/>
              <a:ext cx="2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dirty="0">
                  <a:sym typeface="Symbol" panose="05050102010706020507" pitchFamily="18" charset="2"/>
                </a:rPr>
                <a:t>_</a:t>
              </a:r>
            </a:p>
          </p:txBody>
        </p:sp>
        <p:sp>
          <p:nvSpPr>
            <p:cNvPr id="20" name="Text Box 30">
              <a:extLst>
                <a:ext uri="{FF2B5EF4-FFF2-40B4-BE49-F238E27FC236}">
                  <a16:creationId xmlns:a16="http://schemas.microsoft.com/office/drawing/2014/main" id="{28351E94-898B-4C73-8CC7-3DB2F9C4DA00}"/>
                </a:ext>
              </a:extLst>
            </p:cNvPr>
            <p:cNvSpPr txBox="1">
              <a:spLocks noChangeArrowheads="1"/>
            </p:cNvSpPr>
            <p:nvPr/>
          </p:nvSpPr>
          <p:spPr bwMode="auto">
            <a:xfrm>
              <a:off x="340" y="2750"/>
              <a:ext cx="490"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u</a:t>
              </a:r>
              <a:r>
                <a:rPr kumimoji="1" lang="en-US" altLang="zh-CN" sz="2800" baseline="-25000">
                  <a:sym typeface="Symbol" panose="05050102010706020507" pitchFamily="18" charset="2"/>
                </a:rPr>
                <a:t>1</a:t>
              </a:r>
              <a:endParaRPr kumimoji="1" lang="en-US" altLang="zh-CN" sz="2800">
                <a:sym typeface="Symbol" panose="05050102010706020507" pitchFamily="18" charset="2"/>
              </a:endParaRPr>
            </a:p>
          </p:txBody>
        </p:sp>
        <p:sp>
          <p:nvSpPr>
            <p:cNvPr id="21" name="Text Box 31">
              <a:extLst>
                <a:ext uri="{FF2B5EF4-FFF2-40B4-BE49-F238E27FC236}">
                  <a16:creationId xmlns:a16="http://schemas.microsoft.com/office/drawing/2014/main" id="{7C41B233-70DD-4A8D-88F0-21D510BD38B4}"/>
                </a:ext>
              </a:extLst>
            </p:cNvPr>
            <p:cNvSpPr txBox="1">
              <a:spLocks noChangeArrowheads="1"/>
            </p:cNvSpPr>
            <p:nvPr/>
          </p:nvSpPr>
          <p:spPr bwMode="auto">
            <a:xfrm>
              <a:off x="430" y="2115"/>
              <a:ext cx="5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i</a:t>
              </a:r>
              <a:r>
                <a:rPr kumimoji="1" lang="en-US" altLang="zh-CN" sz="2800" baseline="-25000">
                  <a:sym typeface="Symbol" panose="05050102010706020507" pitchFamily="18" charset="2"/>
                </a:rPr>
                <a:t>1</a:t>
              </a:r>
              <a:endParaRPr kumimoji="1" lang="en-US" altLang="zh-CN" sz="2800">
                <a:sym typeface="Symbol" panose="05050102010706020507" pitchFamily="18" charset="2"/>
              </a:endParaRPr>
            </a:p>
          </p:txBody>
        </p:sp>
        <p:sp>
          <p:nvSpPr>
            <p:cNvPr id="22" name="Line 32">
              <a:extLst>
                <a:ext uri="{FF2B5EF4-FFF2-40B4-BE49-F238E27FC236}">
                  <a16:creationId xmlns:a16="http://schemas.microsoft.com/office/drawing/2014/main" id="{8E378C34-3C79-4738-BB90-5F18690EB21D}"/>
                </a:ext>
              </a:extLst>
            </p:cNvPr>
            <p:cNvSpPr>
              <a:spLocks noChangeShapeType="1"/>
            </p:cNvSpPr>
            <p:nvPr/>
          </p:nvSpPr>
          <p:spPr bwMode="auto">
            <a:xfrm>
              <a:off x="1610" y="2523"/>
              <a:ext cx="0"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 name="Text Box 33">
              <a:extLst>
                <a:ext uri="{FF2B5EF4-FFF2-40B4-BE49-F238E27FC236}">
                  <a16:creationId xmlns:a16="http://schemas.microsoft.com/office/drawing/2014/main" id="{2CA25549-63CC-4114-AD56-F54FCF23D455}"/>
                </a:ext>
              </a:extLst>
            </p:cNvPr>
            <p:cNvSpPr txBox="1">
              <a:spLocks noChangeArrowheads="1"/>
            </p:cNvSpPr>
            <p:nvPr/>
          </p:nvSpPr>
          <p:spPr bwMode="auto">
            <a:xfrm>
              <a:off x="475" y="2466"/>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a:sym typeface="Symbol" panose="05050102010706020507" pitchFamily="18" charset="2"/>
                </a:rPr>
                <a:t>+</a:t>
              </a:r>
              <a:endParaRPr kumimoji="1" lang="en-US" altLang="zh-CN" sz="2800">
                <a:solidFill>
                  <a:srgbClr val="FFFF00"/>
                </a:solidFill>
                <a:ea typeface="仿宋_GB2312" pitchFamily="49" charset="-122"/>
                <a:sym typeface="Symbol" panose="05050102010706020507" pitchFamily="18" charset="2"/>
              </a:endParaRPr>
            </a:p>
          </p:txBody>
        </p:sp>
        <p:sp>
          <p:nvSpPr>
            <p:cNvPr id="24" name="Rectangle 34">
              <a:extLst>
                <a:ext uri="{FF2B5EF4-FFF2-40B4-BE49-F238E27FC236}">
                  <a16:creationId xmlns:a16="http://schemas.microsoft.com/office/drawing/2014/main" id="{EDC14872-1B02-486A-BE43-42591F25DE6C}"/>
                </a:ext>
              </a:extLst>
            </p:cNvPr>
            <p:cNvSpPr>
              <a:spLocks noChangeArrowheads="1"/>
            </p:cNvSpPr>
            <p:nvPr/>
          </p:nvSpPr>
          <p:spPr bwMode="auto">
            <a:xfrm>
              <a:off x="1156" y="275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35">
              <a:extLst>
                <a:ext uri="{FF2B5EF4-FFF2-40B4-BE49-F238E27FC236}">
                  <a16:creationId xmlns:a16="http://schemas.microsoft.com/office/drawing/2014/main" id="{46490605-9647-4E34-B3D9-008A7CB06D74}"/>
                </a:ext>
              </a:extLst>
            </p:cNvPr>
            <p:cNvSpPr>
              <a:spLocks noChangeShapeType="1"/>
            </p:cNvSpPr>
            <p:nvPr/>
          </p:nvSpPr>
          <p:spPr bwMode="auto">
            <a:xfrm>
              <a:off x="1610" y="2972"/>
              <a:ext cx="0" cy="367"/>
            </a:xfrm>
            <a:prstGeom prst="line">
              <a:avLst/>
            </a:prstGeom>
            <a:noFill/>
            <a:ln w="2857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 name="AutoShape 36">
              <a:extLst>
                <a:ext uri="{FF2B5EF4-FFF2-40B4-BE49-F238E27FC236}">
                  <a16:creationId xmlns:a16="http://schemas.microsoft.com/office/drawing/2014/main" id="{6E99DD68-D974-4D25-970B-B88964D690F4}"/>
                </a:ext>
              </a:extLst>
            </p:cNvPr>
            <p:cNvSpPr>
              <a:spLocks noChangeArrowheads="1"/>
            </p:cNvSpPr>
            <p:nvPr/>
          </p:nvSpPr>
          <p:spPr bwMode="auto">
            <a:xfrm>
              <a:off x="1384" y="2613"/>
              <a:ext cx="453" cy="454"/>
            </a:xfrm>
            <a:prstGeom prst="flowChartSort">
              <a:avLst/>
            </a:prstGeom>
            <a:gradFill rotWithShape="1">
              <a:gsLst>
                <a:gs pos="0">
                  <a:schemeClr val="accent1"/>
                </a:gs>
                <a:gs pos="100000">
                  <a:schemeClr val="accent1">
                    <a:gamma/>
                    <a:shade val="46275"/>
                    <a:invGamma/>
                  </a:scheme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extLst>
      <p:ext uri="{BB962C8B-B14F-4D97-AF65-F5344CB8AC3E}">
        <p14:creationId xmlns:p14="http://schemas.microsoft.com/office/powerpoint/2010/main" val="4114594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A0AB7-D8D1-4A9E-A2DA-D179CE9F30D3}"/>
              </a:ext>
            </a:extLst>
          </p:cNvPr>
          <p:cNvSpPr>
            <a:spLocks noGrp="1"/>
          </p:cNvSpPr>
          <p:nvPr>
            <p:ph type="title"/>
          </p:nvPr>
        </p:nvSpPr>
        <p:spPr/>
        <p:txBody>
          <a:bodyPr>
            <a:normAutofit/>
          </a:bodyPr>
          <a:lstStyle/>
          <a:p>
            <a:r>
              <a:rPr lang="zh-CN" altLang="en-US" dirty="0"/>
              <a:t>电压控制的电流源 </a:t>
            </a:r>
            <a:r>
              <a:rPr lang="en-US" altLang="zh-CN" dirty="0"/>
              <a:t>( VCCS )</a:t>
            </a:r>
            <a:endParaRPr lang="zh-CN" altLang="en-US" dirty="0"/>
          </a:p>
        </p:txBody>
      </p:sp>
      <p:sp>
        <p:nvSpPr>
          <p:cNvPr id="4" name="Text Box 2">
            <a:extLst>
              <a:ext uri="{FF2B5EF4-FFF2-40B4-BE49-F238E27FC236}">
                <a16:creationId xmlns:a16="http://schemas.microsoft.com/office/drawing/2014/main" id="{6E8D9783-CD0D-4407-B117-3FFA13C97018}"/>
              </a:ext>
            </a:extLst>
          </p:cNvPr>
          <p:cNvSpPr txBox="1">
            <a:spLocks noChangeArrowheads="1"/>
          </p:cNvSpPr>
          <p:nvPr/>
        </p:nvSpPr>
        <p:spPr bwMode="auto">
          <a:xfrm>
            <a:off x="2706909" y="4803173"/>
            <a:ext cx="3408120" cy="523220"/>
          </a:xfrm>
          <a:prstGeom prst="rect">
            <a:avLst/>
          </a:prstGeom>
          <a:noFill/>
          <a:ln w="12700">
            <a:noFill/>
            <a:miter lim="800000"/>
            <a:headEnd/>
            <a:tailEnd/>
          </a:ln>
          <a:effectLst/>
        </p:spPr>
        <p:txBody>
          <a:bodyPr wrap="square" anchor="ctr">
            <a:spAutoFit/>
          </a:bodyPr>
          <a:lstStyle/>
          <a:p>
            <a:pPr eaLnBrk="0" hangingPunct="0">
              <a:spcBef>
                <a:spcPct val="50000"/>
              </a:spcBef>
            </a:pPr>
            <a:r>
              <a:rPr kumimoji="1" lang="en-US" altLang="zh-CN" sz="2800" i="1" dirty="0">
                <a:latin typeface="幼圆" panose="02010509060101010101" pitchFamily="49" charset="-122"/>
                <a:ea typeface="幼圆" panose="02010509060101010101" pitchFamily="49" charset="-122"/>
                <a:sym typeface="Symbol" panose="05050102010706020507" pitchFamily="18" charset="2"/>
              </a:rPr>
              <a:t>g</a:t>
            </a:r>
            <a:r>
              <a:rPr kumimoji="1" lang="en-US" altLang="zh-CN" sz="2800" b="1" dirty="0">
                <a:latin typeface="幼圆" panose="02010509060101010101" pitchFamily="49" charset="-122"/>
                <a:ea typeface="幼圆" panose="02010509060101010101" pitchFamily="49" charset="-122"/>
                <a:sym typeface="Symbol" panose="05050102010706020507" pitchFamily="18" charset="2"/>
              </a:rPr>
              <a:t>: </a:t>
            </a:r>
            <a:r>
              <a:rPr kumimoji="1" lang="zh-CN" altLang="en-US" sz="2800" b="1" dirty="0">
                <a:latin typeface="幼圆" panose="02010509060101010101" pitchFamily="49" charset="-122"/>
                <a:ea typeface="幼圆" panose="02010509060101010101" pitchFamily="49" charset="-122"/>
                <a:sym typeface="Symbol" panose="05050102010706020507" pitchFamily="18" charset="2"/>
              </a:rPr>
              <a:t>转移电导 </a:t>
            </a:r>
          </a:p>
        </p:txBody>
      </p:sp>
      <mc:AlternateContent xmlns:mc="http://schemas.openxmlformats.org/markup-compatibility/2006" xmlns:a14="http://schemas.microsoft.com/office/drawing/2010/main">
        <mc:Choice Requires="a14">
          <p:sp>
            <p:nvSpPr>
              <p:cNvPr id="5" name="Object 4">
                <a:extLst>
                  <a:ext uri="{FF2B5EF4-FFF2-40B4-BE49-F238E27FC236}">
                    <a16:creationId xmlns:a16="http://schemas.microsoft.com/office/drawing/2014/main" id="{3AF1BEF8-C748-4536-B89F-0228722DAFB1}"/>
                  </a:ext>
                </a:extLst>
              </p:cNvPr>
              <p:cNvSpPr txBox="1"/>
              <p:nvPr/>
            </p:nvSpPr>
            <p:spPr bwMode="auto">
              <a:xfrm>
                <a:off x="5438258" y="3150572"/>
                <a:ext cx="1804396" cy="796159"/>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𝑖</m:t>
                          </m:r>
                        </m:e>
                        <m:sub>
                          <m:r>
                            <a:rPr lang="zh-CN" altLang="en-US" sz="3200" i="1">
                              <a:solidFill>
                                <a:srgbClr val="000000"/>
                              </a:solidFill>
                              <a:latin typeface="Cambria Math" panose="02040503050406030204" pitchFamily="18" charset="0"/>
                            </a:rPr>
                            <m:t>2</m:t>
                          </m:r>
                        </m:sub>
                      </m:sSub>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𝑔</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𝑢</m:t>
                          </m:r>
                        </m:e>
                        <m:sub>
                          <m:r>
                            <a:rPr lang="zh-CN" altLang="en-US" sz="3200" i="1">
                              <a:solidFill>
                                <a:srgbClr val="000000"/>
                              </a:solidFill>
                              <a:latin typeface="Cambria Math" panose="02040503050406030204" pitchFamily="18" charset="0"/>
                            </a:rPr>
                            <m:t>1</m:t>
                          </m:r>
                        </m:sub>
                      </m:sSub>
                    </m:oMath>
                  </m:oMathPara>
                </a14:m>
                <a:endParaRPr lang="zh-CN" altLang="en-US" sz="3200"/>
              </a:p>
            </p:txBody>
          </p:sp>
        </mc:Choice>
        <mc:Fallback xmlns="">
          <p:sp>
            <p:nvSpPr>
              <p:cNvPr id="5" name="Object 4">
                <a:extLst>
                  <a:ext uri="{FF2B5EF4-FFF2-40B4-BE49-F238E27FC236}">
                    <a16:creationId xmlns:a16="http://schemas.microsoft.com/office/drawing/2014/main" id="{3AF1BEF8-C748-4536-B89F-0228722DAFB1}"/>
                  </a:ext>
                </a:extLst>
              </p:cNvPr>
              <p:cNvSpPr txBox="1">
                <a:spLocks noRot="1" noChangeAspect="1" noMove="1" noResize="1" noEditPoints="1" noAdjustHandles="1" noChangeArrowheads="1" noChangeShapeType="1" noTextEdit="1"/>
              </p:cNvSpPr>
              <p:nvPr/>
            </p:nvSpPr>
            <p:spPr bwMode="auto">
              <a:xfrm>
                <a:off x="5438258" y="3150572"/>
                <a:ext cx="1804396" cy="796159"/>
              </a:xfrm>
              <a:prstGeom prst="rect">
                <a:avLst/>
              </a:prstGeom>
              <a:blipFill>
                <a:blip r:embed="rId2"/>
                <a:stretch>
                  <a:fillRect/>
                </a:stretch>
              </a:blipFill>
              <a:ln>
                <a:noFill/>
              </a:ln>
              <a:effectLst/>
            </p:spPr>
            <p:txBody>
              <a:bodyPr/>
              <a:lstStyle/>
              <a:p>
                <a:r>
                  <a:rPr lang="zh-CN" altLang="en-US">
                    <a:noFill/>
                  </a:rPr>
                  <a:t> </a:t>
                </a:r>
              </a:p>
            </p:txBody>
          </p:sp>
        </mc:Fallback>
      </mc:AlternateContent>
      <p:grpSp>
        <p:nvGrpSpPr>
          <p:cNvPr id="6" name="Group 8">
            <a:extLst>
              <a:ext uri="{FF2B5EF4-FFF2-40B4-BE49-F238E27FC236}">
                <a16:creationId xmlns:a16="http://schemas.microsoft.com/office/drawing/2014/main" id="{28C719F6-EA27-434D-845B-CD76A14523BD}"/>
              </a:ext>
            </a:extLst>
          </p:cNvPr>
          <p:cNvGrpSpPr>
            <a:grpSpLocks/>
          </p:cNvGrpSpPr>
          <p:nvPr/>
        </p:nvGrpSpPr>
        <p:grpSpPr bwMode="auto">
          <a:xfrm>
            <a:off x="739139" y="2132856"/>
            <a:ext cx="4071297" cy="2038642"/>
            <a:chOff x="419" y="663"/>
            <a:chExt cx="2497" cy="1270"/>
          </a:xfrm>
        </p:grpSpPr>
        <p:sp>
          <p:nvSpPr>
            <p:cNvPr id="7" name="Line 9">
              <a:extLst>
                <a:ext uri="{FF2B5EF4-FFF2-40B4-BE49-F238E27FC236}">
                  <a16:creationId xmlns:a16="http://schemas.microsoft.com/office/drawing/2014/main" id="{4D06B08F-34CF-4858-BCB9-47A32EB4EBEB}"/>
                </a:ext>
              </a:extLst>
            </p:cNvPr>
            <p:cNvSpPr>
              <a:spLocks noChangeShapeType="1"/>
            </p:cNvSpPr>
            <p:nvPr/>
          </p:nvSpPr>
          <p:spPr bwMode="auto">
            <a:xfrm>
              <a:off x="1655" y="1071"/>
              <a:ext cx="0"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 name="Line 10">
              <a:extLst>
                <a:ext uri="{FF2B5EF4-FFF2-40B4-BE49-F238E27FC236}">
                  <a16:creationId xmlns:a16="http://schemas.microsoft.com/office/drawing/2014/main" id="{5F4FA508-D83D-49FB-8529-EAD0A795E7F8}"/>
                </a:ext>
              </a:extLst>
            </p:cNvPr>
            <p:cNvSpPr>
              <a:spLocks noChangeShapeType="1"/>
            </p:cNvSpPr>
            <p:nvPr/>
          </p:nvSpPr>
          <p:spPr bwMode="auto">
            <a:xfrm>
              <a:off x="1655" y="1933"/>
              <a:ext cx="1016"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Line 11">
              <a:extLst>
                <a:ext uri="{FF2B5EF4-FFF2-40B4-BE49-F238E27FC236}">
                  <a16:creationId xmlns:a16="http://schemas.microsoft.com/office/drawing/2014/main" id="{615E9CBD-93B8-44D1-89CF-CBDB4561ED98}"/>
                </a:ext>
              </a:extLst>
            </p:cNvPr>
            <p:cNvSpPr>
              <a:spLocks noChangeShapeType="1"/>
            </p:cNvSpPr>
            <p:nvPr/>
          </p:nvSpPr>
          <p:spPr bwMode="auto">
            <a:xfrm>
              <a:off x="1655" y="1071"/>
              <a:ext cx="1016"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Text Box 12">
              <a:extLst>
                <a:ext uri="{FF2B5EF4-FFF2-40B4-BE49-F238E27FC236}">
                  <a16:creationId xmlns:a16="http://schemas.microsoft.com/office/drawing/2014/main" id="{86ADD714-7817-41D5-9E3C-979DC29C2D37}"/>
                </a:ext>
              </a:extLst>
            </p:cNvPr>
            <p:cNvSpPr txBox="1">
              <a:spLocks noChangeArrowheads="1"/>
            </p:cNvSpPr>
            <p:nvPr/>
          </p:nvSpPr>
          <p:spPr bwMode="auto">
            <a:xfrm>
              <a:off x="1800" y="1351"/>
              <a:ext cx="505"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zh-CN" sz="2400" i="1" dirty="0">
                  <a:sym typeface="Symbol" panose="05050102010706020507" pitchFamily="18" charset="2"/>
                </a:rPr>
                <a:t>gu</a:t>
              </a:r>
              <a:r>
                <a:rPr kumimoji="1" lang="en-US" altLang="zh-CN" sz="2400" baseline="-25000" dirty="0">
                  <a:sym typeface="Symbol" panose="05050102010706020507" pitchFamily="18" charset="2"/>
                </a:rPr>
                <a:t>1</a:t>
              </a:r>
            </a:p>
          </p:txBody>
        </p:sp>
        <p:sp>
          <p:nvSpPr>
            <p:cNvPr id="11" name="Text Box 13">
              <a:extLst>
                <a:ext uri="{FF2B5EF4-FFF2-40B4-BE49-F238E27FC236}">
                  <a16:creationId xmlns:a16="http://schemas.microsoft.com/office/drawing/2014/main" id="{1224299E-1A70-42CC-9129-DFFC36DCDE8E}"/>
                </a:ext>
              </a:extLst>
            </p:cNvPr>
            <p:cNvSpPr txBox="1">
              <a:spLocks noChangeArrowheads="1"/>
            </p:cNvSpPr>
            <p:nvPr/>
          </p:nvSpPr>
          <p:spPr bwMode="auto">
            <a:xfrm>
              <a:off x="2471" y="1026"/>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a:t>
              </a:r>
            </a:p>
          </p:txBody>
        </p:sp>
        <p:sp>
          <p:nvSpPr>
            <p:cNvPr id="12" name="Text Box 14">
              <a:extLst>
                <a:ext uri="{FF2B5EF4-FFF2-40B4-BE49-F238E27FC236}">
                  <a16:creationId xmlns:a16="http://schemas.microsoft.com/office/drawing/2014/main" id="{24B7FDA0-9C08-47F9-BAB0-BABD40F58EA3}"/>
                </a:ext>
              </a:extLst>
            </p:cNvPr>
            <p:cNvSpPr txBox="1">
              <a:spLocks noChangeArrowheads="1"/>
            </p:cNvSpPr>
            <p:nvPr/>
          </p:nvSpPr>
          <p:spPr bwMode="auto">
            <a:xfrm>
              <a:off x="2517" y="1525"/>
              <a:ext cx="34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_</a:t>
              </a:r>
            </a:p>
          </p:txBody>
        </p:sp>
        <p:sp>
          <p:nvSpPr>
            <p:cNvPr id="13" name="Text Box 15">
              <a:extLst>
                <a:ext uri="{FF2B5EF4-FFF2-40B4-BE49-F238E27FC236}">
                  <a16:creationId xmlns:a16="http://schemas.microsoft.com/office/drawing/2014/main" id="{1D18F5B9-A60C-43BC-A6D5-097A08656AC0}"/>
                </a:ext>
              </a:extLst>
            </p:cNvPr>
            <p:cNvSpPr txBox="1">
              <a:spLocks noChangeArrowheads="1"/>
            </p:cNvSpPr>
            <p:nvPr/>
          </p:nvSpPr>
          <p:spPr bwMode="auto">
            <a:xfrm>
              <a:off x="2426" y="1298"/>
              <a:ext cx="4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u</a:t>
              </a:r>
              <a:r>
                <a:rPr kumimoji="1" lang="en-US" altLang="zh-CN" sz="2800" baseline="-25000">
                  <a:sym typeface="Symbol" panose="05050102010706020507" pitchFamily="18" charset="2"/>
                </a:rPr>
                <a:t>2</a:t>
              </a:r>
              <a:endParaRPr kumimoji="1" lang="en-US" altLang="zh-CN" sz="2800">
                <a:sym typeface="Symbol" panose="05050102010706020507" pitchFamily="18" charset="2"/>
              </a:endParaRPr>
            </a:p>
          </p:txBody>
        </p:sp>
        <p:sp>
          <p:nvSpPr>
            <p:cNvPr id="14" name="Line 16">
              <a:extLst>
                <a:ext uri="{FF2B5EF4-FFF2-40B4-BE49-F238E27FC236}">
                  <a16:creationId xmlns:a16="http://schemas.microsoft.com/office/drawing/2014/main" id="{D87C92D0-6A62-4310-BE5F-837F6F1FBA12}"/>
                </a:ext>
              </a:extLst>
            </p:cNvPr>
            <p:cNvSpPr>
              <a:spLocks noChangeShapeType="1"/>
            </p:cNvSpPr>
            <p:nvPr/>
          </p:nvSpPr>
          <p:spPr bwMode="auto">
            <a:xfrm flipH="1">
              <a:off x="1882" y="981"/>
              <a:ext cx="40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Text Box 17">
              <a:extLst>
                <a:ext uri="{FF2B5EF4-FFF2-40B4-BE49-F238E27FC236}">
                  <a16:creationId xmlns:a16="http://schemas.microsoft.com/office/drawing/2014/main" id="{39BF1AFF-D643-43FE-B7CA-6A7A9F80318A}"/>
                </a:ext>
              </a:extLst>
            </p:cNvPr>
            <p:cNvSpPr txBox="1">
              <a:spLocks noChangeArrowheads="1"/>
            </p:cNvSpPr>
            <p:nvPr/>
          </p:nvSpPr>
          <p:spPr bwMode="auto">
            <a:xfrm>
              <a:off x="2290" y="708"/>
              <a:ext cx="4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i</a:t>
              </a:r>
              <a:r>
                <a:rPr kumimoji="1" lang="en-US" altLang="zh-CN" sz="2800" baseline="-25000">
                  <a:sym typeface="Symbol" panose="05050102010706020507" pitchFamily="18" charset="2"/>
                </a:rPr>
                <a:t>2</a:t>
              </a:r>
              <a:endParaRPr kumimoji="1" lang="en-US" altLang="zh-CN" sz="2800">
                <a:sym typeface="Symbol" panose="05050102010706020507" pitchFamily="18" charset="2"/>
              </a:endParaRPr>
            </a:p>
          </p:txBody>
        </p:sp>
        <p:sp>
          <p:nvSpPr>
            <p:cNvPr id="16" name="Line 18">
              <a:extLst>
                <a:ext uri="{FF2B5EF4-FFF2-40B4-BE49-F238E27FC236}">
                  <a16:creationId xmlns:a16="http://schemas.microsoft.com/office/drawing/2014/main" id="{0D0DF74D-C021-4C79-9321-673578F8C288}"/>
                </a:ext>
              </a:extLst>
            </p:cNvPr>
            <p:cNvSpPr>
              <a:spLocks noChangeShapeType="1"/>
            </p:cNvSpPr>
            <p:nvPr/>
          </p:nvSpPr>
          <p:spPr bwMode="auto">
            <a:xfrm>
              <a:off x="675" y="1068"/>
              <a:ext cx="581"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Line 19">
              <a:extLst>
                <a:ext uri="{FF2B5EF4-FFF2-40B4-BE49-F238E27FC236}">
                  <a16:creationId xmlns:a16="http://schemas.microsoft.com/office/drawing/2014/main" id="{493801D7-A9EA-4143-90BA-BBF841EF8938}"/>
                </a:ext>
              </a:extLst>
            </p:cNvPr>
            <p:cNvSpPr>
              <a:spLocks noChangeShapeType="1"/>
            </p:cNvSpPr>
            <p:nvPr/>
          </p:nvSpPr>
          <p:spPr bwMode="auto">
            <a:xfrm>
              <a:off x="884" y="981"/>
              <a:ext cx="363"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 name="Line 20">
              <a:extLst>
                <a:ext uri="{FF2B5EF4-FFF2-40B4-BE49-F238E27FC236}">
                  <a16:creationId xmlns:a16="http://schemas.microsoft.com/office/drawing/2014/main" id="{D0C71FF6-9306-4985-BFE9-74812A83D74D}"/>
                </a:ext>
              </a:extLst>
            </p:cNvPr>
            <p:cNvSpPr>
              <a:spLocks noChangeShapeType="1"/>
            </p:cNvSpPr>
            <p:nvPr/>
          </p:nvSpPr>
          <p:spPr bwMode="auto">
            <a:xfrm flipH="1">
              <a:off x="1247" y="1068"/>
              <a:ext cx="9" cy="86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Line 21">
              <a:extLst>
                <a:ext uri="{FF2B5EF4-FFF2-40B4-BE49-F238E27FC236}">
                  <a16:creationId xmlns:a16="http://schemas.microsoft.com/office/drawing/2014/main" id="{305FF1FF-1A67-4EFE-9653-D630F20E383F}"/>
                </a:ext>
              </a:extLst>
            </p:cNvPr>
            <p:cNvSpPr>
              <a:spLocks noChangeShapeType="1"/>
            </p:cNvSpPr>
            <p:nvPr/>
          </p:nvSpPr>
          <p:spPr bwMode="auto">
            <a:xfrm flipH="1" flipV="1">
              <a:off x="657" y="1933"/>
              <a:ext cx="581"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Text Box 22">
              <a:extLst>
                <a:ext uri="{FF2B5EF4-FFF2-40B4-BE49-F238E27FC236}">
                  <a16:creationId xmlns:a16="http://schemas.microsoft.com/office/drawing/2014/main" id="{17496FC4-6B4C-40B4-82EE-CE1756645DB0}"/>
                </a:ext>
              </a:extLst>
            </p:cNvPr>
            <p:cNvSpPr txBox="1">
              <a:spLocks noChangeArrowheads="1"/>
            </p:cNvSpPr>
            <p:nvPr/>
          </p:nvSpPr>
          <p:spPr bwMode="auto">
            <a:xfrm>
              <a:off x="542" y="1517"/>
              <a:ext cx="2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dirty="0">
                  <a:sym typeface="Symbol" panose="05050102010706020507" pitchFamily="18" charset="2"/>
                </a:rPr>
                <a:t>_</a:t>
              </a:r>
            </a:p>
          </p:txBody>
        </p:sp>
        <p:sp>
          <p:nvSpPr>
            <p:cNvPr id="21" name="Text Box 23">
              <a:extLst>
                <a:ext uri="{FF2B5EF4-FFF2-40B4-BE49-F238E27FC236}">
                  <a16:creationId xmlns:a16="http://schemas.microsoft.com/office/drawing/2014/main" id="{46284F72-DAF8-4684-9B46-4AFF272F89E2}"/>
                </a:ext>
              </a:extLst>
            </p:cNvPr>
            <p:cNvSpPr txBox="1">
              <a:spLocks noChangeArrowheads="1"/>
            </p:cNvSpPr>
            <p:nvPr/>
          </p:nvSpPr>
          <p:spPr bwMode="auto">
            <a:xfrm>
              <a:off x="419" y="1297"/>
              <a:ext cx="490"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u</a:t>
              </a:r>
              <a:r>
                <a:rPr kumimoji="1" lang="en-US" altLang="zh-CN" sz="2800" baseline="-25000">
                  <a:sym typeface="Symbol" panose="05050102010706020507" pitchFamily="18" charset="2"/>
                </a:rPr>
                <a:t>1</a:t>
              </a:r>
              <a:endParaRPr kumimoji="1" lang="en-US" altLang="zh-CN" sz="2800">
                <a:sym typeface="Symbol" panose="05050102010706020507" pitchFamily="18" charset="2"/>
              </a:endParaRPr>
            </a:p>
          </p:txBody>
        </p:sp>
        <p:sp>
          <p:nvSpPr>
            <p:cNvPr id="22" name="Text Box 24">
              <a:extLst>
                <a:ext uri="{FF2B5EF4-FFF2-40B4-BE49-F238E27FC236}">
                  <a16:creationId xmlns:a16="http://schemas.microsoft.com/office/drawing/2014/main" id="{E8C2C4A6-590B-4666-8DB2-834C7DC2A37F}"/>
                </a:ext>
              </a:extLst>
            </p:cNvPr>
            <p:cNvSpPr txBox="1">
              <a:spLocks noChangeArrowheads="1"/>
            </p:cNvSpPr>
            <p:nvPr/>
          </p:nvSpPr>
          <p:spPr bwMode="auto">
            <a:xfrm>
              <a:off x="475" y="663"/>
              <a:ext cx="5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dirty="0">
                  <a:sym typeface="Symbol" panose="05050102010706020507" pitchFamily="18" charset="2"/>
                </a:rPr>
                <a:t>i</a:t>
              </a:r>
              <a:r>
                <a:rPr kumimoji="1" lang="en-US" altLang="zh-CN" sz="2800" baseline="-25000" dirty="0">
                  <a:sym typeface="Symbol" panose="05050102010706020507" pitchFamily="18" charset="2"/>
                </a:rPr>
                <a:t>1</a:t>
              </a:r>
              <a:endParaRPr kumimoji="1" lang="en-US" altLang="zh-CN" sz="2800" dirty="0">
                <a:sym typeface="Symbol" panose="05050102010706020507" pitchFamily="18" charset="2"/>
              </a:endParaRPr>
            </a:p>
          </p:txBody>
        </p:sp>
        <p:sp>
          <p:nvSpPr>
            <p:cNvPr id="23" name="Line 25">
              <a:extLst>
                <a:ext uri="{FF2B5EF4-FFF2-40B4-BE49-F238E27FC236}">
                  <a16:creationId xmlns:a16="http://schemas.microsoft.com/office/drawing/2014/main" id="{47124804-E73A-4DF1-A2C3-C15C1F57A72A}"/>
                </a:ext>
              </a:extLst>
            </p:cNvPr>
            <p:cNvSpPr>
              <a:spLocks noChangeShapeType="1"/>
            </p:cNvSpPr>
            <p:nvPr/>
          </p:nvSpPr>
          <p:spPr bwMode="auto">
            <a:xfrm>
              <a:off x="1655" y="1706"/>
              <a:ext cx="0" cy="227"/>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 name="AutoShape 26">
              <a:extLst>
                <a:ext uri="{FF2B5EF4-FFF2-40B4-BE49-F238E27FC236}">
                  <a16:creationId xmlns:a16="http://schemas.microsoft.com/office/drawing/2014/main" id="{65673BFD-14B7-4D10-810E-8FE01978A6EF}"/>
                </a:ext>
              </a:extLst>
            </p:cNvPr>
            <p:cNvSpPr>
              <a:spLocks noChangeArrowheads="1"/>
            </p:cNvSpPr>
            <p:nvPr/>
          </p:nvSpPr>
          <p:spPr bwMode="auto">
            <a:xfrm>
              <a:off x="1428" y="1253"/>
              <a:ext cx="453" cy="454"/>
            </a:xfrm>
            <a:prstGeom prst="flowChartSort">
              <a:avLst/>
            </a:prstGeom>
            <a:gradFill rotWithShape="1">
              <a:gsLst>
                <a:gs pos="0">
                  <a:schemeClr val="accent1"/>
                </a:gs>
                <a:gs pos="100000">
                  <a:schemeClr val="accent1">
                    <a:gamma/>
                    <a:shade val="46275"/>
                    <a:invGamma/>
                  </a:scheme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 name="Text Box 27">
              <a:extLst>
                <a:ext uri="{FF2B5EF4-FFF2-40B4-BE49-F238E27FC236}">
                  <a16:creationId xmlns:a16="http://schemas.microsoft.com/office/drawing/2014/main" id="{B37102C0-3B7C-4E29-AB9F-7F9C0418D41A}"/>
                </a:ext>
              </a:extLst>
            </p:cNvPr>
            <p:cNvSpPr txBox="1">
              <a:spLocks noChangeArrowheads="1"/>
            </p:cNvSpPr>
            <p:nvPr/>
          </p:nvSpPr>
          <p:spPr bwMode="auto">
            <a:xfrm>
              <a:off x="520" y="101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a:sym typeface="Symbol" panose="05050102010706020507" pitchFamily="18" charset="2"/>
                </a:rPr>
                <a:t>+</a:t>
              </a:r>
              <a:endParaRPr kumimoji="1" lang="en-US" altLang="zh-CN" sz="2800">
                <a:solidFill>
                  <a:srgbClr val="FFFF00"/>
                </a:solidFill>
                <a:ea typeface="仿宋_GB2312" pitchFamily="49" charset="-122"/>
                <a:sym typeface="Symbol" panose="05050102010706020507" pitchFamily="18" charset="2"/>
              </a:endParaRPr>
            </a:p>
          </p:txBody>
        </p:sp>
        <p:sp>
          <p:nvSpPr>
            <p:cNvPr id="26" name="Rectangle 28">
              <a:extLst>
                <a:ext uri="{FF2B5EF4-FFF2-40B4-BE49-F238E27FC236}">
                  <a16:creationId xmlns:a16="http://schemas.microsoft.com/office/drawing/2014/main" id="{AA274ABB-2067-491D-A578-9ECB6195DE4D}"/>
                </a:ext>
              </a:extLst>
            </p:cNvPr>
            <p:cNvSpPr>
              <a:spLocks noChangeArrowheads="1"/>
            </p:cNvSpPr>
            <p:nvPr/>
          </p:nvSpPr>
          <p:spPr bwMode="auto">
            <a:xfrm>
              <a:off x="1201" y="129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492660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0166" name="Object 6">
                <a:extLst>
                  <a:ext uri="{FF2B5EF4-FFF2-40B4-BE49-F238E27FC236}">
                    <a16:creationId xmlns:a16="http://schemas.microsoft.com/office/drawing/2014/main" id="{B3669B10-CB37-4AC3-85CD-855E1C196458}"/>
                  </a:ext>
                </a:extLst>
              </p:cNvPr>
              <p:cNvSpPr txBox="1"/>
              <p:nvPr/>
            </p:nvSpPr>
            <p:spPr bwMode="auto">
              <a:xfrm>
                <a:off x="5262055" y="3309917"/>
                <a:ext cx="2498546" cy="65563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3600" i="1">
                              <a:solidFill>
                                <a:srgbClr val="000000"/>
                              </a:solidFill>
                              <a:latin typeface="Cambria Math" panose="02040503050406030204" pitchFamily="18" charset="0"/>
                            </a:rPr>
                          </m:ctrlPr>
                        </m:sSubPr>
                        <m:e>
                          <m:r>
                            <a:rPr lang="zh-CN" altLang="en-US" sz="3600" i="1">
                              <a:solidFill>
                                <a:srgbClr val="000000"/>
                              </a:solidFill>
                              <a:latin typeface="Cambria Math" panose="02040503050406030204" pitchFamily="18" charset="0"/>
                            </a:rPr>
                            <m:t>𝑢</m:t>
                          </m:r>
                        </m:e>
                        <m:sub>
                          <m:r>
                            <a:rPr lang="zh-CN" altLang="en-US" sz="3600" i="1">
                              <a:solidFill>
                                <a:srgbClr val="000000"/>
                              </a:solidFill>
                              <a:latin typeface="Cambria Math" panose="02040503050406030204" pitchFamily="18" charset="0"/>
                            </a:rPr>
                            <m:t>2</m:t>
                          </m:r>
                        </m:sub>
                      </m:sSub>
                      <m:r>
                        <a:rPr lang="zh-CN" altLang="en-US" sz="3600" i="1">
                          <a:solidFill>
                            <a:srgbClr val="000000"/>
                          </a:solidFill>
                          <a:latin typeface="Cambria Math" panose="02040503050406030204" pitchFamily="18" charset="0"/>
                        </a:rPr>
                        <m:t>=</m:t>
                      </m:r>
                      <m:r>
                        <a:rPr lang="zh-CN" altLang="en-US" sz="3600" i="1">
                          <a:solidFill>
                            <a:srgbClr val="000000"/>
                          </a:solidFill>
                          <a:latin typeface="Cambria Math" panose="02040503050406030204" pitchFamily="18" charset="0"/>
                        </a:rPr>
                        <m:t>𝜇</m:t>
                      </m:r>
                      <m:r>
                        <a:rPr lang="zh-CN" altLang="en-US" sz="3600" i="0">
                          <a:solidFill>
                            <a:srgbClr val="000000"/>
                          </a:solidFill>
                          <a:latin typeface="Cambria Math" panose="02040503050406030204" pitchFamily="18" charset="0"/>
                        </a:rPr>
                        <m:t> </m:t>
                      </m:r>
                      <m:sSub>
                        <m:sSubPr>
                          <m:ctrlPr>
                            <a:rPr lang="zh-CN" altLang="en-US" sz="3600" i="1">
                              <a:solidFill>
                                <a:srgbClr val="000000"/>
                              </a:solidFill>
                              <a:latin typeface="Cambria Math" panose="02040503050406030204" pitchFamily="18" charset="0"/>
                            </a:rPr>
                          </m:ctrlPr>
                        </m:sSubPr>
                        <m:e>
                          <m:r>
                            <a:rPr lang="zh-CN" altLang="en-US" sz="3600" i="1">
                              <a:solidFill>
                                <a:srgbClr val="000000"/>
                              </a:solidFill>
                              <a:latin typeface="Cambria Math" panose="02040503050406030204" pitchFamily="18" charset="0"/>
                            </a:rPr>
                            <m:t>𝑢</m:t>
                          </m:r>
                        </m:e>
                        <m:sub>
                          <m:r>
                            <a:rPr lang="zh-CN" altLang="en-US" sz="3600" i="1">
                              <a:solidFill>
                                <a:srgbClr val="000000"/>
                              </a:solidFill>
                              <a:latin typeface="Cambria Math" panose="02040503050406030204" pitchFamily="18" charset="0"/>
                            </a:rPr>
                            <m:t>1</m:t>
                          </m:r>
                        </m:sub>
                      </m:sSub>
                    </m:oMath>
                  </m:oMathPara>
                </a14:m>
                <a:endParaRPr lang="zh-CN" altLang="en-US" sz="3600" dirty="0"/>
              </a:p>
            </p:txBody>
          </p:sp>
        </mc:Choice>
        <mc:Fallback xmlns="">
          <p:sp>
            <p:nvSpPr>
              <p:cNvPr id="220166" name="Object 6">
                <a:extLst>
                  <a:ext uri="{FF2B5EF4-FFF2-40B4-BE49-F238E27FC236}">
                    <a16:creationId xmlns:a16="http://schemas.microsoft.com/office/drawing/2014/main" id="{B3669B10-CB37-4AC3-85CD-855E1C196458}"/>
                  </a:ext>
                </a:extLst>
              </p:cNvPr>
              <p:cNvSpPr txBox="1">
                <a:spLocks noRot="1" noChangeAspect="1" noMove="1" noResize="1" noEditPoints="1" noAdjustHandles="1" noChangeArrowheads="1" noChangeShapeType="1" noTextEdit="1"/>
              </p:cNvSpPr>
              <p:nvPr/>
            </p:nvSpPr>
            <p:spPr bwMode="auto">
              <a:xfrm>
                <a:off x="5262055" y="3309917"/>
                <a:ext cx="2498546" cy="655638"/>
              </a:xfrm>
              <a:prstGeom prst="rect">
                <a:avLst/>
              </a:prstGeom>
              <a:blipFill>
                <a:blip r:embed="rId2"/>
                <a:stretch>
                  <a:fillRect/>
                </a:stretch>
              </a:blipFill>
              <a:ln>
                <a:noFill/>
              </a:ln>
              <a:effectLst/>
              <a:extLst/>
            </p:spPr>
            <p:txBody>
              <a:bodyPr/>
              <a:lstStyle/>
              <a:p>
                <a:r>
                  <a:rPr lang="zh-CN" altLang="en-US">
                    <a:noFill/>
                  </a:rPr>
                  <a:t> </a:t>
                </a:r>
              </a:p>
            </p:txBody>
          </p:sp>
        </mc:Fallback>
      </mc:AlternateContent>
      <p:sp>
        <p:nvSpPr>
          <p:cNvPr id="220167" name="Text Box 7">
            <a:extLst>
              <a:ext uri="{FF2B5EF4-FFF2-40B4-BE49-F238E27FC236}">
                <a16:creationId xmlns:a16="http://schemas.microsoft.com/office/drawing/2014/main" id="{43937F28-F4FA-4E37-BA9D-A9781E1BF7E2}"/>
              </a:ext>
            </a:extLst>
          </p:cNvPr>
          <p:cNvSpPr txBox="1">
            <a:spLocks noChangeArrowheads="1"/>
          </p:cNvSpPr>
          <p:nvPr/>
        </p:nvSpPr>
        <p:spPr bwMode="auto">
          <a:xfrm>
            <a:off x="2519943" y="5181734"/>
            <a:ext cx="3024187" cy="519112"/>
          </a:xfrm>
          <a:prstGeom prst="rect">
            <a:avLst/>
          </a:prstGeom>
          <a:noFill/>
          <a:ln w="12700">
            <a:noFill/>
            <a:miter lim="800000"/>
            <a:headEnd/>
            <a:tailEnd/>
          </a:ln>
          <a:effectLst/>
        </p:spPr>
        <p:txBody>
          <a:bodyPr anchor="ctr">
            <a:spAutoFit/>
          </a:bodyPr>
          <a:lstStyle/>
          <a:p>
            <a:pPr algn="ctr" eaLnBrk="0" hangingPunct="0"/>
            <a:r>
              <a:rPr kumimoji="1" lang="en-US" altLang="zh-CN" sz="2800" i="1" dirty="0">
                <a:latin typeface="幼圆" panose="02010509060101010101" pitchFamily="49" charset="-122"/>
                <a:ea typeface="幼圆" panose="02010509060101010101" pitchFamily="49" charset="-122"/>
                <a:sym typeface="Symbol" panose="05050102010706020507" pitchFamily="18" charset="2"/>
              </a:rPr>
              <a:t></a:t>
            </a:r>
            <a:r>
              <a:rPr kumimoji="1" lang="en-US" altLang="zh-CN" sz="2800" b="1" dirty="0">
                <a:latin typeface="幼圆" panose="02010509060101010101" pitchFamily="49" charset="-122"/>
                <a:ea typeface="幼圆" panose="02010509060101010101" pitchFamily="49" charset="-122"/>
                <a:sym typeface="Symbol" panose="05050102010706020507" pitchFamily="18" charset="2"/>
              </a:rPr>
              <a:t>: </a:t>
            </a:r>
            <a:r>
              <a:rPr kumimoji="1" lang="zh-CN" altLang="en-US" sz="2800" b="1" dirty="0">
                <a:latin typeface="幼圆" panose="02010509060101010101" pitchFamily="49" charset="-122"/>
                <a:ea typeface="幼圆" panose="02010509060101010101" pitchFamily="49" charset="-122"/>
                <a:sym typeface="Symbol" panose="05050102010706020507" pitchFamily="18" charset="2"/>
              </a:rPr>
              <a:t>电压放大倍数 </a:t>
            </a:r>
          </a:p>
        </p:txBody>
      </p:sp>
      <p:grpSp>
        <p:nvGrpSpPr>
          <p:cNvPr id="220195" name="Group 35">
            <a:extLst>
              <a:ext uri="{FF2B5EF4-FFF2-40B4-BE49-F238E27FC236}">
                <a16:creationId xmlns:a16="http://schemas.microsoft.com/office/drawing/2014/main" id="{5BF945EB-AB65-48E2-B80E-169E6C17F68F}"/>
              </a:ext>
            </a:extLst>
          </p:cNvPr>
          <p:cNvGrpSpPr>
            <a:grpSpLocks/>
          </p:cNvGrpSpPr>
          <p:nvPr/>
        </p:nvGrpSpPr>
        <p:grpSpPr bwMode="auto">
          <a:xfrm>
            <a:off x="822960" y="2348880"/>
            <a:ext cx="3640598" cy="2118595"/>
            <a:chOff x="340" y="2432"/>
            <a:chExt cx="2531" cy="1270"/>
          </a:xfrm>
        </p:grpSpPr>
        <p:sp>
          <p:nvSpPr>
            <p:cNvPr id="220196" name="Text Box 36">
              <a:extLst>
                <a:ext uri="{FF2B5EF4-FFF2-40B4-BE49-F238E27FC236}">
                  <a16:creationId xmlns:a16="http://schemas.microsoft.com/office/drawing/2014/main" id="{FB1665C2-9781-40D8-B4C9-75BF977ACC62}"/>
                </a:ext>
              </a:extLst>
            </p:cNvPr>
            <p:cNvSpPr txBox="1">
              <a:spLocks noChangeArrowheads="1"/>
            </p:cNvSpPr>
            <p:nvPr/>
          </p:nvSpPr>
          <p:spPr bwMode="auto">
            <a:xfrm>
              <a:off x="430" y="2432"/>
              <a:ext cx="5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i</a:t>
              </a:r>
              <a:r>
                <a:rPr kumimoji="1" lang="en-US" altLang="zh-CN" sz="2800" baseline="-25000">
                  <a:sym typeface="Symbol" panose="05050102010706020507" pitchFamily="18" charset="2"/>
                </a:rPr>
                <a:t>1</a:t>
              </a:r>
              <a:endParaRPr kumimoji="1" lang="en-US" altLang="zh-CN" sz="2800">
                <a:sym typeface="Symbol" panose="05050102010706020507" pitchFamily="18" charset="2"/>
              </a:endParaRPr>
            </a:p>
          </p:txBody>
        </p:sp>
        <p:grpSp>
          <p:nvGrpSpPr>
            <p:cNvPr id="220197" name="Group 37">
              <a:extLst>
                <a:ext uri="{FF2B5EF4-FFF2-40B4-BE49-F238E27FC236}">
                  <a16:creationId xmlns:a16="http://schemas.microsoft.com/office/drawing/2014/main" id="{CCB409BC-543F-456D-8349-AB77B1A774BF}"/>
                </a:ext>
              </a:extLst>
            </p:cNvPr>
            <p:cNvGrpSpPr>
              <a:grpSpLocks/>
            </p:cNvGrpSpPr>
            <p:nvPr/>
          </p:nvGrpSpPr>
          <p:grpSpPr bwMode="auto">
            <a:xfrm>
              <a:off x="340" y="2477"/>
              <a:ext cx="2531" cy="1225"/>
              <a:chOff x="340" y="2477"/>
              <a:chExt cx="2531" cy="1225"/>
            </a:xfrm>
          </p:grpSpPr>
          <p:sp>
            <p:nvSpPr>
              <p:cNvPr id="220198" name="Text Box 38">
                <a:extLst>
                  <a:ext uri="{FF2B5EF4-FFF2-40B4-BE49-F238E27FC236}">
                    <a16:creationId xmlns:a16="http://schemas.microsoft.com/office/drawing/2014/main" id="{E52B5D98-9F4E-4FD7-8A27-2283A58664FA}"/>
                  </a:ext>
                </a:extLst>
              </p:cNvPr>
              <p:cNvSpPr txBox="1">
                <a:spLocks noChangeArrowheads="1"/>
              </p:cNvSpPr>
              <p:nvPr/>
            </p:nvSpPr>
            <p:spPr bwMode="auto">
              <a:xfrm>
                <a:off x="1837" y="3041"/>
                <a:ext cx="6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latin typeface="Symbol" panose="05050102010706020507" pitchFamily="18" charset="2"/>
                    <a:sym typeface="Symbol" panose="05050102010706020507" pitchFamily="18" charset="2"/>
                  </a:rPr>
                  <a:t></a:t>
                </a:r>
                <a:r>
                  <a:rPr kumimoji="1" lang="en-US" altLang="zh-CN" sz="2800" i="1">
                    <a:sym typeface="Symbol" panose="05050102010706020507" pitchFamily="18" charset="2"/>
                  </a:rPr>
                  <a:t>u</a:t>
                </a:r>
                <a:r>
                  <a:rPr kumimoji="1" lang="en-US" altLang="zh-CN" sz="2800" baseline="-25000">
                    <a:sym typeface="Symbol" panose="05050102010706020507" pitchFamily="18" charset="2"/>
                  </a:rPr>
                  <a:t>1</a:t>
                </a:r>
                <a:endParaRPr kumimoji="1" lang="en-US" altLang="zh-CN" sz="2800">
                  <a:sym typeface="Symbol" panose="05050102010706020507" pitchFamily="18" charset="2"/>
                </a:endParaRPr>
              </a:p>
            </p:txBody>
          </p:sp>
          <p:sp>
            <p:nvSpPr>
              <p:cNvPr id="220199" name="Line 39">
                <a:extLst>
                  <a:ext uri="{FF2B5EF4-FFF2-40B4-BE49-F238E27FC236}">
                    <a16:creationId xmlns:a16="http://schemas.microsoft.com/office/drawing/2014/main" id="{F082AEB4-BC16-40A6-9541-AA63E9804A98}"/>
                  </a:ext>
                </a:extLst>
              </p:cNvPr>
              <p:cNvSpPr>
                <a:spLocks noChangeShapeType="1"/>
              </p:cNvSpPr>
              <p:nvPr/>
            </p:nvSpPr>
            <p:spPr bwMode="auto">
              <a:xfrm>
                <a:off x="1610" y="3702"/>
                <a:ext cx="1016"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0200" name="Line 40">
                <a:extLst>
                  <a:ext uri="{FF2B5EF4-FFF2-40B4-BE49-F238E27FC236}">
                    <a16:creationId xmlns:a16="http://schemas.microsoft.com/office/drawing/2014/main" id="{F4EBC9D6-2451-4A62-A2E9-53CEAFC0EDC2}"/>
                  </a:ext>
                </a:extLst>
              </p:cNvPr>
              <p:cNvSpPr>
                <a:spLocks noChangeShapeType="1"/>
              </p:cNvSpPr>
              <p:nvPr/>
            </p:nvSpPr>
            <p:spPr bwMode="auto">
              <a:xfrm>
                <a:off x="1610" y="2840"/>
                <a:ext cx="1016"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0201" name="Text Box 41">
                <a:extLst>
                  <a:ext uri="{FF2B5EF4-FFF2-40B4-BE49-F238E27FC236}">
                    <a16:creationId xmlns:a16="http://schemas.microsoft.com/office/drawing/2014/main" id="{7B493149-A226-493B-8C19-CE443686B2A0}"/>
                  </a:ext>
                </a:extLst>
              </p:cNvPr>
              <p:cNvSpPr txBox="1">
                <a:spLocks noChangeArrowheads="1"/>
              </p:cNvSpPr>
              <p:nvPr/>
            </p:nvSpPr>
            <p:spPr bwMode="auto">
              <a:xfrm>
                <a:off x="2426" y="279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a:t>
                </a:r>
              </a:p>
            </p:txBody>
          </p:sp>
          <p:sp>
            <p:nvSpPr>
              <p:cNvPr id="220202" name="Text Box 42">
                <a:extLst>
                  <a:ext uri="{FF2B5EF4-FFF2-40B4-BE49-F238E27FC236}">
                    <a16:creationId xmlns:a16="http://schemas.microsoft.com/office/drawing/2014/main" id="{A10A9C22-F5F1-49C8-BEDB-E8E2F8E71763}"/>
                  </a:ext>
                </a:extLst>
              </p:cNvPr>
              <p:cNvSpPr txBox="1">
                <a:spLocks noChangeArrowheads="1"/>
              </p:cNvSpPr>
              <p:nvPr/>
            </p:nvSpPr>
            <p:spPr bwMode="auto">
              <a:xfrm>
                <a:off x="2381" y="3294"/>
                <a:ext cx="34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_</a:t>
                </a:r>
              </a:p>
            </p:txBody>
          </p:sp>
          <p:sp>
            <p:nvSpPr>
              <p:cNvPr id="220203" name="Text Box 43">
                <a:extLst>
                  <a:ext uri="{FF2B5EF4-FFF2-40B4-BE49-F238E27FC236}">
                    <a16:creationId xmlns:a16="http://schemas.microsoft.com/office/drawing/2014/main" id="{68CBF8C6-5DC0-48F0-8375-39975BD506B5}"/>
                  </a:ext>
                </a:extLst>
              </p:cNvPr>
              <p:cNvSpPr txBox="1">
                <a:spLocks noChangeArrowheads="1"/>
              </p:cNvSpPr>
              <p:nvPr/>
            </p:nvSpPr>
            <p:spPr bwMode="auto">
              <a:xfrm>
                <a:off x="2381" y="3067"/>
                <a:ext cx="4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u</a:t>
                </a:r>
                <a:r>
                  <a:rPr kumimoji="1" lang="en-US" altLang="zh-CN" sz="2800" baseline="-25000">
                    <a:sym typeface="Symbol" panose="05050102010706020507" pitchFamily="18" charset="2"/>
                  </a:rPr>
                  <a:t>2</a:t>
                </a:r>
                <a:endParaRPr kumimoji="1" lang="en-US" altLang="zh-CN" sz="2800">
                  <a:sym typeface="Symbol" panose="05050102010706020507" pitchFamily="18" charset="2"/>
                </a:endParaRPr>
              </a:p>
            </p:txBody>
          </p:sp>
          <p:sp>
            <p:nvSpPr>
              <p:cNvPr id="220204" name="Line 44">
                <a:extLst>
                  <a:ext uri="{FF2B5EF4-FFF2-40B4-BE49-F238E27FC236}">
                    <a16:creationId xmlns:a16="http://schemas.microsoft.com/office/drawing/2014/main" id="{9AFDB9B1-0790-405B-9F90-90C62B1C17B3}"/>
                  </a:ext>
                </a:extLst>
              </p:cNvPr>
              <p:cNvSpPr>
                <a:spLocks noChangeShapeType="1"/>
              </p:cNvSpPr>
              <p:nvPr/>
            </p:nvSpPr>
            <p:spPr bwMode="auto">
              <a:xfrm flipH="1">
                <a:off x="1837" y="2750"/>
                <a:ext cx="40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0205" name="Text Box 45">
                <a:extLst>
                  <a:ext uri="{FF2B5EF4-FFF2-40B4-BE49-F238E27FC236}">
                    <a16:creationId xmlns:a16="http://schemas.microsoft.com/office/drawing/2014/main" id="{6DA92848-5B54-44C2-8C68-C15F3DF98A8D}"/>
                  </a:ext>
                </a:extLst>
              </p:cNvPr>
              <p:cNvSpPr txBox="1">
                <a:spLocks noChangeArrowheads="1"/>
              </p:cNvSpPr>
              <p:nvPr/>
            </p:nvSpPr>
            <p:spPr bwMode="auto">
              <a:xfrm>
                <a:off x="2245" y="2477"/>
                <a:ext cx="4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i</a:t>
                </a:r>
                <a:r>
                  <a:rPr kumimoji="1" lang="en-US" altLang="zh-CN" sz="2800" baseline="-25000">
                    <a:sym typeface="Symbol" panose="05050102010706020507" pitchFamily="18" charset="2"/>
                  </a:rPr>
                  <a:t>2</a:t>
                </a:r>
                <a:endParaRPr kumimoji="1" lang="en-US" altLang="zh-CN" sz="2800">
                  <a:sym typeface="Symbol" panose="05050102010706020507" pitchFamily="18" charset="2"/>
                </a:endParaRPr>
              </a:p>
            </p:txBody>
          </p:sp>
          <p:sp>
            <p:nvSpPr>
              <p:cNvPr id="220206" name="Line 46">
                <a:extLst>
                  <a:ext uri="{FF2B5EF4-FFF2-40B4-BE49-F238E27FC236}">
                    <a16:creationId xmlns:a16="http://schemas.microsoft.com/office/drawing/2014/main" id="{EB0A04EB-F0F5-4B51-A8DD-627174156AFF}"/>
                  </a:ext>
                </a:extLst>
              </p:cNvPr>
              <p:cNvSpPr>
                <a:spLocks noChangeShapeType="1"/>
              </p:cNvSpPr>
              <p:nvPr/>
            </p:nvSpPr>
            <p:spPr bwMode="auto">
              <a:xfrm>
                <a:off x="630" y="2837"/>
                <a:ext cx="581"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0207" name="Line 47">
                <a:extLst>
                  <a:ext uri="{FF2B5EF4-FFF2-40B4-BE49-F238E27FC236}">
                    <a16:creationId xmlns:a16="http://schemas.microsoft.com/office/drawing/2014/main" id="{9A44CCE8-49DD-42FF-A91F-D751A386A75F}"/>
                  </a:ext>
                </a:extLst>
              </p:cNvPr>
              <p:cNvSpPr>
                <a:spLocks noChangeShapeType="1"/>
              </p:cNvSpPr>
              <p:nvPr/>
            </p:nvSpPr>
            <p:spPr bwMode="auto">
              <a:xfrm>
                <a:off x="839" y="2750"/>
                <a:ext cx="363"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0208" name="Line 48">
                <a:extLst>
                  <a:ext uri="{FF2B5EF4-FFF2-40B4-BE49-F238E27FC236}">
                    <a16:creationId xmlns:a16="http://schemas.microsoft.com/office/drawing/2014/main" id="{2010A8BB-542C-432E-9BBE-CF6CAE49A5AE}"/>
                  </a:ext>
                </a:extLst>
              </p:cNvPr>
              <p:cNvSpPr>
                <a:spLocks noChangeShapeType="1"/>
              </p:cNvSpPr>
              <p:nvPr/>
            </p:nvSpPr>
            <p:spPr bwMode="auto">
              <a:xfrm flipH="1">
                <a:off x="1202" y="2837"/>
                <a:ext cx="9" cy="86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0209" name="Line 49">
                <a:extLst>
                  <a:ext uri="{FF2B5EF4-FFF2-40B4-BE49-F238E27FC236}">
                    <a16:creationId xmlns:a16="http://schemas.microsoft.com/office/drawing/2014/main" id="{94F06171-0A1A-47F3-9C81-26CA6187768C}"/>
                  </a:ext>
                </a:extLst>
              </p:cNvPr>
              <p:cNvSpPr>
                <a:spLocks noChangeShapeType="1"/>
              </p:cNvSpPr>
              <p:nvPr/>
            </p:nvSpPr>
            <p:spPr bwMode="auto">
              <a:xfrm flipH="1" flipV="1">
                <a:off x="612" y="3702"/>
                <a:ext cx="581"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0210" name="Text Box 50">
                <a:extLst>
                  <a:ext uri="{FF2B5EF4-FFF2-40B4-BE49-F238E27FC236}">
                    <a16:creationId xmlns:a16="http://schemas.microsoft.com/office/drawing/2014/main" id="{81C47B37-AEF5-438D-8A70-3F69704E2BF9}"/>
                  </a:ext>
                </a:extLst>
              </p:cNvPr>
              <p:cNvSpPr txBox="1">
                <a:spLocks noChangeArrowheads="1"/>
              </p:cNvSpPr>
              <p:nvPr/>
            </p:nvSpPr>
            <p:spPr bwMode="auto">
              <a:xfrm>
                <a:off x="567" y="3294"/>
                <a:ext cx="2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_</a:t>
                </a:r>
              </a:p>
            </p:txBody>
          </p:sp>
          <p:sp>
            <p:nvSpPr>
              <p:cNvPr id="220211" name="Text Box 51">
                <a:extLst>
                  <a:ext uri="{FF2B5EF4-FFF2-40B4-BE49-F238E27FC236}">
                    <a16:creationId xmlns:a16="http://schemas.microsoft.com/office/drawing/2014/main" id="{D29698DF-7567-4F02-85B8-8543AA0FAE97}"/>
                  </a:ext>
                </a:extLst>
              </p:cNvPr>
              <p:cNvSpPr txBox="1">
                <a:spLocks noChangeArrowheads="1"/>
              </p:cNvSpPr>
              <p:nvPr/>
            </p:nvSpPr>
            <p:spPr bwMode="auto">
              <a:xfrm>
                <a:off x="340" y="3067"/>
                <a:ext cx="490"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u</a:t>
                </a:r>
                <a:r>
                  <a:rPr kumimoji="1" lang="en-US" altLang="zh-CN" sz="2800" baseline="-25000">
                    <a:sym typeface="Symbol" panose="05050102010706020507" pitchFamily="18" charset="2"/>
                  </a:rPr>
                  <a:t>1</a:t>
                </a:r>
                <a:endParaRPr kumimoji="1" lang="en-US" altLang="zh-CN" sz="2800">
                  <a:sym typeface="Symbol" panose="05050102010706020507" pitchFamily="18" charset="2"/>
                </a:endParaRPr>
              </a:p>
            </p:txBody>
          </p:sp>
          <p:sp>
            <p:nvSpPr>
              <p:cNvPr id="220212" name="Line 52">
                <a:extLst>
                  <a:ext uri="{FF2B5EF4-FFF2-40B4-BE49-F238E27FC236}">
                    <a16:creationId xmlns:a16="http://schemas.microsoft.com/office/drawing/2014/main" id="{18A2FBA4-5BC7-4496-97C2-40A392935BFA}"/>
                  </a:ext>
                </a:extLst>
              </p:cNvPr>
              <p:cNvSpPr>
                <a:spLocks noChangeShapeType="1"/>
              </p:cNvSpPr>
              <p:nvPr/>
            </p:nvSpPr>
            <p:spPr bwMode="auto">
              <a:xfrm>
                <a:off x="1610" y="2840"/>
                <a:ext cx="0"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0213" name="AutoShape 53">
                <a:extLst>
                  <a:ext uri="{FF2B5EF4-FFF2-40B4-BE49-F238E27FC236}">
                    <a16:creationId xmlns:a16="http://schemas.microsoft.com/office/drawing/2014/main" id="{D77DF488-5B39-4EA9-AF26-02F9DCE5968E}"/>
                  </a:ext>
                </a:extLst>
              </p:cNvPr>
              <p:cNvSpPr>
                <a:spLocks noChangeArrowheads="1"/>
              </p:cNvSpPr>
              <p:nvPr/>
            </p:nvSpPr>
            <p:spPr bwMode="auto">
              <a:xfrm rot="5400000">
                <a:off x="1383" y="3022"/>
                <a:ext cx="453" cy="454"/>
              </a:xfrm>
              <a:prstGeom prst="flowChartSort">
                <a:avLst/>
              </a:prstGeom>
              <a:gradFill rotWithShape="1">
                <a:gsLst>
                  <a:gs pos="0">
                    <a:schemeClr val="accent1"/>
                  </a:gs>
                  <a:gs pos="100000">
                    <a:schemeClr val="accent1">
                      <a:gamma/>
                      <a:shade val="46275"/>
                      <a:invGamma/>
                    </a:scheme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0214" name="Text Box 54">
                <a:extLst>
                  <a:ext uri="{FF2B5EF4-FFF2-40B4-BE49-F238E27FC236}">
                    <a16:creationId xmlns:a16="http://schemas.microsoft.com/office/drawing/2014/main" id="{46406AA2-D5D4-4932-B01B-DA9E0565D1DD}"/>
                  </a:ext>
                </a:extLst>
              </p:cNvPr>
              <p:cNvSpPr txBox="1">
                <a:spLocks noChangeArrowheads="1"/>
              </p:cNvSpPr>
              <p:nvPr/>
            </p:nvSpPr>
            <p:spPr bwMode="auto">
              <a:xfrm>
                <a:off x="475" y="278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a:sym typeface="Symbol" panose="05050102010706020507" pitchFamily="18" charset="2"/>
                  </a:rPr>
                  <a:t>+</a:t>
                </a:r>
                <a:endParaRPr kumimoji="1" lang="en-US" altLang="zh-CN" sz="2800">
                  <a:solidFill>
                    <a:srgbClr val="FFFF00"/>
                  </a:solidFill>
                  <a:ea typeface="仿宋_GB2312" pitchFamily="49" charset="-122"/>
                  <a:sym typeface="Symbol" panose="05050102010706020507" pitchFamily="18" charset="2"/>
                </a:endParaRPr>
              </a:p>
            </p:txBody>
          </p:sp>
          <p:sp>
            <p:nvSpPr>
              <p:cNvPr id="220215" name="Rectangle 55">
                <a:extLst>
                  <a:ext uri="{FF2B5EF4-FFF2-40B4-BE49-F238E27FC236}">
                    <a16:creationId xmlns:a16="http://schemas.microsoft.com/office/drawing/2014/main" id="{636BA2EF-966B-4913-82CF-CD180980272C}"/>
                  </a:ext>
                </a:extLst>
              </p:cNvPr>
              <p:cNvSpPr>
                <a:spLocks noChangeArrowheads="1"/>
              </p:cNvSpPr>
              <p:nvPr/>
            </p:nvSpPr>
            <p:spPr bwMode="auto">
              <a:xfrm>
                <a:off x="1156" y="306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216" name="Text Box 56">
                <a:extLst>
                  <a:ext uri="{FF2B5EF4-FFF2-40B4-BE49-F238E27FC236}">
                    <a16:creationId xmlns:a16="http://schemas.microsoft.com/office/drawing/2014/main" id="{AC891EAE-458F-4033-8C2D-915CE976520B}"/>
                  </a:ext>
                </a:extLst>
              </p:cNvPr>
              <p:cNvSpPr txBox="1">
                <a:spLocks noChangeArrowheads="1"/>
              </p:cNvSpPr>
              <p:nvPr/>
            </p:nvSpPr>
            <p:spPr bwMode="auto">
              <a:xfrm>
                <a:off x="1610" y="279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a:sym typeface="Symbol" panose="05050102010706020507" pitchFamily="18" charset="2"/>
                  </a:rPr>
                  <a:t>+</a:t>
                </a:r>
                <a:endParaRPr kumimoji="1" lang="en-US" altLang="zh-CN" sz="2800">
                  <a:solidFill>
                    <a:srgbClr val="FFFF00"/>
                  </a:solidFill>
                  <a:ea typeface="仿宋_GB2312" pitchFamily="49" charset="-122"/>
                  <a:sym typeface="Symbol" panose="05050102010706020507" pitchFamily="18" charset="2"/>
                </a:endParaRPr>
              </a:p>
            </p:txBody>
          </p:sp>
          <p:sp>
            <p:nvSpPr>
              <p:cNvPr id="220217" name="Text Box 57">
                <a:extLst>
                  <a:ext uri="{FF2B5EF4-FFF2-40B4-BE49-F238E27FC236}">
                    <a16:creationId xmlns:a16="http://schemas.microsoft.com/office/drawing/2014/main" id="{5F6F9293-C261-4EDC-B04A-FC2716797C3E}"/>
                  </a:ext>
                </a:extLst>
              </p:cNvPr>
              <p:cNvSpPr txBox="1">
                <a:spLocks noChangeArrowheads="1"/>
              </p:cNvSpPr>
              <p:nvPr/>
            </p:nvSpPr>
            <p:spPr bwMode="auto">
              <a:xfrm>
                <a:off x="1655" y="3294"/>
                <a:ext cx="2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_</a:t>
                </a:r>
              </a:p>
            </p:txBody>
          </p:sp>
        </p:grpSp>
      </p:grpSp>
      <p:sp>
        <p:nvSpPr>
          <p:cNvPr id="2" name="标题 1">
            <a:extLst>
              <a:ext uri="{FF2B5EF4-FFF2-40B4-BE49-F238E27FC236}">
                <a16:creationId xmlns:a16="http://schemas.microsoft.com/office/drawing/2014/main" id="{08B644EE-8F86-4997-9766-41428CE3F010}"/>
              </a:ext>
            </a:extLst>
          </p:cNvPr>
          <p:cNvSpPr>
            <a:spLocks noGrp="1"/>
          </p:cNvSpPr>
          <p:nvPr>
            <p:ph type="title"/>
          </p:nvPr>
        </p:nvSpPr>
        <p:spPr/>
        <p:txBody>
          <a:bodyPr>
            <a:normAutofit/>
          </a:bodyPr>
          <a:lstStyle/>
          <a:p>
            <a:r>
              <a:rPr lang="zh-CN" altLang="en-US" dirty="0"/>
              <a:t>电压控制的电压源 </a:t>
            </a:r>
            <a:r>
              <a:rPr lang="en-US" altLang="zh-CN" dirty="0"/>
              <a:t>( VCVS )</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1187" name="Object 3">
                <a:extLst>
                  <a:ext uri="{FF2B5EF4-FFF2-40B4-BE49-F238E27FC236}">
                    <a16:creationId xmlns:a16="http://schemas.microsoft.com/office/drawing/2014/main" id="{4BF1A47A-53CC-4E10-B86C-8A45857BFC21}"/>
                  </a:ext>
                </a:extLst>
              </p:cNvPr>
              <p:cNvSpPr txBox="1"/>
              <p:nvPr/>
            </p:nvSpPr>
            <p:spPr bwMode="auto">
              <a:xfrm>
                <a:off x="5569808" y="3171652"/>
                <a:ext cx="2098535" cy="66833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3600" i="1">
                              <a:solidFill>
                                <a:srgbClr val="000000"/>
                              </a:solidFill>
                              <a:latin typeface="Cambria Math" panose="02040503050406030204" pitchFamily="18" charset="0"/>
                            </a:rPr>
                          </m:ctrlPr>
                        </m:sSubPr>
                        <m:e>
                          <m:r>
                            <a:rPr lang="zh-CN" altLang="en-US" sz="3600" i="1">
                              <a:solidFill>
                                <a:srgbClr val="000000"/>
                              </a:solidFill>
                              <a:latin typeface="Cambria Math" panose="02040503050406030204" pitchFamily="18" charset="0"/>
                            </a:rPr>
                            <m:t>𝑢</m:t>
                          </m:r>
                        </m:e>
                        <m:sub>
                          <m:r>
                            <a:rPr lang="zh-CN" altLang="en-US" sz="3600" i="1">
                              <a:solidFill>
                                <a:srgbClr val="000000"/>
                              </a:solidFill>
                              <a:latin typeface="Cambria Math" panose="02040503050406030204" pitchFamily="18" charset="0"/>
                            </a:rPr>
                            <m:t>2</m:t>
                          </m:r>
                        </m:sub>
                      </m:sSub>
                      <m:r>
                        <a:rPr lang="zh-CN" altLang="en-US" sz="3600" i="1">
                          <a:solidFill>
                            <a:srgbClr val="000000"/>
                          </a:solidFill>
                          <a:latin typeface="Cambria Math" panose="02040503050406030204" pitchFamily="18" charset="0"/>
                        </a:rPr>
                        <m:t>=</m:t>
                      </m:r>
                      <m:r>
                        <a:rPr lang="zh-CN" altLang="en-US" sz="3600" i="1">
                          <a:solidFill>
                            <a:srgbClr val="000000"/>
                          </a:solidFill>
                          <a:latin typeface="Cambria Math" panose="02040503050406030204" pitchFamily="18" charset="0"/>
                        </a:rPr>
                        <m:t>𝑟</m:t>
                      </m:r>
                      <m:sSub>
                        <m:sSubPr>
                          <m:ctrlPr>
                            <a:rPr lang="zh-CN" altLang="en-US" sz="3600" i="1">
                              <a:solidFill>
                                <a:srgbClr val="000000"/>
                              </a:solidFill>
                              <a:latin typeface="Cambria Math" panose="02040503050406030204" pitchFamily="18" charset="0"/>
                            </a:rPr>
                          </m:ctrlPr>
                        </m:sSubPr>
                        <m:e>
                          <m:r>
                            <a:rPr lang="zh-CN" altLang="en-US" sz="3600" i="1">
                              <a:solidFill>
                                <a:srgbClr val="000000"/>
                              </a:solidFill>
                              <a:latin typeface="Cambria Math" panose="02040503050406030204" pitchFamily="18" charset="0"/>
                            </a:rPr>
                            <m:t>𝑖</m:t>
                          </m:r>
                        </m:e>
                        <m:sub>
                          <m:r>
                            <a:rPr lang="zh-CN" altLang="en-US" sz="3600" i="1">
                              <a:solidFill>
                                <a:srgbClr val="000000"/>
                              </a:solidFill>
                              <a:latin typeface="Cambria Math" panose="02040503050406030204" pitchFamily="18" charset="0"/>
                            </a:rPr>
                            <m:t>1</m:t>
                          </m:r>
                        </m:sub>
                      </m:sSub>
                    </m:oMath>
                  </m:oMathPara>
                </a14:m>
                <a:endParaRPr lang="zh-CN" altLang="en-US" sz="3600" dirty="0"/>
              </a:p>
            </p:txBody>
          </p:sp>
        </mc:Choice>
        <mc:Fallback xmlns="">
          <p:sp>
            <p:nvSpPr>
              <p:cNvPr id="221187" name="Object 3">
                <a:extLst>
                  <a:ext uri="{FF2B5EF4-FFF2-40B4-BE49-F238E27FC236}">
                    <a16:creationId xmlns:a16="http://schemas.microsoft.com/office/drawing/2014/main" id="{4BF1A47A-53CC-4E10-B86C-8A45857BFC21}"/>
                  </a:ext>
                </a:extLst>
              </p:cNvPr>
              <p:cNvSpPr txBox="1">
                <a:spLocks noRot="1" noChangeAspect="1" noMove="1" noResize="1" noEditPoints="1" noAdjustHandles="1" noChangeArrowheads="1" noChangeShapeType="1" noTextEdit="1"/>
              </p:cNvSpPr>
              <p:nvPr/>
            </p:nvSpPr>
            <p:spPr bwMode="auto">
              <a:xfrm>
                <a:off x="5569808" y="3171652"/>
                <a:ext cx="2098535" cy="668337"/>
              </a:xfrm>
              <a:prstGeom prst="rect">
                <a:avLst/>
              </a:prstGeom>
              <a:blipFill>
                <a:blip r:embed="rId2"/>
                <a:stretch>
                  <a:fillRect/>
                </a:stretch>
              </a:blipFill>
              <a:ln>
                <a:noFill/>
              </a:ln>
              <a:effectLst/>
              <a:extLst/>
            </p:spPr>
            <p:txBody>
              <a:bodyPr/>
              <a:lstStyle/>
              <a:p>
                <a:r>
                  <a:rPr lang="zh-CN" altLang="en-US">
                    <a:noFill/>
                  </a:rPr>
                  <a:t> </a:t>
                </a:r>
              </a:p>
            </p:txBody>
          </p:sp>
        </mc:Fallback>
      </mc:AlternateContent>
      <p:sp>
        <p:nvSpPr>
          <p:cNvPr id="221188" name="Text Box 4">
            <a:extLst>
              <a:ext uri="{FF2B5EF4-FFF2-40B4-BE49-F238E27FC236}">
                <a16:creationId xmlns:a16="http://schemas.microsoft.com/office/drawing/2014/main" id="{5F5657A1-4F9D-4DE4-BA7E-E00A5EB25651}"/>
              </a:ext>
            </a:extLst>
          </p:cNvPr>
          <p:cNvSpPr txBox="1">
            <a:spLocks noChangeArrowheads="1"/>
          </p:cNvSpPr>
          <p:nvPr/>
        </p:nvSpPr>
        <p:spPr bwMode="auto">
          <a:xfrm>
            <a:off x="2603567" y="4948154"/>
            <a:ext cx="3408588" cy="584775"/>
          </a:xfrm>
          <a:prstGeom prst="rect">
            <a:avLst/>
          </a:prstGeom>
          <a:noFill/>
          <a:ln>
            <a:noFill/>
          </a:ln>
          <a:effectLst/>
        </p:spPr>
        <p:txBody>
          <a:bodyPr wrap="square" anchor="ctr">
            <a:spAutoFit/>
          </a:bodyPr>
          <a:lstStyle/>
          <a:p>
            <a:pPr algn="ctr" eaLnBrk="0" hangingPunct="0"/>
            <a:r>
              <a:rPr kumimoji="1" lang="en-US" altLang="zh-CN" sz="3200" i="1" dirty="0">
                <a:latin typeface="幼圆" panose="02010509060101010101" pitchFamily="49" charset="-122"/>
                <a:ea typeface="幼圆" panose="02010509060101010101" pitchFamily="49" charset="-122"/>
                <a:sym typeface="Symbol" panose="05050102010706020507" pitchFamily="18" charset="2"/>
              </a:rPr>
              <a:t>r</a:t>
            </a:r>
            <a:r>
              <a:rPr kumimoji="1" lang="en-US" altLang="zh-CN" sz="3200" b="1" i="1" dirty="0">
                <a:latin typeface="幼圆" panose="02010509060101010101" pitchFamily="49" charset="-122"/>
                <a:ea typeface="幼圆" panose="02010509060101010101" pitchFamily="49" charset="-122"/>
                <a:sym typeface="Symbol" panose="05050102010706020507" pitchFamily="18" charset="2"/>
              </a:rPr>
              <a:t> </a:t>
            </a:r>
            <a:r>
              <a:rPr kumimoji="1" lang="en-US" altLang="zh-CN" sz="3200" b="1" dirty="0">
                <a:latin typeface="幼圆" panose="02010509060101010101" pitchFamily="49" charset="-122"/>
                <a:ea typeface="幼圆" panose="02010509060101010101" pitchFamily="49" charset="-122"/>
                <a:sym typeface="Symbol" panose="05050102010706020507" pitchFamily="18" charset="2"/>
              </a:rPr>
              <a:t>: </a:t>
            </a:r>
            <a:r>
              <a:rPr kumimoji="1" lang="zh-CN" altLang="en-US" sz="3200" b="1" dirty="0">
                <a:latin typeface="幼圆" panose="02010509060101010101" pitchFamily="49" charset="-122"/>
                <a:ea typeface="幼圆" panose="02010509060101010101" pitchFamily="49" charset="-122"/>
                <a:sym typeface="Symbol" panose="05050102010706020507" pitchFamily="18" charset="2"/>
              </a:rPr>
              <a:t>转移电阻 </a:t>
            </a:r>
          </a:p>
        </p:txBody>
      </p:sp>
      <p:grpSp>
        <p:nvGrpSpPr>
          <p:cNvPr id="221245" name="Group 61">
            <a:extLst>
              <a:ext uri="{FF2B5EF4-FFF2-40B4-BE49-F238E27FC236}">
                <a16:creationId xmlns:a16="http://schemas.microsoft.com/office/drawing/2014/main" id="{240E350C-D7FE-4195-8790-C040D8612D5E}"/>
              </a:ext>
            </a:extLst>
          </p:cNvPr>
          <p:cNvGrpSpPr>
            <a:grpSpLocks/>
          </p:cNvGrpSpPr>
          <p:nvPr/>
        </p:nvGrpSpPr>
        <p:grpSpPr bwMode="auto">
          <a:xfrm>
            <a:off x="954949" y="2204864"/>
            <a:ext cx="4017962" cy="2016125"/>
            <a:chOff x="385" y="618"/>
            <a:chExt cx="2531" cy="1270"/>
          </a:xfrm>
        </p:grpSpPr>
        <p:sp>
          <p:nvSpPr>
            <p:cNvPr id="221246" name="Text Box 62">
              <a:extLst>
                <a:ext uri="{FF2B5EF4-FFF2-40B4-BE49-F238E27FC236}">
                  <a16:creationId xmlns:a16="http://schemas.microsoft.com/office/drawing/2014/main" id="{24D2C576-B1B6-49EC-91AD-2E32E8F460A6}"/>
                </a:ext>
              </a:extLst>
            </p:cNvPr>
            <p:cNvSpPr txBox="1">
              <a:spLocks noChangeArrowheads="1"/>
            </p:cNvSpPr>
            <p:nvPr/>
          </p:nvSpPr>
          <p:spPr bwMode="auto">
            <a:xfrm>
              <a:off x="1882" y="1227"/>
              <a:ext cx="6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zh-CN" sz="2800" i="1">
                  <a:sym typeface="Symbol" panose="05050102010706020507" pitchFamily="18" charset="2"/>
                </a:rPr>
                <a:t>ri</a:t>
              </a:r>
              <a:r>
                <a:rPr kumimoji="1" lang="en-US" altLang="zh-CN" sz="2800" baseline="-25000">
                  <a:sym typeface="Symbol" panose="05050102010706020507" pitchFamily="18" charset="2"/>
                </a:rPr>
                <a:t>1</a:t>
              </a:r>
            </a:p>
          </p:txBody>
        </p:sp>
        <p:sp>
          <p:nvSpPr>
            <p:cNvPr id="221247" name="Line 63">
              <a:extLst>
                <a:ext uri="{FF2B5EF4-FFF2-40B4-BE49-F238E27FC236}">
                  <a16:creationId xmlns:a16="http://schemas.microsoft.com/office/drawing/2014/main" id="{CFC91AE4-DB2D-47CB-A94A-5DB452F0D45D}"/>
                </a:ext>
              </a:extLst>
            </p:cNvPr>
            <p:cNvSpPr>
              <a:spLocks noChangeShapeType="1"/>
            </p:cNvSpPr>
            <p:nvPr/>
          </p:nvSpPr>
          <p:spPr bwMode="auto">
            <a:xfrm>
              <a:off x="1655" y="1888"/>
              <a:ext cx="1016"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1248" name="Line 64">
              <a:extLst>
                <a:ext uri="{FF2B5EF4-FFF2-40B4-BE49-F238E27FC236}">
                  <a16:creationId xmlns:a16="http://schemas.microsoft.com/office/drawing/2014/main" id="{2BBD8DBB-A288-4483-AEE6-A52D54492090}"/>
                </a:ext>
              </a:extLst>
            </p:cNvPr>
            <p:cNvSpPr>
              <a:spLocks noChangeShapeType="1"/>
            </p:cNvSpPr>
            <p:nvPr/>
          </p:nvSpPr>
          <p:spPr bwMode="auto">
            <a:xfrm>
              <a:off x="1655" y="1026"/>
              <a:ext cx="1016"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1249" name="Text Box 65">
              <a:extLst>
                <a:ext uri="{FF2B5EF4-FFF2-40B4-BE49-F238E27FC236}">
                  <a16:creationId xmlns:a16="http://schemas.microsoft.com/office/drawing/2014/main" id="{65D8EA8A-D3FB-463B-B326-942F2995C8D0}"/>
                </a:ext>
              </a:extLst>
            </p:cNvPr>
            <p:cNvSpPr txBox="1">
              <a:spLocks noChangeArrowheads="1"/>
            </p:cNvSpPr>
            <p:nvPr/>
          </p:nvSpPr>
          <p:spPr bwMode="auto">
            <a:xfrm>
              <a:off x="2471" y="98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a:t>
              </a:r>
            </a:p>
          </p:txBody>
        </p:sp>
        <p:sp>
          <p:nvSpPr>
            <p:cNvPr id="221250" name="Text Box 66">
              <a:extLst>
                <a:ext uri="{FF2B5EF4-FFF2-40B4-BE49-F238E27FC236}">
                  <a16:creationId xmlns:a16="http://schemas.microsoft.com/office/drawing/2014/main" id="{F79C4896-4CF4-43AC-9E4C-73B15DCF1B26}"/>
                </a:ext>
              </a:extLst>
            </p:cNvPr>
            <p:cNvSpPr txBox="1">
              <a:spLocks noChangeArrowheads="1"/>
            </p:cNvSpPr>
            <p:nvPr/>
          </p:nvSpPr>
          <p:spPr bwMode="auto">
            <a:xfrm>
              <a:off x="2426" y="1478"/>
              <a:ext cx="34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_</a:t>
              </a:r>
            </a:p>
          </p:txBody>
        </p:sp>
        <p:sp>
          <p:nvSpPr>
            <p:cNvPr id="221251" name="Text Box 67">
              <a:extLst>
                <a:ext uri="{FF2B5EF4-FFF2-40B4-BE49-F238E27FC236}">
                  <a16:creationId xmlns:a16="http://schemas.microsoft.com/office/drawing/2014/main" id="{A2354ECF-0180-450E-BF6F-49B9E567FF82}"/>
                </a:ext>
              </a:extLst>
            </p:cNvPr>
            <p:cNvSpPr txBox="1">
              <a:spLocks noChangeArrowheads="1"/>
            </p:cNvSpPr>
            <p:nvPr/>
          </p:nvSpPr>
          <p:spPr bwMode="auto">
            <a:xfrm>
              <a:off x="2426" y="1253"/>
              <a:ext cx="4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u</a:t>
              </a:r>
              <a:r>
                <a:rPr kumimoji="1" lang="en-US" altLang="zh-CN" sz="2800" baseline="-25000">
                  <a:sym typeface="Symbol" panose="05050102010706020507" pitchFamily="18" charset="2"/>
                </a:rPr>
                <a:t>2</a:t>
              </a:r>
              <a:endParaRPr kumimoji="1" lang="en-US" altLang="zh-CN" sz="2800">
                <a:sym typeface="Symbol" panose="05050102010706020507" pitchFamily="18" charset="2"/>
              </a:endParaRPr>
            </a:p>
          </p:txBody>
        </p:sp>
        <p:sp>
          <p:nvSpPr>
            <p:cNvPr id="221252" name="Line 68">
              <a:extLst>
                <a:ext uri="{FF2B5EF4-FFF2-40B4-BE49-F238E27FC236}">
                  <a16:creationId xmlns:a16="http://schemas.microsoft.com/office/drawing/2014/main" id="{A48CC089-BA30-4140-A93D-CE645E0FF961}"/>
                </a:ext>
              </a:extLst>
            </p:cNvPr>
            <p:cNvSpPr>
              <a:spLocks noChangeShapeType="1"/>
            </p:cNvSpPr>
            <p:nvPr/>
          </p:nvSpPr>
          <p:spPr bwMode="auto">
            <a:xfrm flipH="1">
              <a:off x="1882" y="936"/>
              <a:ext cx="400" cy="0"/>
            </a:xfrm>
            <a:prstGeom prst="line">
              <a:avLst/>
            </a:prstGeom>
            <a:noFill/>
            <a:ln w="2857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1253" name="Text Box 69">
              <a:extLst>
                <a:ext uri="{FF2B5EF4-FFF2-40B4-BE49-F238E27FC236}">
                  <a16:creationId xmlns:a16="http://schemas.microsoft.com/office/drawing/2014/main" id="{164D666D-45ED-476A-AECA-FDBF76D9BFCE}"/>
                </a:ext>
              </a:extLst>
            </p:cNvPr>
            <p:cNvSpPr txBox="1">
              <a:spLocks noChangeArrowheads="1"/>
            </p:cNvSpPr>
            <p:nvPr/>
          </p:nvSpPr>
          <p:spPr bwMode="auto">
            <a:xfrm>
              <a:off x="2290" y="663"/>
              <a:ext cx="4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i</a:t>
              </a:r>
              <a:r>
                <a:rPr kumimoji="1" lang="en-US" altLang="zh-CN" sz="2800" baseline="-25000">
                  <a:sym typeface="Symbol" panose="05050102010706020507" pitchFamily="18" charset="2"/>
                </a:rPr>
                <a:t>2</a:t>
              </a:r>
              <a:endParaRPr kumimoji="1" lang="en-US" altLang="zh-CN" sz="2800">
                <a:sym typeface="Symbol" panose="05050102010706020507" pitchFamily="18" charset="2"/>
              </a:endParaRPr>
            </a:p>
          </p:txBody>
        </p:sp>
        <p:sp>
          <p:nvSpPr>
            <p:cNvPr id="221254" name="Line 70">
              <a:extLst>
                <a:ext uri="{FF2B5EF4-FFF2-40B4-BE49-F238E27FC236}">
                  <a16:creationId xmlns:a16="http://schemas.microsoft.com/office/drawing/2014/main" id="{04CBBF42-DF59-4606-8765-14801997128A}"/>
                </a:ext>
              </a:extLst>
            </p:cNvPr>
            <p:cNvSpPr>
              <a:spLocks noChangeShapeType="1"/>
            </p:cNvSpPr>
            <p:nvPr/>
          </p:nvSpPr>
          <p:spPr bwMode="auto">
            <a:xfrm>
              <a:off x="675" y="1023"/>
              <a:ext cx="581"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1255" name="Line 71">
              <a:extLst>
                <a:ext uri="{FF2B5EF4-FFF2-40B4-BE49-F238E27FC236}">
                  <a16:creationId xmlns:a16="http://schemas.microsoft.com/office/drawing/2014/main" id="{F63E9228-08F3-49C9-91C7-0412CD7080FE}"/>
                </a:ext>
              </a:extLst>
            </p:cNvPr>
            <p:cNvSpPr>
              <a:spLocks noChangeShapeType="1"/>
            </p:cNvSpPr>
            <p:nvPr/>
          </p:nvSpPr>
          <p:spPr bwMode="auto">
            <a:xfrm>
              <a:off x="884" y="936"/>
              <a:ext cx="363" cy="0"/>
            </a:xfrm>
            <a:prstGeom prst="line">
              <a:avLst/>
            </a:prstGeom>
            <a:noFill/>
            <a:ln w="2857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1256" name="Line 72">
              <a:extLst>
                <a:ext uri="{FF2B5EF4-FFF2-40B4-BE49-F238E27FC236}">
                  <a16:creationId xmlns:a16="http://schemas.microsoft.com/office/drawing/2014/main" id="{AA71EB57-CD2F-4EFD-8CC8-7A096DEDBFE1}"/>
                </a:ext>
              </a:extLst>
            </p:cNvPr>
            <p:cNvSpPr>
              <a:spLocks noChangeShapeType="1"/>
            </p:cNvSpPr>
            <p:nvPr/>
          </p:nvSpPr>
          <p:spPr bwMode="auto">
            <a:xfrm flipH="1">
              <a:off x="1247" y="1023"/>
              <a:ext cx="9" cy="86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1257" name="Line 73">
              <a:extLst>
                <a:ext uri="{FF2B5EF4-FFF2-40B4-BE49-F238E27FC236}">
                  <a16:creationId xmlns:a16="http://schemas.microsoft.com/office/drawing/2014/main" id="{854248E0-6BBF-48E4-AC2A-0062BAA49082}"/>
                </a:ext>
              </a:extLst>
            </p:cNvPr>
            <p:cNvSpPr>
              <a:spLocks noChangeShapeType="1"/>
            </p:cNvSpPr>
            <p:nvPr/>
          </p:nvSpPr>
          <p:spPr bwMode="auto">
            <a:xfrm flipH="1" flipV="1">
              <a:off x="657" y="1888"/>
              <a:ext cx="581"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1258" name="Text Box 74">
              <a:extLst>
                <a:ext uri="{FF2B5EF4-FFF2-40B4-BE49-F238E27FC236}">
                  <a16:creationId xmlns:a16="http://schemas.microsoft.com/office/drawing/2014/main" id="{0A37F724-F32E-4296-B6F1-2453AADEE1F5}"/>
                </a:ext>
              </a:extLst>
            </p:cNvPr>
            <p:cNvSpPr txBox="1">
              <a:spLocks noChangeArrowheads="1"/>
            </p:cNvSpPr>
            <p:nvPr/>
          </p:nvSpPr>
          <p:spPr bwMode="auto">
            <a:xfrm>
              <a:off x="612" y="1480"/>
              <a:ext cx="2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_</a:t>
              </a:r>
            </a:p>
          </p:txBody>
        </p:sp>
        <p:sp>
          <p:nvSpPr>
            <p:cNvPr id="221259" name="Text Box 75">
              <a:extLst>
                <a:ext uri="{FF2B5EF4-FFF2-40B4-BE49-F238E27FC236}">
                  <a16:creationId xmlns:a16="http://schemas.microsoft.com/office/drawing/2014/main" id="{A6D45D5D-AA9E-4343-BCA0-1218B30438C6}"/>
                </a:ext>
              </a:extLst>
            </p:cNvPr>
            <p:cNvSpPr txBox="1">
              <a:spLocks noChangeArrowheads="1"/>
            </p:cNvSpPr>
            <p:nvPr/>
          </p:nvSpPr>
          <p:spPr bwMode="auto">
            <a:xfrm>
              <a:off x="385" y="1298"/>
              <a:ext cx="490"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u</a:t>
              </a:r>
              <a:r>
                <a:rPr kumimoji="1" lang="en-US" altLang="zh-CN" sz="2800" baseline="-25000">
                  <a:sym typeface="Symbol" panose="05050102010706020507" pitchFamily="18" charset="2"/>
                </a:rPr>
                <a:t>1</a:t>
              </a:r>
              <a:endParaRPr kumimoji="1" lang="en-US" altLang="zh-CN" sz="2800">
                <a:sym typeface="Symbol" panose="05050102010706020507" pitchFamily="18" charset="2"/>
              </a:endParaRPr>
            </a:p>
          </p:txBody>
        </p:sp>
        <p:sp>
          <p:nvSpPr>
            <p:cNvPr id="221260" name="Text Box 76">
              <a:extLst>
                <a:ext uri="{FF2B5EF4-FFF2-40B4-BE49-F238E27FC236}">
                  <a16:creationId xmlns:a16="http://schemas.microsoft.com/office/drawing/2014/main" id="{92F4AA68-D03F-4C94-87D0-7C035F1D9D47}"/>
                </a:ext>
              </a:extLst>
            </p:cNvPr>
            <p:cNvSpPr txBox="1">
              <a:spLocks noChangeArrowheads="1"/>
            </p:cNvSpPr>
            <p:nvPr/>
          </p:nvSpPr>
          <p:spPr bwMode="auto">
            <a:xfrm>
              <a:off x="475" y="618"/>
              <a:ext cx="5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i="1">
                  <a:sym typeface="Symbol" panose="05050102010706020507" pitchFamily="18" charset="2"/>
                </a:rPr>
                <a:t>i</a:t>
              </a:r>
              <a:r>
                <a:rPr kumimoji="1" lang="en-US" altLang="zh-CN" sz="2800" baseline="-25000">
                  <a:sym typeface="Symbol" panose="05050102010706020507" pitchFamily="18" charset="2"/>
                </a:rPr>
                <a:t>1</a:t>
              </a:r>
              <a:endParaRPr kumimoji="1" lang="en-US" altLang="zh-CN" sz="2800">
                <a:sym typeface="Symbol" panose="05050102010706020507" pitchFamily="18" charset="2"/>
              </a:endParaRPr>
            </a:p>
          </p:txBody>
        </p:sp>
        <p:sp>
          <p:nvSpPr>
            <p:cNvPr id="221261" name="Line 77">
              <a:extLst>
                <a:ext uri="{FF2B5EF4-FFF2-40B4-BE49-F238E27FC236}">
                  <a16:creationId xmlns:a16="http://schemas.microsoft.com/office/drawing/2014/main" id="{E7AA03F4-9E5C-4CAF-BE51-1FD55F66F773}"/>
                </a:ext>
              </a:extLst>
            </p:cNvPr>
            <p:cNvSpPr>
              <a:spLocks noChangeShapeType="1"/>
            </p:cNvSpPr>
            <p:nvPr/>
          </p:nvSpPr>
          <p:spPr bwMode="auto">
            <a:xfrm>
              <a:off x="1655" y="1026"/>
              <a:ext cx="0"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1262" name="AutoShape 78">
              <a:extLst>
                <a:ext uri="{FF2B5EF4-FFF2-40B4-BE49-F238E27FC236}">
                  <a16:creationId xmlns:a16="http://schemas.microsoft.com/office/drawing/2014/main" id="{E7D0BEF3-0E23-482D-AB3A-0B385F66A5AE}"/>
                </a:ext>
              </a:extLst>
            </p:cNvPr>
            <p:cNvSpPr>
              <a:spLocks noChangeArrowheads="1"/>
            </p:cNvSpPr>
            <p:nvPr/>
          </p:nvSpPr>
          <p:spPr bwMode="auto">
            <a:xfrm rot="5400000">
              <a:off x="1428" y="1204"/>
              <a:ext cx="453" cy="462"/>
            </a:xfrm>
            <a:prstGeom prst="flowChartSort">
              <a:avLst/>
            </a:prstGeom>
            <a:gradFill rotWithShape="1">
              <a:gsLst>
                <a:gs pos="0">
                  <a:schemeClr val="accent1"/>
                </a:gs>
                <a:gs pos="100000">
                  <a:schemeClr val="accent1">
                    <a:gamma/>
                    <a:shade val="46275"/>
                    <a:invGamma/>
                  </a:scheme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1263" name="Text Box 79">
              <a:extLst>
                <a:ext uri="{FF2B5EF4-FFF2-40B4-BE49-F238E27FC236}">
                  <a16:creationId xmlns:a16="http://schemas.microsoft.com/office/drawing/2014/main" id="{4BF3C7BB-8C2D-41ED-910C-3B5457E542E7}"/>
                </a:ext>
              </a:extLst>
            </p:cNvPr>
            <p:cNvSpPr txBox="1">
              <a:spLocks noChangeArrowheads="1"/>
            </p:cNvSpPr>
            <p:nvPr/>
          </p:nvSpPr>
          <p:spPr bwMode="auto">
            <a:xfrm>
              <a:off x="520" y="969"/>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a:sym typeface="Symbol" panose="05050102010706020507" pitchFamily="18" charset="2"/>
                </a:rPr>
                <a:t>+</a:t>
              </a:r>
              <a:endParaRPr kumimoji="1" lang="en-US" altLang="zh-CN" sz="2800">
                <a:ea typeface="仿宋_GB2312" pitchFamily="49" charset="-122"/>
                <a:sym typeface="Symbol" panose="05050102010706020507" pitchFamily="18" charset="2"/>
              </a:endParaRPr>
            </a:p>
          </p:txBody>
        </p:sp>
        <p:sp>
          <p:nvSpPr>
            <p:cNvPr id="221264" name="Rectangle 80">
              <a:extLst>
                <a:ext uri="{FF2B5EF4-FFF2-40B4-BE49-F238E27FC236}">
                  <a16:creationId xmlns:a16="http://schemas.microsoft.com/office/drawing/2014/main" id="{EF212283-2970-4CF0-906B-1CA456C7C963}"/>
                </a:ext>
              </a:extLst>
            </p:cNvPr>
            <p:cNvSpPr>
              <a:spLocks noChangeArrowheads="1"/>
            </p:cNvSpPr>
            <p:nvPr/>
          </p:nvSpPr>
          <p:spPr bwMode="auto">
            <a:xfrm>
              <a:off x="1201" y="125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65" name="Text Box 81">
              <a:extLst>
                <a:ext uri="{FF2B5EF4-FFF2-40B4-BE49-F238E27FC236}">
                  <a16:creationId xmlns:a16="http://schemas.microsoft.com/office/drawing/2014/main" id="{832F2C9A-63DE-4430-BAEE-67A9A4915059}"/>
                </a:ext>
              </a:extLst>
            </p:cNvPr>
            <p:cNvSpPr txBox="1">
              <a:spLocks noChangeArrowheads="1"/>
            </p:cNvSpPr>
            <p:nvPr/>
          </p:nvSpPr>
          <p:spPr bwMode="auto">
            <a:xfrm>
              <a:off x="1701" y="98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a:sym typeface="Symbol" panose="05050102010706020507" pitchFamily="18" charset="2"/>
                </a:rPr>
                <a:t>+</a:t>
              </a:r>
              <a:endParaRPr kumimoji="1" lang="en-US" altLang="zh-CN" sz="2800">
                <a:ea typeface="仿宋_GB2312" pitchFamily="49" charset="-122"/>
                <a:sym typeface="Symbol" panose="05050102010706020507" pitchFamily="18" charset="2"/>
              </a:endParaRPr>
            </a:p>
          </p:txBody>
        </p:sp>
        <p:sp>
          <p:nvSpPr>
            <p:cNvPr id="221266" name="Text Box 82">
              <a:extLst>
                <a:ext uri="{FF2B5EF4-FFF2-40B4-BE49-F238E27FC236}">
                  <a16:creationId xmlns:a16="http://schemas.microsoft.com/office/drawing/2014/main" id="{1570F7E2-B73D-4422-BF6E-71F021466A6D}"/>
                </a:ext>
              </a:extLst>
            </p:cNvPr>
            <p:cNvSpPr txBox="1">
              <a:spLocks noChangeArrowheads="1"/>
            </p:cNvSpPr>
            <p:nvPr/>
          </p:nvSpPr>
          <p:spPr bwMode="auto">
            <a:xfrm>
              <a:off x="1746" y="1480"/>
              <a:ext cx="2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ym typeface="Symbol" panose="05050102010706020507" pitchFamily="18" charset="2"/>
                </a:rPr>
                <a:t>_</a:t>
              </a:r>
            </a:p>
          </p:txBody>
        </p:sp>
      </p:grpSp>
      <p:sp>
        <p:nvSpPr>
          <p:cNvPr id="2" name="标题 1">
            <a:extLst>
              <a:ext uri="{FF2B5EF4-FFF2-40B4-BE49-F238E27FC236}">
                <a16:creationId xmlns:a16="http://schemas.microsoft.com/office/drawing/2014/main" id="{8C9F3D58-1A43-4896-84EB-5E81C60642A9}"/>
              </a:ext>
            </a:extLst>
          </p:cNvPr>
          <p:cNvSpPr>
            <a:spLocks noGrp="1"/>
          </p:cNvSpPr>
          <p:nvPr>
            <p:ph type="title"/>
          </p:nvPr>
        </p:nvSpPr>
        <p:spPr/>
        <p:txBody>
          <a:bodyPr>
            <a:normAutofit/>
          </a:bodyPr>
          <a:lstStyle/>
          <a:p>
            <a:r>
              <a:rPr lang="zh-CN" altLang="en-US" dirty="0"/>
              <a:t>电流控制的电压源 </a:t>
            </a:r>
            <a:r>
              <a:rPr lang="en-US" altLang="zh-CN" dirty="0"/>
              <a:t>( CCVS )</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B42E8-D5A6-48E1-8931-E2E137A44B43}"/>
              </a:ext>
            </a:extLst>
          </p:cNvPr>
          <p:cNvSpPr>
            <a:spLocks noGrp="1"/>
          </p:cNvSpPr>
          <p:nvPr>
            <p:ph type="title"/>
          </p:nvPr>
        </p:nvSpPr>
        <p:spPr/>
        <p:txBody>
          <a:bodyPr/>
          <a:lstStyle/>
          <a:p>
            <a:r>
              <a:rPr lang="zh-CN" altLang="en-US" dirty="0"/>
              <a:t>真空二极管示意图</a:t>
            </a:r>
          </a:p>
        </p:txBody>
      </p:sp>
      <p:grpSp>
        <p:nvGrpSpPr>
          <p:cNvPr id="3" name="组合 2">
            <a:extLst>
              <a:ext uri="{FF2B5EF4-FFF2-40B4-BE49-F238E27FC236}">
                <a16:creationId xmlns:a16="http://schemas.microsoft.com/office/drawing/2014/main" id="{C855483D-CDC8-43FA-AD80-AFCC03CE963C}"/>
              </a:ext>
            </a:extLst>
          </p:cNvPr>
          <p:cNvGrpSpPr/>
          <p:nvPr/>
        </p:nvGrpSpPr>
        <p:grpSpPr>
          <a:xfrm>
            <a:off x="4067944" y="1551433"/>
            <a:ext cx="4536504" cy="4047416"/>
            <a:chOff x="4067944" y="1551433"/>
            <a:chExt cx="4536504" cy="4047416"/>
          </a:xfrm>
        </p:grpSpPr>
        <p:grpSp>
          <p:nvGrpSpPr>
            <p:cNvPr id="106" name="组合 105">
              <a:extLst>
                <a:ext uri="{FF2B5EF4-FFF2-40B4-BE49-F238E27FC236}">
                  <a16:creationId xmlns:a16="http://schemas.microsoft.com/office/drawing/2014/main" id="{CD2E6E0A-714C-4A85-B041-5398236CE24E}"/>
                </a:ext>
              </a:extLst>
            </p:cNvPr>
            <p:cNvGrpSpPr/>
            <p:nvPr/>
          </p:nvGrpSpPr>
          <p:grpSpPr>
            <a:xfrm>
              <a:off x="4594860" y="1551433"/>
              <a:ext cx="3215832" cy="1431928"/>
              <a:chOff x="4594860" y="1925064"/>
              <a:chExt cx="3215832" cy="1431928"/>
            </a:xfrm>
          </p:grpSpPr>
          <p:grpSp>
            <p:nvGrpSpPr>
              <p:cNvPr id="72" name="组合 71">
                <a:extLst>
                  <a:ext uri="{FF2B5EF4-FFF2-40B4-BE49-F238E27FC236}">
                    <a16:creationId xmlns:a16="http://schemas.microsoft.com/office/drawing/2014/main" id="{B1F7964B-89A6-44AB-A0F2-D52C4FE08DE1}"/>
                  </a:ext>
                </a:extLst>
              </p:cNvPr>
              <p:cNvGrpSpPr/>
              <p:nvPr/>
            </p:nvGrpSpPr>
            <p:grpSpPr>
              <a:xfrm rot="5400000">
                <a:off x="6008762" y="1585584"/>
                <a:ext cx="722765" cy="1401726"/>
                <a:chOff x="4497307" y="2492896"/>
                <a:chExt cx="722765" cy="1401726"/>
              </a:xfrm>
            </p:grpSpPr>
            <p:cxnSp>
              <p:nvCxnSpPr>
                <p:cNvPr id="66" name="直接连接符 65">
                  <a:extLst>
                    <a:ext uri="{FF2B5EF4-FFF2-40B4-BE49-F238E27FC236}">
                      <a16:creationId xmlns:a16="http://schemas.microsoft.com/office/drawing/2014/main" id="{3495905C-5903-4B33-B2AE-5A7A12DA1B9A}"/>
                    </a:ext>
                  </a:extLst>
                </p:cNvPr>
                <p:cNvCxnSpPr>
                  <a:cxnSpLocks/>
                </p:cNvCxnSpPr>
                <p:nvPr/>
              </p:nvCxnSpPr>
              <p:spPr>
                <a:xfrm>
                  <a:off x="4499992" y="3068960"/>
                  <a:ext cx="720080" cy="0"/>
                </a:xfrm>
                <a:prstGeom prst="line">
                  <a:avLst/>
                </a:prstGeom>
                <a:ln w="28575"/>
              </p:spPr>
              <p:style>
                <a:lnRef idx="1">
                  <a:schemeClr val="dk1"/>
                </a:lnRef>
                <a:fillRef idx="0">
                  <a:schemeClr val="dk1"/>
                </a:fillRef>
                <a:effectRef idx="0">
                  <a:schemeClr val="dk1"/>
                </a:effectRef>
                <a:fontRef idx="minor">
                  <a:schemeClr val="tx1"/>
                </a:fontRef>
              </p:style>
            </p:cxnSp>
            <p:sp>
              <p:nvSpPr>
                <p:cNvPr id="67" name="等腰三角形 66">
                  <a:extLst>
                    <a:ext uri="{FF2B5EF4-FFF2-40B4-BE49-F238E27FC236}">
                      <a16:creationId xmlns:a16="http://schemas.microsoft.com/office/drawing/2014/main" id="{97CEC1F2-6A73-415C-A781-CDB6AFB29136}"/>
                    </a:ext>
                  </a:extLst>
                </p:cNvPr>
                <p:cNvSpPr/>
                <p:nvPr/>
              </p:nvSpPr>
              <p:spPr>
                <a:xfrm>
                  <a:off x="4572000" y="3068960"/>
                  <a:ext cx="576064" cy="44232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69" name="直接连接符 68">
                  <a:extLst>
                    <a:ext uri="{FF2B5EF4-FFF2-40B4-BE49-F238E27FC236}">
                      <a16:creationId xmlns:a16="http://schemas.microsoft.com/office/drawing/2014/main" id="{21E02E06-5F6A-4F55-B05E-2DE128D3D819}"/>
                    </a:ext>
                  </a:extLst>
                </p:cNvPr>
                <p:cNvCxnSpPr/>
                <p:nvPr/>
              </p:nvCxnSpPr>
              <p:spPr>
                <a:xfrm>
                  <a:off x="4860032" y="2492896"/>
                  <a:ext cx="0" cy="1370083"/>
                </a:xfrm>
                <a:prstGeom prst="line">
                  <a:avLst/>
                </a:prstGeom>
                <a:ln w="28575"/>
              </p:spPr>
              <p:style>
                <a:lnRef idx="1">
                  <a:schemeClr val="dk1"/>
                </a:lnRef>
                <a:fillRef idx="0">
                  <a:schemeClr val="dk1"/>
                </a:fillRef>
                <a:effectRef idx="0">
                  <a:schemeClr val="dk1"/>
                </a:effectRef>
                <a:fontRef idx="minor">
                  <a:schemeClr val="tx1"/>
                </a:fontRef>
              </p:style>
            </p:cxnSp>
            <p:sp>
              <p:nvSpPr>
                <p:cNvPr id="71" name="文本框 70">
                  <a:extLst>
                    <a:ext uri="{FF2B5EF4-FFF2-40B4-BE49-F238E27FC236}">
                      <a16:creationId xmlns:a16="http://schemas.microsoft.com/office/drawing/2014/main" id="{73890776-F922-42A8-9672-C00134103F16}"/>
                    </a:ext>
                  </a:extLst>
                </p:cNvPr>
                <p:cNvSpPr txBox="1"/>
                <p:nvPr/>
              </p:nvSpPr>
              <p:spPr>
                <a:xfrm>
                  <a:off x="4497307" y="3525290"/>
                  <a:ext cx="300082" cy="369332"/>
                </a:xfrm>
                <a:prstGeom prst="rect">
                  <a:avLst/>
                </a:prstGeom>
                <a:noFill/>
              </p:spPr>
              <p:txBody>
                <a:bodyPr wrap="none" rtlCol="0">
                  <a:spAutoFit/>
                </a:bodyPr>
                <a:lstStyle/>
                <a:p>
                  <a:r>
                    <a:rPr lang="en-US" altLang="zh-CN" dirty="0"/>
                    <a:t>+</a:t>
                  </a:r>
                  <a:endParaRPr lang="zh-CN" altLang="en-US" dirty="0"/>
                </a:p>
              </p:txBody>
            </p:sp>
          </p:grpSp>
          <p:sp>
            <p:nvSpPr>
              <p:cNvPr id="73" name="椭圆 72">
                <a:extLst>
                  <a:ext uri="{FF2B5EF4-FFF2-40B4-BE49-F238E27FC236}">
                    <a16:creationId xmlns:a16="http://schemas.microsoft.com/office/drawing/2014/main" id="{EFE22494-6E9B-4273-AEC8-D5740A8C6B0E}"/>
                  </a:ext>
                </a:extLst>
              </p:cNvPr>
              <p:cNvSpPr/>
              <p:nvPr/>
            </p:nvSpPr>
            <p:spPr>
              <a:xfrm>
                <a:off x="4594860" y="2718533"/>
                <a:ext cx="676685" cy="63845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6000" dirty="0"/>
              </a:p>
            </p:txBody>
          </p:sp>
          <p:sp>
            <p:nvSpPr>
              <p:cNvPr id="76" name="文本框 75">
                <a:extLst>
                  <a:ext uri="{FF2B5EF4-FFF2-40B4-BE49-F238E27FC236}">
                    <a16:creationId xmlns:a16="http://schemas.microsoft.com/office/drawing/2014/main" id="{51BA2A5D-D75A-4FED-94F6-EB6C68B6321C}"/>
                  </a:ext>
                </a:extLst>
              </p:cNvPr>
              <p:cNvSpPr txBox="1"/>
              <p:nvPr/>
            </p:nvSpPr>
            <p:spPr>
              <a:xfrm rot="16200000">
                <a:off x="4792871" y="2764299"/>
                <a:ext cx="283585" cy="646331"/>
              </a:xfrm>
              <a:prstGeom prst="rect">
                <a:avLst/>
              </a:prstGeom>
              <a:noFill/>
            </p:spPr>
            <p:txBody>
              <a:bodyPr wrap="square" rtlCol="0">
                <a:spAutoFit/>
              </a:bodyPr>
              <a:lstStyle/>
              <a:p>
                <a:r>
                  <a:rPr lang="en-US" altLang="zh-CN" sz="3600" dirty="0"/>
                  <a:t>S</a:t>
                </a:r>
                <a:endParaRPr lang="zh-CN" altLang="en-US" sz="3600" dirty="0"/>
              </a:p>
            </p:txBody>
          </p:sp>
          <p:cxnSp>
            <p:nvCxnSpPr>
              <p:cNvPr id="79" name="连接符: 肘形 78">
                <a:extLst>
                  <a:ext uri="{FF2B5EF4-FFF2-40B4-BE49-F238E27FC236}">
                    <a16:creationId xmlns:a16="http://schemas.microsoft.com/office/drawing/2014/main" id="{03E4661C-E74B-458B-A0F0-040C0A266C39}"/>
                  </a:ext>
                </a:extLst>
              </p:cNvPr>
              <p:cNvCxnSpPr>
                <a:cxnSpLocks/>
                <a:stCxn id="73" idx="0"/>
              </p:cNvCxnSpPr>
              <p:nvPr/>
            </p:nvCxnSpPr>
            <p:spPr>
              <a:xfrm rot="5400000" flipH="1" flipV="1">
                <a:off x="5282739" y="1936911"/>
                <a:ext cx="432087" cy="1131159"/>
              </a:xfrm>
              <a:prstGeom prst="bentConnector2">
                <a:avLst/>
              </a:prstGeom>
              <a:ln w="28575"/>
            </p:spPr>
            <p:style>
              <a:lnRef idx="1">
                <a:schemeClr val="dk1"/>
              </a:lnRef>
              <a:fillRef idx="0">
                <a:schemeClr val="dk1"/>
              </a:fillRef>
              <a:effectRef idx="0">
                <a:schemeClr val="dk1"/>
              </a:effectRef>
              <a:fontRef idx="minor">
                <a:schemeClr val="tx1"/>
              </a:fontRef>
            </p:style>
          </p:cxnSp>
          <p:sp>
            <p:nvSpPr>
              <p:cNvPr id="81" name="矩形 80">
                <a:extLst>
                  <a:ext uri="{FF2B5EF4-FFF2-40B4-BE49-F238E27FC236}">
                    <a16:creationId xmlns:a16="http://schemas.microsoft.com/office/drawing/2014/main" id="{B288F73A-2B67-4B1C-AB17-4F926C327CEB}"/>
                  </a:ext>
                </a:extLst>
              </p:cNvPr>
              <p:cNvSpPr/>
              <p:nvPr/>
            </p:nvSpPr>
            <p:spPr>
              <a:xfrm>
                <a:off x="7596336" y="2780928"/>
                <a:ext cx="214356" cy="5749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83" name="连接符: 肘形 82">
                <a:extLst>
                  <a:ext uri="{FF2B5EF4-FFF2-40B4-BE49-F238E27FC236}">
                    <a16:creationId xmlns:a16="http://schemas.microsoft.com/office/drawing/2014/main" id="{833E633B-7F22-40A2-B57E-5A5C997CBC56}"/>
                  </a:ext>
                </a:extLst>
              </p:cNvPr>
              <p:cNvCxnSpPr>
                <a:cxnSpLocks/>
                <a:stCxn id="73" idx="4"/>
                <a:endCxn id="81" idx="2"/>
              </p:cNvCxnSpPr>
              <p:nvPr/>
            </p:nvCxnSpPr>
            <p:spPr>
              <a:xfrm rot="5400000" flipH="1" flipV="1">
                <a:off x="6317782" y="1971261"/>
                <a:ext cx="1151" cy="2770311"/>
              </a:xfrm>
              <a:prstGeom prst="bentConnector3">
                <a:avLst>
                  <a:gd name="adj1" fmla="val -34160904"/>
                </a:avLst>
              </a:prstGeom>
              <a:ln w="28575"/>
            </p:spPr>
            <p:style>
              <a:lnRef idx="1">
                <a:schemeClr val="dk1"/>
              </a:lnRef>
              <a:fillRef idx="0">
                <a:schemeClr val="dk1"/>
              </a:fillRef>
              <a:effectRef idx="0">
                <a:schemeClr val="dk1"/>
              </a:effectRef>
              <a:fontRef idx="minor">
                <a:schemeClr val="tx1"/>
              </a:fontRef>
            </p:style>
          </p:cxnSp>
          <p:cxnSp>
            <p:nvCxnSpPr>
              <p:cNvPr id="87" name="连接符: 肘形 86">
                <a:extLst>
                  <a:ext uri="{FF2B5EF4-FFF2-40B4-BE49-F238E27FC236}">
                    <a16:creationId xmlns:a16="http://schemas.microsoft.com/office/drawing/2014/main" id="{45642896-E76F-4927-8E66-7F03F0A51549}"/>
                  </a:ext>
                </a:extLst>
              </p:cNvPr>
              <p:cNvCxnSpPr>
                <a:endCxn id="81" idx="0"/>
              </p:cNvCxnSpPr>
              <p:nvPr/>
            </p:nvCxnSpPr>
            <p:spPr>
              <a:xfrm>
                <a:off x="7071008" y="2285296"/>
                <a:ext cx="632506" cy="495632"/>
              </a:xfrm>
              <a:prstGeom prst="bentConnector2">
                <a:avLst/>
              </a:prstGeom>
              <a:ln w="28575"/>
            </p:spPr>
            <p:style>
              <a:lnRef idx="1">
                <a:schemeClr val="dk1"/>
              </a:lnRef>
              <a:fillRef idx="0">
                <a:schemeClr val="dk1"/>
              </a:fillRef>
              <a:effectRef idx="0">
                <a:schemeClr val="dk1"/>
              </a:effectRef>
              <a:fontRef idx="minor">
                <a:schemeClr val="tx1"/>
              </a:fontRef>
            </p:style>
          </p:cxnSp>
        </p:grpSp>
        <p:grpSp>
          <p:nvGrpSpPr>
            <p:cNvPr id="104" name="组合 103">
              <a:extLst>
                <a:ext uri="{FF2B5EF4-FFF2-40B4-BE49-F238E27FC236}">
                  <a16:creationId xmlns:a16="http://schemas.microsoft.com/office/drawing/2014/main" id="{71C40C9E-1552-46AE-9E89-0815603D8B08}"/>
                </a:ext>
              </a:extLst>
            </p:cNvPr>
            <p:cNvGrpSpPr/>
            <p:nvPr/>
          </p:nvGrpSpPr>
          <p:grpSpPr>
            <a:xfrm>
              <a:off x="4067944" y="3862979"/>
              <a:ext cx="2232248" cy="1291438"/>
              <a:chOff x="4067944" y="3862979"/>
              <a:chExt cx="2232248" cy="1291438"/>
            </a:xfrm>
          </p:grpSpPr>
          <p:cxnSp>
            <p:nvCxnSpPr>
              <p:cNvPr id="89" name="直接连接符 88">
                <a:extLst>
                  <a:ext uri="{FF2B5EF4-FFF2-40B4-BE49-F238E27FC236}">
                    <a16:creationId xmlns:a16="http://schemas.microsoft.com/office/drawing/2014/main" id="{CCCBE253-7CE7-4FA8-AC0A-A5762FC1FD8D}"/>
                  </a:ext>
                </a:extLst>
              </p:cNvPr>
              <p:cNvCxnSpPr/>
              <p:nvPr/>
            </p:nvCxnSpPr>
            <p:spPr>
              <a:xfrm>
                <a:off x="4067944" y="3862979"/>
                <a:ext cx="0" cy="1006181"/>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048861D9-1E95-43FA-A0FF-2F207BDB1F8F}"/>
                  </a:ext>
                </a:extLst>
              </p:cNvPr>
              <p:cNvCxnSpPr/>
              <p:nvPr/>
            </p:nvCxnSpPr>
            <p:spPr>
              <a:xfrm>
                <a:off x="4067944" y="4869160"/>
                <a:ext cx="2232248" cy="0"/>
              </a:xfrm>
              <a:prstGeom prst="line">
                <a:avLst/>
              </a:prstGeom>
            </p:spPr>
            <p:style>
              <a:lnRef idx="1">
                <a:schemeClr val="dk1"/>
              </a:lnRef>
              <a:fillRef idx="0">
                <a:schemeClr val="dk1"/>
              </a:fillRef>
              <a:effectRef idx="0">
                <a:schemeClr val="dk1"/>
              </a:effectRef>
              <a:fontRef idx="minor">
                <a:schemeClr val="tx1"/>
              </a:fontRef>
            </p:style>
          </p:cxnSp>
          <p:sp>
            <p:nvSpPr>
              <p:cNvPr id="96" name="任意多边形: 形状 95">
                <a:extLst>
                  <a:ext uri="{FF2B5EF4-FFF2-40B4-BE49-F238E27FC236}">
                    <a16:creationId xmlns:a16="http://schemas.microsoft.com/office/drawing/2014/main" id="{DC46D4A3-5274-4EF7-84FD-361A12F03AE1}"/>
                  </a:ext>
                </a:extLst>
              </p:cNvPr>
              <p:cNvSpPr/>
              <p:nvPr/>
            </p:nvSpPr>
            <p:spPr>
              <a:xfrm>
                <a:off x="4078224" y="4504251"/>
                <a:ext cx="1609344" cy="650166"/>
              </a:xfrm>
              <a:custGeom>
                <a:avLst/>
                <a:gdLst>
                  <a:gd name="connsiteX0" fmla="*/ 0 w 1609344"/>
                  <a:gd name="connsiteY0" fmla="*/ 342069 h 650166"/>
                  <a:gd name="connsiteX1" fmla="*/ 265176 w 1609344"/>
                  <a:gd name="connsiteY1" fmla="*/ 12885 h 650166"/>
                  <a:gd name="connsiteX2" fmla="*/ 539496 w 1609344"/>
                  <a:gd name="connsiteY2" fmla="*/ 95181 h 650166"/>
                  <a:gd name="connsiteX3" fmla="*/ 758952 w 1609344"/>
                  <a:gd name="connsiteY3" fmla="*/ 360357 h 650166"/>
                  <a:gd name="connsiteX4" fmla="*/ 1124712 w 1609344"/>
                  <a:gd name="connsiteY4" fmla="*/ 643821 h 650166"/>
                  <a:gd name="connsiteX5" fmla="*/ 1444752 w 1609344"/>
                  <a:gd name="connsiteY5" fmla="*/ 543237 h 650166"/>
                  <a:gd name="connsiteX6" fmla="*/ 1609344 w 1609344"/>
                  <a:gd name="connsiteY6" fmla="*/ 378645 h 65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344" h="650166">
                    <a:moveTo>
                      <a:pt x="0" y="342069"/>
                    </a:moveTo>
                    <a:cubicBezTo>
                      <a:pt x="87630" y="198051"/>
                      <a:pt x="175260" y="54033"/>
                      <a:pt x="265176" y="12885"/>
                    </a:cubicBezTo>
                    <a:cubicBezTo>
                      <a:pt x="355092" y="-28263"/>
                      <a:pt x="457200" y="37269"/>
                      <a:pt x="539496" y="95181"/>
                    </a:cubicBezTo>
                    <a:cubicBezTo>
                      <a:pt x="621792" y="153093"/>
                      <a:pt x="661416" y="268917"/>
                      <a:pt x="758952" y="360357"/>
                    </a:cubicBezTo>
                    <a:cubicBezTo>
                      <a:pt x="856488" y="451797"/>
                      <a:pt x="1010412" y="613341"/>
                      <a:pt x="1124712" y="643821"/>
                    </a:cubicBezTo>
                    <a:cubicBezTo>
                      <a:pt x="1239012" y="674301"/>
                      <a:pt x="1363980" y="587433"/>
                      <a:pt x="1444752" y="543237"/>
                    </a:cubicBezTo>
                    <a:cubicBezTo>
                      <a:pt x="1525524" y="499041"/>
                      <a:pt x="1567434" y="438843"/>
                      <a:pt x="1609344" y="378645"/>
                    </a:cubicBez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grpSp>
          <p:nvGrpSpPr>
            <p:cNvPr id="105" name="组合 104">
              <a:extLst>
                <a:ext uri="{FF2B5EF4-FFF2-40B4-BE49-F238E27FC236}">
                  <a16:creationId xmlns:a16="http://schemas.microsoft.com/office/drawing/2014/main" id="{3D3340F3-FB1C-46CF-A84D-5A2E29D92124}"/>
                </a:ext>
              </a:extLst>
            </p:cNvPr>
            <p:cNvGrpSpPr/>
            <p:nvPr/>
          </p:nvGrpSpPr>
          <p:grpSpPr>
            <a:xfrm>
              <a:off x="6729984" y="4059936"/>
              <a:ext cx="1874464" cy="809224"/>
              <a:chOff x="6729984" y="4059936"/>
              <a:chExt cx="1874464" cy="809224"/>
            </a:xfrm>
          </p:grpSpPr>
          <p:cxnSp>
            <p:nvCxnSpPr>
              <p:cNvPr id="98" name="直接连接符 97">
                <a:extLst>
                  <a:ext uri="{FF2B5EF4-FFF2-40B4-BE49-F238E27FC236}">
                    <a16:creationId xmlns:a16="http://schemas.microsoft.com/office/drawing/2014/main" id="{3A147DCA-3433-45C4-A200-F808AF3D11D3}"/>
                  </a:ext>
                </a:extLst>
              </p:cNvPr>
              <p:cNvCxnSpPr>
                <a:cxnSpLocks/>
              </p:cNvCxnSpPr>
              <p:nvPr/>
            </p:nvCxnSpPr>
            <p:spPr>
              <a:xfrm flipH="1" flipV="1">
                <a:off x="6729984" y="4059936"/>
                <a:ext cx="2256" cy="809224"/>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A3F86F89-D361-4CB2-ABC5-4349C9DE561F}"/>
                  </a:ext>
                </a:extLst>
              </p:cNvPr>
              <p:cNvCxnSpPr/>
              <p:nvPr/>
            </p:nvCxnSpPr>
            <p:spPr>
              <a:xfrm>
                <a:off x="6729985" y="4868009"/>
                <a:ext cx="1874463" cy="0"/>
              </a:xfrm>
              <a:prstGeom prst="line">
                <a:avLst/>
              </a:prstGeom>
            </p:spPr>
            <p:style>
              <a:lnRef idx="1">
                <a:schemeClr val="dk1"/>
              </a:lnRef>
              <a:fillRef idx="0">
                <a:schemeClr val="dk1"/>
              </a:fillRef>
              <a:effectRef idx="0">
                <a:schemeClr val="dk1"/>
              </a:effectRef>
              <a:fontRef idx="minor">
                <a:schemeClr val="tx1"/>
              </a:fontRef>
            </p:style>
          </p:cxnSp>
          <p:sp>
            <p:nvSpPr>
              <p:cNvPr id="102" name="任意多边形: 形状 101">
                <a:extLst>
                  <a:ext uri="{FF2B5EF4-FFF2-40B4-BE49-F238E27FC236}">
                    <a16:creationId xmlns:a16="http://schemas.microsoft.com/office/drawing/2014/main" id="{E95718C9-6780-47C3-B5C8-850BB88C4CBC}"/>
                  </a:ext>
                </a:extLst>
              </p:cNvPr>
              <p:cNvSpPr/>
              <p:nvPr/>
            </p:nvSpPr>
            <p:spPr>
              <a:xfrm>
                <a:off x="6729984" y="4461543"/>
                <a:ext cx="822960" cy="403065"/>
              </a:xfrm>
              <a:custGeom>
                <a:avLst/>
                <a:gdLst>
                  <a:gd name="connsiteX0" fmla="*/ 0 w 822960"/>
                  <a:gd name="connsiteY0" fmla="*/ 403065 h 403065"/>
                  <a:gd name="connsiteX1" fmla="*/ 237744 w 822960"/>
                  <a:gd name="connsiteY1" fmla="*/ 19017 h 403065"/>
                  <a:gd name="connsiteX2" fmla="*/ 576072 w 822960"/>
                  <a:gd name="connsiteY2" fmla="*/ 92169 h 403065"/>
                  <a:gd name="connsiteX3" fmla="*/ 822960 w 822960"/>
                  <a:gd name="connsiteY3" fmla="*/ 384777 h 403065"/>
                </a:gdLst>
                <a:ahLst/>
                <a:cxnLst>
                  <a:cxn ang="0">
                    <a:pos x="connsiteX0" y="connsiteY0"/>
                  </a:cxn>
                  <a:cxn ang="0">
                    <a:pos x="connsiteX1" y="connsiteY1"/>
                  </a:cxn>
                  <a:cxn ang="0">
                    <a:pos x="connsiteX2" y="connsiteY2"/>
                  </a:cxn>
                  <a:cxn ang="0">
                    <a:pos x="connsiteX3" y="connsiteY3"/>
                  </a:cxn>
                </a:cxnLst>
                <a:rect l="l" t="t" r="r" b="b"/>
                <a:pathLst>
                  <a:path w="822960" h="403065">
                    <a:moveTo>
                      <a:pt x="0" y="403065"/>
                    </a:moveTo>
                    <a:cubicBezTo>
                      <a:pt x="70866" y="236949"/>
                      <a:pt x="141732" y="70833"/>
                      <a:pt x="237744" y="19017"/>
                    </a:cubicBezTo>
                    <a:cubicBezTo>
                      <a:pt x="333756" y="-32799"/>
                      <a:pt x="478536" y="31209"/>
                      <a:pt x="576072" y="92169"/>
                    </a:cubicBezTo>
                    <a:cubicBezTo>
                      <a:pt x="673608" y="153129"/>
                      <a:pt x="748284" y="268953"/>
                      <a:pt x="822960" y="384777"/>
                    </a:cubicBez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sp>
          <p:nvSpPr>
            <p:cNvPr id="103" name="文本框 102">
              <a:extLst>
                <a:ext uri="{FF2B5EF4-FFF2-40B4-BE49-F238E27FC236}">
                  <a16:creationId xmlns:a16="http://schemas.microsoft.com/office/drawing/2014/main" id="{EBAC8406-2E13-4D4A-9CB4-8839C4A7546C}"/>
                </a:ext>
              </a:extLst>
            </p:cNvPr>
            <p:cNvSpPr txBox="1"/>
            <p:nvPr/>
          </p:nvSpPr>
          <p:spPr>
            <a:xfrm>
              <a:off x="5687568" y="5229517"/>
              <a:ext cx="1338828" cy="369332"/>
            </a:xfrm>
            <a:prstGeom prst="rect">
              <a:avLst/>
            </a:prstGeom>
            <a:noFill/>
          </p:spPr>
          <p:txBody>
            <a:bodyPr wrap="none" rtlCol="0">
              <a:spAutoFit/>
            </a:bodyPr>
            <a:lstStyle/>
            <a:p>
              <a:r>
                <a:rPr lang="zh-CN" altLang="en-US" dirty="0"/>
                <a:t>二极管整流</a:t>
              </a:r>
            </a:p>
          </p:txBody>
        </p:sp>
      </p:grpSp>
      <p:grpSp>
        <p:nvGrpSpPr>
          <p:cNvPr id="113" name="组合 112">
            <a:extLst>
              <a:ext uri="{FF2B5EF4-FFF2-40B4-BE49-F238E27FC236}">
                <a16:creationId xmlns:a16="http://schemas.microsoft.com/office/drawing/2014/main" id="{DA71668A-8FBB-4E9C-B952-36C1FCC3ACA9}"/>
              </a:ext>
            </a:extLst>
          </p:cNvPr>
          <p:cNvGrpSpPr/>
          <p:nvPr/>
        </p:nvGrpSpPr>
        <p:grpSpPr>
          <a:xfrm>
            <a:off x="636099" y="1844824"/>
            <a:ext cx="3171209" cy="3875291"/>
            <a:chOff x="636099" y="1844824"/>
            <a:chExt cx="3171209" cy="3875291"/>
          </a:xfrm>
        </p:grpSpPr>
        <p:grpSp>
          <p:nvGrpSpPr>
            <p:cNvPr id="64" name="组合 63">
              <a:extLst>
                <a:ext uri="{FF2B5EF4-FFF2-40B4-BE49-F238E27FC236}">
                  <a16:creationId xmlns:a16="http://schemas.microsoft.com/office/drawing/2014/main" id="{A7AAC5C1-12B3-4D1B-A0E4-98E9F9FD1A7E}"/>
                </a:ext>
              </a:extLst>
            </p:cNvPr>
            <p:cNvGrpSpPr/>
            <p:nvPr/>
          </p:nvGrpSpPr>
          <p:grpSpPr>
            <a:xfrm>
              <a:off x="636099" y="1844824"/>
              <a:ext cx="2820333" cy="3875291"/>
              <a:chOff x="636099" y="1844824"/>
              <a:chExt cx="2820333" cy="3875291"/>
            </a:xfrm>
          </p:grpSpPr>
          <p:sp>
            <p:nvSpPr>
              <p:cNvPr id="7" name="椭圆 6">
                <a:extLst>
                  <a:ext uri="{FF2B5EF4-FFF2-40B4-BE49-F238E27FC236}">
                    <a16:creationId xmlns:a16="http://schemas.microsoft.com/office/drawing/2014/main" id="{7864FA1B-7CD8-44DE-83C0-170A82FDEFCA}"/>
                  </a:ext>
                </a:extLst>
              </p:cNvPr>
              <p:cNvSpPr/>
              <p:nvPr/>
            </p:nvSpPr>
            <p:spPr>
              <a:xfrm>
                <a:off x="1229672" y="2276872"/>
                <a:ext cx="12540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AC05BEA4-9BA2-4FF1-8244-BCE1DA275751}"/>
                  </a:ext>
                </a:extLst>
              </p:cNvPr>
              <p:cNvGrpSpPr/>
              <p:nvPr/>
            </p:nvGrpSpPr>
            <p:grpSpPr>
              <a:xfrm>
                <a:off x="1547664" y="4437112"/>
                <a:ext cx="711990" cy="864096"/>
                <a:chOff x="3851920" y="3212976"/>
                <a:chExt cx="1135949" cy="1224136"/>
              </a:xfrm>
            </p:grpSpPr>
            <p:grpSp>
              <p:nvGrpSpPr>
                <p:cNvPr id="15" name="组合 14">
                  <a:extLst>
                    <a:ext uri="{FF2B5EF4-FFF2-40B4-BE49-F238E27FC236}">
                      <a16:creationId xmlns:a16="http://schemas.microsoft.com/office/drawing/2014/main" id="{E7DD6B37-175E-4B27-A382-49191872B197}"/>
                    </a:ext>
                  </a:extLst>
                </p:cNvPr>
                <p:cNvGrpSpPr/>
                <p:nvPr/>
              </p:nvGrpSpPr>
              <p:grpSpPr>
                <a:xfrm>
                  <a:off x="3923927" y="3212976"/>
                  <a:ext cx="1008109" cy="504056"/>
                  <a:chOff x="3923928" y="3212976"/>
                  <a:chExt cx="851748" cy="360040"/>
                </a:xfrm>
              </p:grpSpPr>
              <p:sp>
                <p:nvSpPr>
                  <p:cNvPr id="9" name="椭圆 8">
                    <a:extLst>
                      <a:ext uri="{FF2B5EF4-FFF2-40B4-BE49-F238E27FC236}">
                        <a16:creationId xmlns:a16="http://schemas.microsoft.com/office/drawing/2014/main" id="{A5A78041-5753-44AD-91C3-F4F39DC9D6BF}"/>
                      </a:ext>
                    </a:extLst>
                  </p:cNvPr>
                  <p:cNvSpPr/>
                  <p:nvPr/>
                </p:nvSpPr>
                <p:spPr>
                  <a:xfrm>
                    <a:off x="3923928"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AC9BE4C-2757-4D72-9782-ED303EF86934}"/>
                      </a:ext>
                    </a:extLst>
                  </p:cNvPr>
                  <p:cNvSpPr/>
                  <p:nvPr/>
                </p:nvSpPr>
                <p:spPr>
                  <a:xfrm>
                    <a:off x="4031940"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4AEA394-F56A-43DE-8CC1-2EC6DA51D586}"/>
                      </a:ext>
                    </a:extLst>
                  </p:cNvPr>
                  <p:cNvSpPr/>
                  <p:nvPr/>
                </p:nvSpPr>
                <p:spPr>
                  <a:xfrm>
                    <a:off x="4165104"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1E04FA87-866B-49CA-95CC-A3F1EE2D160C}"/>
                      </a:ext>
                    </a:extLst>
                  </p:cNvPr>
                  <p:cNvSpPr/>
                  <p:nvPr/>
                </p:nvSpPr>
                <p:spPr>
                  <a:xfrm>
                    <a:off x="4298268"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741F5556-E004-413A-8E76-4B79B3652589}"/>
                      </a:ext>
                    </a:extLst>
                  </p:cNvPr>
                  <p:cNvSpPr/>
                  <p:nvPr/>
                </p:nvSpPr>
                <p:spPr>
                  <a:xfrm>
                    <a:off x="4426488"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0C866A3-5A22-4360-AAD6-7A7C5CBDA792}"/>
                      </a:ext>
                    </a:extLst>
                  </p:cNvPr>
                  <p:cNvSpPr/>
                  <p:nvPr/>
                </p:nvSpPr>
                <p:spPr>
                  <a:xfrm>
                    <a:off x="4559652"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cxnSp>
              <p:nvCxnSpPr>
                <p:cNvPr id="17" name="直接连接符 16">
                  <a:extLst>
                    <a:ext uri="{FF2B5EF4-FFF2-40B4-BE49-F238E27FC236}">
                      <a16:creationId xmlns:a16="http://schemas.microsoft.com/office/drawing/2014/main" id="{1F3BB2EE-C77E-4BB5-8854-95B3672FD48C}"/>
                    </a:ext>
                  </a:extLst>
                </p:cNvPr>
                <p:cNvCxnSpPr>
                  <a:cxnSpLocks/>
                </p:cNvCxnSpPr>
                <p:nvPr/>
              </p:nvCxnSpPr>
              <p:spPr>
                <a:xfrm>
                  <a:off x="3923928" y="3465004"/>
                  <a:ext cx="0" cy="828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00279F26-83EC-46B1-85C1-00F274C53F16}"/>
                    </a:ext>
                  </a:extLst>
                </p:cNvPr>
                <p:cNvSpPr/>
                <p:nvPr/>
              </p:nvSpPr>
              <p:spPr>
                <a:xfrm>
                  <a:off x="3851920" y="4293096"/>
                  <a:ext cx="127837" cy="1440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C06F896A-56AE-4844-9991-CC1E1BA0B0B5}"/>
                    </a:ext>
                  </a:extLst>
                </p:cNvPr>
                <p:cNvGrpSpPr/>
                <p:nvPr/>
              </p:nvGrpSpPr>
              <p:grpSpPr>
                <a:xfrm>
                  <a:off x="4860032" y="3465004"/>
                  <a:ext cx="127837" cy="972108"/>
                  <a:chOff x="4860032" y="3429000"/>
                  <a:chExt cx="127837" cy="972108"/>
                </a:xfrm>
              </p:grpSpPr>
              <p:cxnSp>
                <p:nvCxnSpPr>
                  <p:cNvPr id="19" name="直接连接符 18">
                    <a:extLst>
                      <a:ext uri="{FF2B5EF4-FFF2-40B4-BE49-F238E27FC236}">
                        <a16:creationId xmlns:a16="http://schemas.microsoft.com/office/drawing/2014/main" id="{26863D8B-2202-44BA-9264-FBC7CFF16C20}"/>
                      </a:ext>
                    </a:extLst>
                  </p:cNvPr>
                  <p:cNvCxnSpPr>
                    <a:cxnSpLocks/>
                  </p:cNvCxnSpPr>
                  <p:nvPr/>
                </p:nvCxnSpPr>
                <p:spPr>
                  <a:xfrm>
                    <a:off x="4932040" y="3429000"/>
                    <a:ext cx="0" cy="828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0" name="椭圆 19">
                    <a:extLst>
                      <a:ext uri="{FF2B5EF4-FFF2-40B4-BE49-F238E27FC236}">
                        <a16:creationId xmlns:a16="http://schemas.microsoft.com/office/drawing/2014/main" id="{7AB6B5F8-EC16-4DE3-A54C-E1F07D40A53C}"/>
                      </a:ext>
                    </a:extLst>
                  </p:cNvPr>
                  <p:cNvSpPr/>
                  <p:nvPr/>
                </p:nvSpPr>
                <p:spPr>
                  <a:xfrm>
                    <a:off x="4860032" y="4257092"/>
                    <a:ext cx="127837" cy="1440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grpSp>
          <p:sp>
            <p:nvSpPr>
              <p:cNvPr id="23" name="任意多边形: 形状 22">
                <a:extLst>
                  <a:ext uri="{FF2B5EF4-FFF2-40B4-BE49-F238E27FC236}">
                    <a16:creationId xmlns:a16="http://schemas.microsoft.com/office/drawing/2014/main" id="{717367F4-8ACD-4D90-BE03-23AF3AE0FE42}"/>
                  </a:ext>
                </a:extLst>
              </p:cNvPr>
              <p:cNvSpPr/>
              <p:nvPr/>
            </p:nvSpPr>
            <p:spPr>
              <a:xfrm>
                <a:off x="1490472" y="4377672"/>
                <a:ext cx="1965960" cy="347472"/>
              </a:xfrm>
              <a:custGeom>
                <a:avLst/>
                <a:gdLst>
                  <a:gd name="connsiteX0" fmla="*/ 0 w 1965960"/>
                  <a:gd name="connsiteY0" fmla="*/ 137160 h 347472"/>
                  <a:gd name="connsiteX1" fmla="*/ 91440 w 1965960"/>
                  <a:gd name="connsiteY1" fmla="*/ 9144 h 347472"/>
                  <a:gd name="connsiteX2" fmla="*/ 713232 w 1965960"/>
                  <a:gd name="connsiteY2" fmla="*/ 0 h 347472"/>
                  <a:gd name="connsiteX3" fmla="*/ 1060704 w 1965960"/>
                  <a:gd name="connsiteY3" fmla="*/ 347472 h 347472"/>
                  <a:gd name="connsiteX4" fmla="*/ 1965960 w 1965960"/>
                  <a:gd name="connsiteY4" fmla="*/ 338328 h 347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347472">
                    <a:moveTo>
                      <a:pt x="0" y="137160"/>
                    </a:moveTo>
                    <a:lnTo>
                      <a:pt x="91440" y="9144"/>
                    </a:lnTo>
                    <a:lnTo>
                      <a:pt x="713232" y="0"/>
                    </a:lnTo>
                    <a:lnTo>
                      <a:pt x="1060704" y="347472"/>
                    </a:lnTo>
                    <a:lnTo>
                      <a:pt x="1965960" y="338328"/>
                    </a:lnTo>
                  </a:path>
                </a:pathLst>
              </a:cu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1074187B-4AB0-4937-BE2B-9200E0AB6E17}"/>
                  </a:ext>
                </a:extLst>
              </p:cNvPr>
              <p:cNvCxnSpPr/>
              <p:nvPr/>
            </p:nvCxnSpPr>
            <p:spPr>
              <a:xfrm>
                <a:off x="1592797" y="3140968"/>
                <a:ext cx="5867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026C2955-AB54-4620-8CBA-3AF163F72E62}"/>
                  </a:ext>
                </a:extLst>
              </p:cNvPr>
              <p:cNvCxnSpPr/>
              <p:nvPr/>
            </p:nvCxnSpPr>
            <p:spPr>
              <a:xfrm flipV="1">
                <a:off x="1870498" y="1844824"/>
                <a:ext cx="0" cy="1296144"/>
              </a:xfrm>
              <a:prstGeom prst="line">
                <a:avLst/>
              </a:prstGeom>
              <a:ln w="38100"/>
            </p:spPr>
            <p:style>
              <a:lnRef idx="1">
                <a:schemeClr val="dk1"/>
              </a:lnRef>
              <a:fillRef idx="0">
                <a:schemeClr val="dk1"/>
              </a:fillRef>
              <a:effectRef idx="0">
                <a:schemeClr val="dk1"/>
              </a:effectRef>
              <a:fontRef idx="minor">
                <a:schemeClr val="tx1"/>
              </a:fontRef>
            </p:style>
          </p:cxnSp>
          <p:sp>
            <p:nvSpPr>
              <p:cNvPr id="28" name="椭圆 27">
                <a:extLst>
                  <a:ext uri="{FF2B5EF4-FFF2-40B4-BE49-F238E27FC236}">
                    <a16:creationId xmlns:a16="http://schemas.microsoft.com/office/drawing/2014/main" id="{C224E4B6-8BF1-4A9C-9383-EA86C4D53389}"/>
                  </a:ext>
                </a:extLst>
              </p:cNvPr>
              <p:cNvSpPr/>
              <p:nvPr/>
            </p:nvSpPr>
            <p:spPr>
              <a:xfrm>
                <a:off x="1480584" y="4154729"/>
                <a:ext cx="180576" cy="144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t>
                </a:r>
                <a:endParaRPr lang="zh-CN" altLang="en-US" dirty="0"/>
              </a:p>
            </p:txBody>
          </p:sp>
          <p:sp>
            <p:nvSpPr>
              <p:cNvPr id="29" name="椭圆 28">
                <a:extLst>
                  <a:ext uri="{FF2B5EF4-FFF2-40B4-BE49-F238E27FC236}">
                    <a16:creationId xmlns:a16="http://schemas.microsoft.com/office/drawing/2014/main" id="{DECE6402-F6BE-41FC-80BD-73C0844D89E8}"/>
                  </a:ext>
                </a:extLst>
              </p:cNvPr>
              <p:cNvSpPr/>
              <p:nvPr/>
            </p:nvSpPr>
            <p:spPr>
              <a:xfrm>
                <a:off x="1705586" y="3908079"/>
                <a:ext cx="180576" cy="144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t>
                </a:r>
                <a:endParaRPr lang="zh-CN" altLang="en-US" dirty="0"/>
              </a:p>
            </p:txBody>
          </p:sp>
          <p:sp>
            <p:nvSpPr>
              <p:cNvPr id="30" name="椭圆 29">
                <a:extLst>
                  <a:ext uri="{FF2B5EF4-FFF2-40B4-BE49-F238E27FC236}">
                    <a16:creationId xmlns:a16="http://schemas.microsoft.com/office/drawing/2014/main" id="{68F0D78E-F4B1-4F83-954E-452B59A09D0E}"/>
                  </a:ext>
                </a:extLst>
              </p:cNvPr>
              <p:cNvSpPr/>
              <p:nvPr/>
            </p:nvSpPr>
            <p:spPr>
              <a:xfrm>
                <a:off x="1951328" y="4108472"/>
                <a:ext cx="180576" cy="144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t>
                </a:r>
                <a:endParaRPr lang="zh-CN" altLang="en-US" dirty="0"/>
              </a:p>
            </p:txBody>
          </p:sp>
          <p:sp>
            <p:nvSpPr>
              <p:cNvPr id="31" name="椭圆 30">
                <a:extLst>
                  <a:ext uri="{FF2B5EF4-FFF2-40B4-BE49-F238E27FC236}">
                    <a16:creationId xmlns:a16="http://schemas.microsoft.com/office/drawing/2014/main" id="{0C393A4D-5A78-4FA0-B1BE-EAC40EB2A81F}"/>
                  </a:ext>
                </a:extLst>
              </p:cNvPr>
              <p:cNvSpPr/>
              <p:nvPr/>
            </p:nvSpPr>
            <p:spPr>
              <a:xfrm>
                <a:off x="1833181" y="3620598"/>
                <a:ext cx="180576" cy="144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t>
                </a:r>
                <a:endParaRPr lang="zh-CN" altLang="en-US" dirty="0"/>
              </a:p>
            </p:txBody>
          </p:sp>
          <p:sp>
            <p:nvSpPr>
              <p:cNvPr id="32" name="椭圆 31">
                <a:extLst>
                  <a:ext uri="{FF2B5EF4-FFF2-40B4-BE49-F238E27FC236}">
                    <a16:creationId xmlns:a16="http://schemas.microsoft.com/office/drawing/2014/main" id="{4B8972F8-7E6C-4952-916B-EC1A0787FE9D}"/>
                  </a:ext>
                </a:extLst>
              </p:cNvPr>
              <p:cNvSpPr/>
              <p:nvPr/>
            </p:nvSpPr>
            <p:spPr>
              <a:xfrm>
                <a:off x="2030754" y="3790971"/>
                <a:ext cx="180576" cy="144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t>
                </a:r>
                <a:endParaRPr lang="zh-CN" altLang="en-US" dirty="0"/>
              </a:p>
            </p:txBody>
          </p:sp>
          <p:cxnSp>
            <p:nvCxnSpPr>
              <p:cNvPr id="34" name="直接箭头连接符 33">
                <a:extLst>
                  <a:ext uri="{FF2B5EF4-FFF2-40B4-BE49-F238E27FC236}">
                    <a16:creationId xmlns:a16="http://schemas.microsoft.com/office/drawing/2014/main" id="{6038F83A-8DBA-4336-A7D8-A3D54696AFEF}"/>
                  </a:ext>
                </a:extLst>
              </p:cNvPr>
              <p:cNvCxnSpPr>
                <a:stCxn id="28" idx="0"/>
              </p:cNvCxnSpPr>
              <p:nvPr/>
            </p:nvCxnSpPr>
            <p:spPr>
              <a:xfrm flipV="1">
                <a:off x="1570872" y="3862979"/>
                <a:ext cx="0" cy="29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5B6F1B09-B9A2-4FF2-A210-FF57C3A9D1AF}"/>
                  </a:ext>
                </a:extLst>
              </p:cNvPr>
              <p:cNvCxnSpPr>
                <a:stCxn id="31" idx="0"/>
              </p:cNvCxnSpPr>
              <p:nvPr/>
            </p:nvCxnSpPr>
            <p:spPr>
              <a:xfrm flipV="1">
                <a:off x="1923469" y="3429000"/>
                <a:ext cx="8498" cy="191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16BF0712-D453-48C5-9C42-B911220D7C76}"/>
                  </a:ext>
                </a:extLst>
              </p:cNvPr>
              <p:cNvCxnSpPr>
                <a:stCxn id="32" idx="0"/>
              </p:cNvCxnSpPr>
              <p:nvPr/>
            </p:nvCxnSpPr>
            <p:spPr>
              <a:xfrm flipV="1">
                <a:off x="2121042" y="3620598"/>
                <a:ext cx="0" cy="170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F4F96273-3614-42F0-9F3B-86ACA2231CF0}"/>
                  </a:ext>
                </a:extLst>
              </p:cNvPr>
              <p:cNvCxnSpPr>
                <a:stCxn id="29" idx="0"/>
              </p:cNvCxnSpPr>
              <p:nvPr/>
            </p:nvCxnSpPr>
            <p:spPr>
              <a:xfrm flipV="1">
                <a:off x="1795874" y="3790971"/>
                <a:ext cx="0" cy="117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195DC71-0DF0-4E3E-AC9B-F468ABDC5D49}"/>
                  </a:ext>
                </a:extLst>
              </p:cNvPr>
              <p:cNvCxnSpPr>
                <a:cxnSpLocks/>
              </p:cNvCxnSpPr>
              <p:nvPr/>
            </p:nvCxnSpPr>
            <p:spPr>
              <a:xfrm flipH="1" flipV="1">
                <a:off x="2013757" y="3971722"/>
                <a:ext cx="19872" cy="166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形状 44">
                <a:extLst>
                  <a:ext uri="{FF2B5EF4-FFF2-40B4-BE49-F238E27FC236}">
                    <a16:creationId xmlns:a16="http://schemas.microsoft.com/office/drawing/2014/main" id="{85342F74-C945-45AB-9641-AD47549548E6}"/>
                  </a:ext>
                </a:extLst>
              </p:cNvPr>
              <p:cNvSpPr/>
              <p:nvPr/>
            </p:nvSpPr>
            <p:spPr>
              <a:xfrm>
                <a:off x="1883664" y="1865375"/>
                <a:ext cx="1572768" cy="795959"/>
              </a:xfrm>
              <a:custGeom>
                <a:avLst/>
                <a:gdLst>
                  <a:gd name="connsiteX0" fmla="*/ 0 w 1591056"/>
                  <a:gd name="connsiteY0" fmla="*/ 0 h 1060704"/>
                  <a:gd name="connsiteX1" fmla="*/ 1572768 w 1591056"/>
                  <a:gd name="connsiteY1" fmla="*/ 9144 h 1060704"/>
                  <a:gd name="connsiteX2" fmla="*/ 1581912 w 1591056"/>
                  <a:gd name="connsiteY2" fmla="*/ 1060704 h 1060704"/>
                  <a:gd name="connsiteX3" fmla="*/ 1591056 w 1591056"/>
                  <a:gd name="connsiteY3" fmla="*/ 1060704 h 1060704"/>
                </a:gdLst>
                <a:ahLst/>
                <a:cxnLst>
                  <a:cxn ang="0">
                    <a:pos x="connsiteX0" y="connsiteY0"/>
                  </a:cxn>
                  <a:cxn ang="0">
                    <a:pos x="connsiteX1" y="connsiteY1"/>
                  </a:cxn>
                  <a:cxn ang="0">
                    <a:pos x="connsiteX2" y="connsiteY2"/>
                  </a:cxn>
                  <a:cxn ang="0">
                    <a:pos x="connsiteX3" y="connsiteY3"/>
                  </a:cxn>
                </a:cxnLst>
                <a:rect l="l" t="t" r="r" b="b"/>
                <a:pathLst>
                  <a:path w="1591056" h="1060704">
                    <a:moveTo>
                      <a:pt x="0" y="0"/>
                    </a:moveTo>
                    <a:lnTo>
                      <a:pt x="1572768" y="9144"/>
                    </a:lnTo>
                    <a:lnTo>
                      <a:pt x="1581912" y="1060704"/>
                    </a:lnTo>
                    <a:lnTo>
                      <a:pt x="1591056" y="1060704"/>
                    </a:ln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5AF66B21-153A-4BF7-80B9-4FAF1072EDA4}"/>
                  </a:ext>
                </a:extLst>
              </p:cNvPr>
              <p:cNvCxnSpPr>
                <a:cxnSpLocks/>
              </p:cNvCxnSpPr>
              <p:nvPr/>
            </p:nvCxnSpPr>
            <p:spPr>
              <a:xfrm>
                <a:off x="3446360" y="3620598"/>
                <a:ext cx="10072" cy="1095402"/>
              </a:xfrm>
              <a:prstGeom prst="line">
                <a:avLst/>
              </a:prstGeom>
              <a:ln w="38100"/>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FEDDC70C-7AA4-4543-9BA8-01B364F4BCB0}"/>
                  </a:ext>
                </a:extLst>
              </p:cNvPr>
              <p:cNvSpPr txBox="1"/>
              <p:nvPr/>
            </p:nvSpPr>
            <p:spPr>
              <a:xfrm>
                <a:off x="1034127" y="2013829"/>
                <a:ext cx="761747" cy="369332"/>
              </a:xfrm>
              <a:prstGeom prst="rect">
                <a:avLst/>
              </a:prstGeom>
              <a:noFill/>
            </p:spPr>
            <p:txBody>
              <a:bodyPr wrap="none" rtlCol="0">
                <a:spAutoFit/>
              </a:bodyPr>
              <a:lstStyle/>
              <a:p>
                <a:r>
                  <a:rPr lang="zh-CN" altLang="en-US" dirty="0"/>
                  <a:t>阳极</a:t>
                </a:r>
                <a:r>
                  <a:rPr lang="en-US" altLang="zh-CN" dirty="0"/>
                  <a:t>+</a:t>
                </a:r>
                <a:endParaRPr lang="zh-CN" altLang="en-US" dirty="0"/>
              </a:p>
            </p:txBody>
          </p:sp>
          <p:sp>
            <p:nvSpPr>
              <p:cNvPr id="62" name="文本框 61">
                <a:extLst>
                  <a:ext uri="{FF2B5EF4-FFF2-40B4-BE49-F238E27FC236}">
                    <a16:creationId xmlns:a16="http://schemas.microsoft.com/office/drawing/2014/main" id="{78DA6EDA-BC23-4B2D-9C8D-F507F876B0BA}"/>
                  </a:ext>
                </a:extLst>
              </p:cNvPr>
              <p:cNvSpPr txBox="1"/>
              <p:nvPr/>
            </p:nvSpPr>
            <p:spPr>
              <a:xfrm>
                <a:off x="636099" y="4245682"/>
                <a:ext cx="716863" cy="369332"/>
              </a:xfrm>
              <a:prstGeom prst="rect">
                <a:avLst/>
              </a:prstGeom>
              <a:noFill/>
            </p:spPr>
            <p:txBody>
              <a:bodyPr wrap="none" rtlCol="0">
                <a:spAutoFit/>
              </a:bodyPr>
              <a:lstStyle/>
              <a:p>
                <a:r>
                  <a:rPr lang="zh-CN" altLang="en-US" dirty="0"/>
                  <a:t>阴极</a:t>
                </a:r>
                <a:r>
                  <a:rPr lang="en-US" altLang="zh-CN" dirty="0"/>
                  <a:t>-</a:t>
                </a:r>
                <a:endParaRPr lang="zh-CN" altLang="en-US" dirty="0"/>
              </a:p>
            </p:txBody>
          </p:sp>
          <p:sp>
            <p:nvSpPr>
              <p:cNvPr id="63" name="文本框 62">
                <a:extLst>
                  <a:ext uri="{FF2B5EF4-FFF2-40B4-BE49-F238E27FC236}">
                    <a16:creationId xmlns:a16="http://schemas.microsoft.com/office/drawing/2014/main" id="{FB9F85FE-3D40-4977-8F61-D7DA7E8C8236}"/>
                  </a:ext>
                </a:extLst>
              </p:cNvPr>
              <p:cNvSpPr txBox="1"/>
              <p:nvPr/>
            </p:nvSpPr>
            <p:spPr>
              <a:xfrm>
                <a:off x="1386801" y="5350783"/>
                <a:ext cx="1108188" cy="369332"/>
              </a:xfrm>
              <a:prstGeom prst="rect">
                <a:avLst/>
              </a:prstGeom>
              <a:noFill/>
            </p:spPr>
            <p:txBody>
              <a:bodyPr wrap="none" rtlCol="0">
                <a:spAutoFit/>
              </a:bodyPr>
              <a:lstStyle/>
              <a:p>
                <a:r>
                  <a:rPr lang="zh-CN" altLang="en-US" dirty="0"/>
                  <a:t>加热灯丝</a:t>
                </a:r>
              </a:p>
            </p:txBody>
          </p:sp>
        </p:grpSp>
        <p:sp>
          <p:nvSpPr>
            <p:cNvPr id="108" name="椭圆 107">
              <a:extLst>
                <a:ext uri="{FF2B5EF4-FFF2-40B4-BE49-F238E27FC236}">
                  <a16:creationId xmlns:a16="http://schemas.microsoft.com/office/drawing/2014/main" id="{3A7EE097-9658-43C8-84C1-74D4326570BD}"/>
                </a:ext>
              </a:extLst>
            </p:cNvPr>
            <p:cNvSpPr/>
            <p:nvPr/>
          </p:nvSpPr>
          <p:spPr>
            <a:xfrm>
              <a:off x="3370147" y="2661334"/>
              <a:ext cx="121733" cy="12518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BD1ABED7-B7D1-4E9F-B745-3C060057E569}"/>
                </a:ext>
              </a:extLst>
            </p:cNvPr>
            <p:cNvSpPr/>
            <p:nvPr/>
          </p:nvSpPr>
          <p:spPr>
            <a:xfrm>
              <a:off x="3385493" y="3504252"/>
              <a:ext cx="121733" cy="12518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0" name="箭头: 下 109">
              <a:extLst>
                <a:ext uri="{FF2B5EF4-FFF2-40B4-BE49-F238E27FC236}">
                  <a16:creationId xmlns:a16="http://schemas.microsoft.com/office/drawing/2014/main" id="{6F10676A-4455-43F5-8200-609F7E689A7B}"/>
                </a:ext>
              </a:extLst>
            </p:cNvPr>
            <p:cNvSpPr/>
            <p:nvPr/>
          </p:nvSpPr>
          <p:spPr>
            <a:xfrm>
              <a:off x="2670048" y="2492895"/>
              <a:ext cx="214356" cy="1555745"/>
            </a:xfrm>
            <a:prstGeom prst="down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2AF8EFF6-8A4F-4C49-8B9E-0AE67ED7FC59}"/>
                </a:ext>
              </a:extLst>
            </p:cNvPr>
            <p:cNvSpPr txBox="1"/>
            <p:nvPr/>
          </p:nvSpPr>
          <p:spPr>
            <a:xfrm>
              <a:off x="3507226" y="2572041"/>
              <a:ext cx="300082" cy="369332"/>
            </a:xfrm>
            <a:prstGeom prst="rect">
              <a:avLst/>
            </a:prstGeom>
            <a:noFill/>
          </p:spPr>
          <p:txBody>
            <a:bodyPr wrap="none" rtlCol="0">
              <a:spAutoFit/>
            </a:bodyPr>
            <a:lstStyle/>
            <a:p>
              <a:r>
                <a:rPr lang="en-US" altLang="zh-CN" dirty="0"/>
                <a:t>+</a:t>
              </a:r>
              <a:endParaRPr lang="zh-CN" altLang="en-US" dirty="0"/>
            </a:p>
          </p:txBody>
        </p:sp>
        <p:sp>
          <p:nvSpPr>
            <p:cNvPr id="112" name="文本框 111">
              <a:extLst>
                <a:ext uri="{FF2B5EF4-FFF2-40B4-BE49-F238E27FC236}">
                  <a16:creationId xmlns:a16="http://schemas.microsoft.com/office/drawing/2014/main" id="{C0CE2F62-4D87-4D49-9679-1E48E4640869}"/>
                </a:ext>
              </a:extLst>
            </p:cNvPr>
            <p:cNvSpPr txBox="1"/>
            <p:nvPr/>
          </p:nvSpPr>
          <p:spPr>
            <a:xfrm>
              <a:off x="3507226" y="3421639"/>
              <a:ext cx="255198" cy="369332"/>
            </a:xfrm>
            <a:prstGeom prst="rect">
              <a:avLst/>
            </a:prstGeom>
            <a:noFill/>
          </p:spPr>
          <p:txBody>
            <a:bodyPr wrap="none" rtlCol="0">
              <a:spAutoFit/>
            </a:bodyPr>
            <a:lstStyle/>
            <a:p>
              <a:r>
                <a:rPr lang="en-US" altLang="zh-CN" dirty="0"/>
                <a:t>-</a:t>
              </a:r>
              <a:endParaRPr lang="zh-CN" altLang="en-US" dirty="0"/>
            </a:p>
          </p:txBody>
        </p:sp>
      </p:grpSp>
    </p:spTree>
    <p:extLst>
      <p:ext uri="{BB962C8B-B14F-4D97-AF65-F5344CB8AC3E}">
        <p14:creationId xmlns:p14="http://schemas.microsoft.com/office/powerpoint/2010/main" val="330698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5E3B3-6642-40E0-A0E4-8BA700B60972}"/>
              </a:ext>
            </a:extLst>
          </p:cNvPr>
          <p:cNvSpPr>
            <a:spLocks noGrp="1"/>
          </p:cNvSpPr>
          <p:nvPr>
            <p:ph type="title"/>
          </p:nvPr>
        </p:nvSpPr>
        <p:spPr/>
        <p:txBody>
          <a:bodyPr/>
          <a:lstStyle/>
          <a:p>
            <a:r>
              <a:rPr lang="zh-CN" altLang="en-US" dirty="0"/>
              <a:t>真空三极管</a:t>
            </a:r>
          </a:p>
        </p:txBody>
      </p:sp>
      <p:cxnSp>
        <p:nvCxnSpPr>
          <p:cNvPr id="42" name="直接连接符 41">
            <a:extLst>
              <a:ext uri="{FF2B5EF4-FFF2-40B4-BE49-F238E27FC236}">
                <a16:creationId xmlns:a16="http://schemas.microsoft.com/office/drawing/2014/main" id="{2F3031F5-DA75-40FB-842B-A3F4F0F25380}"/>
              </a:ext>
            </a:extLst>
          </p:cNvPr>
          <p:cNvCxnSpPr>
            <a:stCxn id="5" idx="2"/>
            <a:endCxn id="5" idx="6"/>
          </p:cNvCxnSpPr>
          <p:nvPr/>
        </p:nvCxnSpPr>
        <p:spPr>
          <a:xfrm>
            <a:off x="2243205" y="3717032"/>
            <a:ext cx="1224136" cy="0"/>
          </a:xfrm>
          <a:prstGeom prst="line">
            <a:avLst/>
          </a:prstGeom>
          <a:ln w="38100">
            <a:prstDash val="dash"/>
          </a:ln>
        </p:spPr>
        <p:style>
          <a:lnRef idx="1">
            <a:schemeClr val="dk1"/>
          </a:lnRef>
          <a:fillRef idx="0">
            <a:schemeClr val="dk1"/>
          </a:fillRef>
          <a:effectRef idx="0">
            <a:schemeClr val="dk1"/>
          </a:effectRef>
          <a:fontRef idx="minor">
            <a:schemeClr val="tx1"/>
          </a:fontRef>
        </p:style>
      </p:cxnSp>
      <p:grpSp>
        <p:nvGrpSpPr>
          <p:cNvPr id="3" name="组合 2">
            <a:extLst>
              <a:ext uri="{FF2B5EF4-FFF2-40B4-BE49-F238E27FC236}">
                <a16:creationId xmlns:a16="http://schemas.microsoft.com/office/drawing/2014/main" id="{68B887B5-AED3-448A-AF61-4451313A482F}"/>
              </a:ext>
            </a:extLst>
          </p:cNvPr>
          <p:cNvGrpSpPr/>
          <p:nvPr/>
        </p:nvGrpSpPr>
        <p:grpSpPr>
          <a:xfrm>
            <a:off x="1043608" y="1916832"/>
            <a:ext cx="3647869" cy="3875291"/>
            <a:chOff x="1043608" y="1916832"/>
            <a:chExt cx="3647869" cy="3875291"/>
          </a:xfrm>
        </p:grpSpPr>
        <p:grpSp>
          <p:nvGrpSpPr>
            <p:cNvPr id="4" name="组合 3">
              <a:extLst>
                <a:ext uri="{FF2B5EF4-FFF2-40B4-BE49-F238E27FC236}">
                  <a16:creationId xmlns:a16="http://schemas.microsoft.com/office/drawing/2014/main" id="{63F5D173-6AC2-46DE-9E70-D8869DFFB54B}"/>
                </a:ext>
              </a:extLst>
            </p:cNvPr>
            <p:cNvGrpSpPr/>
            <p:nvPr/>
          </p:nvGrpSpPr>
          <p:grpSpPr>
            <a:xfrm>
              <a:off x="1619672" y="1916832"/>
              <a:ext cx="3071805" cy="3875291"/>
              <a:chOff x="636099" y="1844824"/>
              <a:chExt cx="3071805" cy="3875291"/>
            </a:xfrm>
          </p:grpSpPr>
          <p:sp>
            <p:nvSpPr>
              <p:cNvPr id="5" name="椭圆 4">
                <a:extLst>
                  <a:ext uri="{FF2B5EF4-FFF2-40B4-BE49-F238E27FC236}">
                    <a16:creationId xmlns:a16="http://schemas.microsoft.com/office/drawing/2014/main" id="{04F34301-FE20-45D5-BE2B-5DFCAA970ADF}"/>
                  </a:ext>
                </a:extLst>
              </p:cNvPr>
              <p:cNvSpPr/>
              <p:nvPr/>
            </p:nvSpPr>
            <p:spPr>
              <a:xfrm>
                <a:off x="1259632" y="2276872"/>
                <a:ext cx="122413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D086C1BA-EAFC-4D45-A5BB-AE0E4A0C18E4}"/>
                  </a:ext>
                </a:extLst>
              </p:cNvPr>
              <p:cNvGrpSpPr/>
              <p:nvPr/>
            </p:nvGrpSpPr>
            <p:grpSpPr>
              <a:xfrm>
                <a:off x="1547664" y="4437112"/>
                <a:ext cx="711990" cy="864096"/>
                <a:chOff x="3851920" y="3212976"/>
                <a:chExt cx="1135949" cy="1224136"/>
              </a:xfrm>
            </p:grpSpPr>
            <p:grpSp>
              <p:nvGrpSpPr>
                <p:cNvPr id="29" name="组合 28">
                  <a:extLst>
                    <a:ext uri="{FF2B5EF4-FFF2-40B4-BE49-F238E27FC236}">
                      <a16:creationId xmlns:a16="http://schemas.microsoft.com/office/drawing/2014/main" id="{1C7B9513-3A6B-4890-801C-A30E9E05F397}"/>
                    </a:ext>
                  </a:extLst>
                </p:cNvPr>
                <p:cNvGrpSpPr/>
                <p:nvPr/>
              </p:nvGrpSpPr>
              <p:grpSpPr>
                <a:xfrm>
                  <a:off x="3923927" y="3212976"/>
                  <a:ext cx="1008109" cy="504056"/>
                  <a:chOff x="3923928" y="3212976"/>
                  <a:chExt cx="851748" cy="360040"/>
                </a:xfrm>
              </p:grpSpPr>
              <p:sp>
                <p:nvSpPr>
                  <p:cNvPr id="35" name="椭圆 34">
                    <a:extLst>
                      <a:ext uri="{FF2B5EF4-FFF2-40B4-BE49-F238E27FC236}">
                        <a16:creationId xmlns:a16="http://schemas.microsoft.com/office/drawing/2014/main" id="{0B83556E-C476-4610-B1AF-7D80B541C19E}"/>
                      </a:ext>
                    </a:extLst>
                  </p:cNvPr>
                  <p:cNvSpPr/>
                  <p:nvPr/>
                </p:nvSpPr>
                <p:spPr>
                  <a:xfrm>
                    <a:off x="3923928"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9C66FCD3-3979-4552-B87C-09EA326F7077}"/>
                      </a:ext>
                    </a:extLst>
                  </p:cNvPr>
                  <p:cNvSpPr/>
                  <p:nvPr/>
                </p:nvSpPr>
                <p:spPr>
                  <a:xfrm>
                    <a:off x="4031940"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283D0A61-3854-4D81-A021-8949EBB4FB11}"/>
                      </a:ext>
                    </a:extLst>
                  </p:cNvPr>
                  <p:cNvSpPr/>
                  <p:nvPr/>
                </p:nvSpPr>
                <p:spPr>
                  <a:xfrm>
                    <a:off x="4165104"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DA66F509-8878-413A-9054-D438967FEA23}"/>
                      </a:ext>
                    </a:extLst>
                  </p:cNvPr>
                  <p:cNvSpPr/>
                  <p:nvPr/>
                </p:nvSpPr>
                <p:spPr>
                  <a:xfrm>
                    <a:off x="4298268"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4EFE5412-7334-4BA6-9951-36BF21ED0810}"/>
                      </a:ext>
                    </a:extLst>
                  </p:cNvPr>
                  <p:cNvSpPr/>
                  <p:nvPr/>
                </p:nvSpPr>
                <p:spPr>
                  <a:xfrm>
                    <a:off x="4426488"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5D0CADC9-B991-484A-88C0-BF9EC637095D}"/>
                      </a:ext>
                    </a:extLst>
                  </p:cNvPr>
                  <p:cNvSpPr/>
                  <p:nvPr/>
                </p:nvSpPr>
                <p:spPr>
                  <a:xfrm>
                    <a:off x="4559652" y="3212976"/>
                    <a:ext cx="216024" cy="36004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cxnSp>
              <p:nvCxnSpPr>
                <p:cNvPr id="30" name="直接连接符 29">
                  <a:extLst>
                    <a:ext uri="{FF2B5EF4-FFF2-40B4-BE49-F238E27FC236}">
                      <a16:creationId xmlns:a16="http://schemas.microsoft.com/office/drawing/2014/main" id="{61439AA5-8F9E-4176-BB8F-92F9D64E8BBD}"/>
                    </a:ext>
                  </a:extLst>
                </p:cNvPr>
                <p:cNvCxnSpPr>
                  <a:cxnSpLocks/>
                </p:cNvCxnSpPr>
                <p:nvPr/>
              </p:nvCxnSpPr>
              <p:spPr>
                <a:xfrm>
                  <a:off x="3923928" y="3465004"/>
                  <a:ext cx="0" cy="828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1" name="椭圆 30">
                  <a:extLst>
                    <a:ext uri="{FF2B5EF4-FFF2-40B4-BE49-F238E27FC236}">
                      <a16:creationId xmlns:a16="http://schemas.microsoft.com/office/drawing/2014/main" id="{E7FF86A8-9D05-4739-AD40-E35CE4A58720}"/>
                    </a:ext>
                  </a:extLst>
                </p:cNvPr>
                <p:cNvSpPr/>
                <p:nvPr/>
              </p:nvSpPr>
              <p:spPr>
                <a:xfrm>
                  <a:off x="3851920" y="4293096"/>
                  <a:ext cx="127837" cy="1440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F904AF60-4B80-4FA3-A825-0F05C411AC41}"/>
                    </a:ext>
                  </a:extLst>
                </p:cNvPr>
                <p:cNvGrpSpPr/>
                <p:nvPr/>
              </p:nvGrpSpPr>
              <p:grpSpPr>
                <a:xfrm>
                  <a:off x="4860032" y="3465004"/>
                  <a:ext cx="127837" cy="972108"/>
                  <a:chOff x="4860032" y="3429000"/>
                  <a:chExt cx="127837" cy="972108"/>
                </a:xfrm>
              </p:grpSpPr>
              <p:cxnSp>
                <p:nvCxnSpPr>
                  <p:cNvPr id="33" name="直接连接符 32">
                    <a:extLst>
                      <a:ext uri="{FF2B5EF4-FFF2-40B4-BE49-F238E27FC236}">
                        <a16:creationId xmlns:a16="http://schemas.microsoft.com/office/drawing/2014/main" id="{64E140B3-B917-45D5-9C49-A1033CA1994B}"/>
                      </a:ext>
                    </a:extLst>
                  </p:cNvPr>
                  <p:cNvCxnSpPr>
                    <a:cxnSpLocks/>
                  </p:cNvCxnSpPr>
                  <p:nvPr/>
                </p:nvCxnSpPr>
                <p:spPr>
                  <a:xfrm>
                    <a:off x="4932040" y="3429000"/>
                    <a:ext cx="0" cy="828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4" name="椭圆 33">
                    <a:extLst>
                      <a:ext uri="{FF2B5EF4-FFF2-40B4-BE49-F238E27FC236}">
                        <a16:creationId xmlns:a16="http://schemas.microsoft.com/office/drawing/2014/main" id="{CB80F8A1-5050-4D8E-BE08-964E3CA7FAD0}"/>
                      </a:ext>
                    </a:extLst>
                  </p:cNvPr>
                  <p:cNvSpPr/>
                  <p:nvPr/>
                </p:nvSpPr>
                <p:spPr>
                  <a:xfrm>
                    <a:off x="4860032" y="4257092"/>
                    <a:ext cx="127837" cy="1440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grpSp>
          <p:sp>
            <p:nvSpPr>
              <p:cNvPr id="7" name="任意多边形: 形状 6">
                <a:extLst>
                  <a:ext uri="{FF2B5EF4-FFF2-40B4-BE49-F238E27FC236}">
                    <a16:creationId xmlns:a16="http://schemas.microsoft.com/office/drawing/2014/main" id="{1859E802-1C88-4D74-B59C-EBEE380BED4C}"/>
                  </a:ext>
                </a:extLst>
              </p:cNvPr>
              <p:cNvSpPr/>
              <p:nvPr/>
            </p:nvSpPr>
            <p:spPr>
              <a:xfrm>
                <a:off x="1490472" y="4377672"/>
                <a:ext cx="1965960" cy="347472"/>
              </a:xfrm>
              <a:custGeom>
                <a:avLst/>
                <a:gdLst>
                  <a:gd name="connsiteX0" fmla="*/ 0 w 1965960"/>
                  <a:gd name="connsiteY0" fmla="*/ 137160 h 347472"/>
                  <a:gd name="connsiteX1" fmla="*/ 91440 w 1965960"/>
                  <a:gd name="connsiteY1" fmla="*/ 9144 h 347472"/>
                  <a:gd name="connsiteX2" fmla="*/ 713232 w 1965960"/>
                  <a:gd name="connsiteY2" fmla="*/ 0 h 347472"/>
                  <a:gd name="connsiteX3" fmla="*/ 1060704 w 1965960"/>
                  <a:gd name="connsiteY3" fmla="*/ 347472 h 347472"/>
                  <a:gd name="connsiteX4" fmla="*/ 1965960 w 1965960"/>
                  <a:gd name="connsiteY4" fmla="*/ 338328 h 347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347472">
                    <a:moveTo>
                      <a:pt x="0" y="137160"/>
                    </a:moveTo>
                    <a:lnTo>
                      <a:pt x="91440" y="9144"/>
                    </a:lnTo>
                    <a:lnTo>
                      <a:pt x="713232" y="0"/>
                    </a:lnTo>
                    <a:lnTo>
                      <a:pt x="1060704" y="347472"/>
                    </a:lnTo>
                    <a:lnTo>
                      <a:pt x="1965960" y="338328"/>
                    </a:lnTo>
                  </a:path>
                </a:pathLst>
              </a:cu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952B7DCD-99A9-4E1D-8148-A3697A952EFA}"/>
                  </a:ext>
                </a:extLst>
              </p:cNvPr>
              <p:cNvCxnSpPr/>
              <p:nvPr/>
            </p:nvCxnSpPr>
            <p:spPr>
              <a:xfrm>
                <a:off x="1592797" y="3140968"/>
                <a:ext cx="5867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29C65A3C-2687-4597-8E88-9B5DF1937E8B}"/>
                  </a:ext>
                </a:extLst>
              </p:cNvPr>
              <p:cNvCxnSpPr/>
              <p:nvPr/>
            </p:nvCxnSpPr>
            <p:spPr>
              <a:xfrm flipV="1">
                <a:off x="1870498" y="1844824"/>
                <a:ext cx="0" cy="1296144"/>
              </a:xfrm>
              <a:prstGeom prst="line">
                <a:avLst/>
              </a:prstGeom>
              <a:ln w="38100"/>
            </p:spPr>
            <p:style>
              <a:lnRef idx="1">
                <a:schemeClr val="dk1"/>
              </a:lnRef>
              <a:fillRef idx="0">
                <a:schemeClr val="dk1"/>
              </a:fillRef>
              <a:effectRef idx="0">
                <a:schemeClr val="dk1"/>
              </a:effectRef>
              <a:fontRef idx="minor">
                <a:schemeClr val="tx1"/>
              </a:fontRef>
            </p:style>
          </p:cxnSp>
          <p:sp>
            <p:nvSpPr>
              <p:cNvPr id="10" name="椭圆 9">
                <a:extLst>
                  <a:ext uri="{FF2B5EF4-FFF2-40B4-BE49-F238E27FC236}">
                    <a16:creationId xmlns:a16="http://schemas.microsoft.com/office/drawing/2014/main" id="{5AD84678-3DF2-4F75-AF74-8DE557D4FACB}"/>
                  </a:ext>
                </a:extLst>
              </p:cNvPr>
              <p:cNvSpPr/>
              <p:nvPr/>
            </p:nvSpPr>
            <p:spPr>
              <a:xfrm>
                <a:off x="1480584" y="4154729"/>
                <a:ext cx="180576" cy="144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t>
                </a:r>
                <a:endParaRPr lang="zh-CN" altLang="en-US" dirty="0"/>
              </a:p>
            </p:txBody>
          </p:sp>
          <p:sp>
            <p:nvSpPr>
              <p:cNvPr id="11" name="椭圆 10">
                <a:extLst>
                  <a:ext uri="{FF2B5EF4-FFF2-40B4-BE49-F238E27FC236}">
                    <a16:creationId xmlns:a16="http://schemas.microsoft.com/office/drawing/2014/main" id="{15C41873-78DC-49A4-B3A0-38AE2935DF43}"/>
                  </a:ext>
                </a:extLst>
              </p:cNvPr>
              <p:cNvSpPr/>
              <p:nvPr/>
            </p:nvSpPr>
            <p:spPr>
              <a:xfrm>
                <a:off x="1705586" y="3908079"/>
                <a:ext cx="180576" cy="144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t>
                </a:r>
                <a:endParaRPr lang="zh-CN" altLang="en-US" dirty="0"/>
              </a:p>
            </p:txBody>
          </p:sp>
          <p:sp>
            <p:nvSpPr>
              <p:cNvPr id="12" name="椭圆 11">
                <a:extLst>
                  <a:ext uri="{FF2B5EF4-FFF2-40B4-BE49-F238E27FC236}">
                    <a16:creationId xmlns:a16="http://schemas.microsoft.com/office/drawing/2014/main" id="{C9A3F9A1-6D45-4450-A1E9-B3802D11B4DB}"/>
                  </a:ext>
                </a:extLst>
              </p:cNvPr>
              <p:cNvSpPr/>
              <p:nvPr/>
            </p:nvSpPr>
            <p:spPr>
              <a:xfrm>
                <a:off x="1951328" y="4108472"/>
                <a:ext cx="180576" cy="144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t>
                </a:r>
                <a:endParaRPr lang="zh-CN" altLang="en-US" dirty="0"/>
              </a:p>
            </p:txBody>
          </p:sp>
          <p:sp>
            <p:nvSpPr>
              <p:cNvPr id="13" name="椭圆 12">
                <a:extLst>
                  <a:ext uri="{FF2B5EF4-FFF2-40B4-BE49-F238E27FC236}">
                    <a16:creationId xmlns:a16="http://schemas.microsoft.com/office/drawing/2014/main" id="{F5E89DB2-92B8-4DC7-94F3-FCEC950F70D0}"/>
                  </a:ext>
                </a:extLst>
              </p:cNvPr>
              <p:cNvSpPr/>
              <p:nvPr/>
            </p:nvSpPr>
            <p:spPr>
              <a:xfrm>
                <a:off x="2198182" y="4036463"/>
                <a:ext cx="180576" cy="144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t>
                </a:r>
                <a:endParaRPr lang="zh-CN" altLang="en-US" dirty="0"/>
              </a:p>
            </p:txBody>
          </p:sp>
          <p:sp>
            <p:nvSpPr>
              <p:cNvPr id="14" name="椭圆 13">
                <a:extLst>
                  <a:ext uri="{FF2B5EF4-FFF2-40B4-BE49-F238E27FC236}">
                    <a16:creationId xmlns:a16="http://schemas.microsoft.com/office/drawing/2014/main" id="{9C10602A-E84B-498B-B39B-4DC4FEC03B27}"/>
                  </a:ext>
                </a:extLst>
              </p:cNvPr>
              <p:cNvSpPr/>
              <p:nvPr/>
            </p:nvSpPr>
            <p:spPr>
              <a:xfrm>
                <a:off x="1352989" y="3984125"/>
                <a:ext cx="180576" cy="144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t>
                </a:r>
                <a:endParaRPr lang="zh-CN" altLang="en-US" dirty="0"/>
              </a:p>
            </p:txBody>
          </p:sp>
          <p:cxnSp>
            <p:nvCxnSpPr>
              <p:cNvPr id="15" name="直接箭头连接符 14">
                <a:extLst>
                  <a:ext uri="{FF2B5EF4-FFF2-40B4-BE49-F238E27FC236}">
                    <a16:creationId xmlns:a16="http://schemas.microsoft.com/office/drawing/2014/main" id="{FED690D1-C620-48D2-AACD-F378601B888E}"/>
                  </a:ext>
                </a:extLst>
              </p:cNvPr>
              <p:cNvCxnSpPr>
                <a:stCxn id="10" idx="0"/>
              </p:cNvCxnSpPr>
              <p:nvPr/>
            </p:nvCxnSpPr>
            <p:spPr>
              <a:xfrm flipV="1">
                <a:off x="1570872" y="3862979"/>
                <a:ext cx="0" cy="29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216B92C-E251-4A15-BFEB-315E31DB9F73}"/>
                  </a:ext>
                </a:extLst>
              </p:cNvPr>
              <p:cNvCxnSpPr>
                <a:stCxn id="13" idx="0"/>
              </p:cNvCxnSpPr>
              <p:nvPr/>
            </p:nvCxnSpPr>
            <p:spPr>
              <a:xfrm flipV="1">
                <a:off x="2288470" y="3844865"/>
                <a:ext cx="8498" cy="191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D817E2AC-728B-4B67-8C39-DDB8E03D3878}"/>
                  </a:ext>
                </a:extLst>
              </p:cNvPr>
              <p:cNvCxnSpPr>
                <a:stCxn id="14" idx="0"/>
              </p:cNvCxnSpPr>
              <p:nvPr/>
            </p:nvCxnSpPr>
            <p:spPr>
              <a:xfrm flipV="1">
                <a:off x="1443277" y="3813752"/>
                <a:ext cx="0" cy="170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1A3FF66-2B22-49AE-9E2A-9BCD61EBF487}"/>
                  </a:ext>
                </a:extLst>
              </p:cNvPr>
              <p:cNvCxnSpPr>
                <a:stCxn id="11" idx="0"/>
              </p:cNvCxnSpPr>
              <p:nvPr/>
            </p:nvCxnSpPr>
            <p:spPr>
              <a:xfrm flipV="1">
                <a:off x="1795874" y="3790971"/>
                <a:ext cx="0" cy="117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F78FD48-DCEE-45DF-B7FD-E962A419C38B}"/>
                  </a:ext>
                </a:extLst>
              </p:cNvPr>
              <p:cNvCxnSpPr>
                <a:cxnSpLocks/>
              </p:cNvCxnSpPr>
              <p:nvPr/>
            </p:nvCxnSpPr>
            <p:spPr>
              <a:xfrm flipH="1" flipV="1">
                <a:off x="2013757" y="3971722"/>
                <a:ext cx="19872" cy="166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任意多边形: 形状 19">
                <a:extLst>
                  <a:ext uri="{FF2B5EF4-FFF2-40B4-BE49-F238E27FC236}">
                    <a16:creationId xmlns:a16="http://schemas.microsoft.com/office/drawing/2014/main" id="{48496EDC-41A6-452E-A4ED-7E2AA83E4B2D}"/>
                  </a:ext>
                </a:extLst>
              </p:cNvPr>
              <p:cNvSpPr/>
              <p:nvPr/>
            </p:nvSpPr>
            <p:spPr>
              <a:xfrm>
                <a:off x="1883664" y="1865376"/>
                <a:ext cx="1591056" cy="1060704"/>
              </a:xfrm>
              <a:custGeom>
                <a:avLst/>
                <a:gdLst>
                  <a:gd name="connsiteX0" fmla="*/ 0 w 1591056"/>
                  <a:gd name="connsiteY0" fmla="*/ 0 h 1060704"/>
                  <a:gd name="connsiteX1" fmla="*/ 1572768 w 1591056"/>
                  <a:gd name="connsiteY1" fmla="*/ 9144 h 1060704"/>
                  <a:gd name="connsiteX2" fmla="*/ 1581912 w 1591056"/>
                  <a:gd name="connsiteY2" fmla="*/ 1060704 h 1060704"/>
                  <a:gd name="connsiteX3" fmla="*/ 1591056 w 1591056"/>
                  <a:gd name="connsiteY3" fmla="*/ 1060704 h 1060704"/>
                </a:gdLst>
                <a:ahLst/>
                <a:cxnLst>
                  <a:cxn ang="0">
                    <a:pos x="connsiteX0" y="connsiteY0"/>
                  </a:cxn>
                  <a:cxn ang="0">
                    <a:pos x="connsiteX1" y="connsiteY1"/>
                  </a:cxn>
                  <a:cxn ang="0">
                    <a:pos x="connsiteX2" y="connsiteY2"/>
                  </a:cxn>
                  <a:cxn ang="0">
                    <a:pos x="connsiteX3" y="connsiteY3"/>
                  </a:cxn>
                </a:cxnLst>
                <a:rect l="l" t="t" r="r" b="b"/>
                <a:pathLst>
                  <a:path w="1591056" h="1060704">
                    <a:moveTo>
                      <a:pt x="0" y="0"/>
                    </a:moveTo>
                    <a:lnTo>
                      <a:pt x="1572768" y="9144"/>
                    </a:lnTo>
                    <a:lnTo>
                      <a:pt x="1581912" y="1060704"/>
                    </a:lnTo>
                    <a:lnTo>
                      <a:pt x="1591056" y="1060704"/>
                    </a:ln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58037CD9-15B6-4668-9257-1DD83FFDE58D}"/>
                  </a:ext>
                </a:extLst>
              </p:cNvPr>
              <p:cNvCxnSpPr>
                <a:cxnSpLocks/>
              </p:cNvCxnSpPr>
              <p:nvPr/>
            </p:nvCxnSpPr>
            <p:spPr>
              <a:xfrm>
                <a:off x="3455876" y="3356992"/>
                <a:ext cx="556" cy="1359008"/>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A9D56608-5C5B-4D65-AEB7-A5ABF938AE1D}"/>
                  </a:ext>
                </a:extLst>
              </p:cNvPr>
              <p:cNvCxnSpPr/>
              <p:nvPr/>
            </p:nvCxnSpPr>
            <p:spPr>
              <a:xfrm>
                <a:off x="3203848" y="2926080"/>
                <a:ext cx="50405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79CCE2B4-8E58-4236-93C7-791502CBAF20}"/>
                  </a:ext>
                </a:extLst>
              </p:cNvPr>
              <p:cNvCxnSpPr/>
              <p:nvPr/>
            </p:nvCxnSpPr>
            <p:spPr>
              <a:xfrm>
                <a:off x="3347864" y="3068960"/>
                <a:ext cx="21602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BFC1DCE3-2827-456D-A871-977D8CA0DAC0}"/>
                  </a:ext>
                </a:extLst>
              </p:cNvPr>
              <p:cNvCxnSpPr/>
              <p:nvPr/>
            </p:nvCxnSpPr>
            <p:spPr>
              <a:xfrm>
                <a:off x="3203848" y="3212976"/>
                <a:ext cx="50405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155BF4F6-040F-4CB3-B5A9-4702C3797217}"/>
                  </a:ext>
                </a:extLst>
              </p:cNvPr>
              <p:cNvCxnSpPr/>
              <p:nvPr/>
            </p:nvCxnSpPr>
            <p:spPr>
              <a:xfrm>
                <a:off x="3347864" y="3356992"/>
                <a:ext cx="21602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FB9EF8B3-048D-440E-AF8F-3B14B88BC2AF}"/>
                  </a:ext>
                </a:extLst>
              </p:cNvPr>
              <p:cNvSpPr txBox="1"/>
              <p:nvPr/>
            </p:nvSpPr>
            <p:spPr>
              <a:xfrm>
                <a:off x="1034127" y="2013829"/>
                <a:ext cx="761747" cy="369332"/>
              </a:xfrm>
              <a:prstGeom prst="rect">
                <a:avLst/>
              </a:prstGeom>
              <a:noFill/>
            </p:spPr>
            <p:txBody>
              <a:bodyPr wrap="none" rtlCol="0">
                <a:spAutoFit/>
              </a:bodyPr>
              <a:lstStyle/>
              <a:p>
                <a:r>
                  <a:rPr lang="zh-CN" altLang="en-US" dirty="0"/>
                  <a:t>阳极</a:t>
                </a:r>
                <a:r>
                  <a:rPr lang="en-US" altLang="zh-CN" dirty="0"/>
                  <a:t>+</a:t>
                </a:r>
                <a:endParaRPr lang="zh-CN" altLang="en-US" dirty="0"/>
              </a:p>
            </p:txBody>
          </p:sp>
          <p:sp>
            <p:nvSpPr>
              <p:cNvPr id="27" name="文本框 26">
                <a:extLst>
                  <a:ext uri="{FF2B5EF4-FFF2-40B4-BE49-F238E27FC236}">
                    <a16:creationId xmlns:a16="http://schemas.microsoft.com/office/drawing/2014/main" id="{688B6943-5A2F-4876-A673-F2AD62ADBA47}"/>
                  </a:ext>
                </a:extLst>
              </p:cNvPr>
              <p:cNvSpPr txBox="1"/>
              <p:nvPr/>
            </p:nvSpPr>
            <p:spPr>
              <a:xfrm>
                <a:off x="636099" y="4245682"/>
                <a:ext cx="716863" cy="369332"/>
              </a:xfrm>
              <a:prstGeom prst="rect">
                <a:avLst/>
              </a:prstGeom>
              <a:noFill/>
            </p:spPr>
            <p:txBody>
              <a:bodyPr wrap="none" rtlCol="0">
                <a:spAutoFit/>
              </a:bodyPr>
              <a:lstStyle/>
              <a:p>
                <a:r>
                  <a:rPr lang="zh-CN" altLang="en-US" dirty="0"/>
                  <a:t>阴极</a:t>
                </a:r>
                <a:r>
                  <a:rPr lang="en-US" altLang="zh-CN" dirty="0"/>
                  <a:t>-</a:t>
                </a:r>
                <a:endParaRPr lang="zh-CN" altLang="en-US" dirty="0"/>
              </a:p>
            </p:txBody>
          </p:sp>
          <p:sp>
            <p:nvSpPr>
              <p:cNvPr id="28" name="文本框 27">
                <a:extLst>
                  <a:ext uri="{FF2B5EF4-FFF2-40B4-BE49-F238E27FC236}">
                    <a16:creationId xmlns:a16="http://schemas.microsoft.com/office/drawing/2014/main" id="{B6B2D1AD-2364-449C-AB8B-8A37D5666F6C}"/>
                  </a:ext>
                </a:extLst>
              </p:cNvPr>
              <p:cNvSpPr txBox="1"/>
              <p:nvPr/>
            </p:nvSpPr>
            <p:spPr>
              <a:xfrm>
                <a:off x="1386801" y="5350783"/>
                <a:ext cx="1108188" cy="369332"/>
              </a:xfrm>
              <a:prstGeom prst="rect">
                <a:avLst/>
              </a:prstGeom>
              <a:noFill/>
            </p:spPr>
            <p:txBody>
              <a:bodyPr wrap="none" rtlCol="0">
                <a:spAutoFit/>
              </a:bodyPr>
              <a:lstStyle/>
              <a:p>
                <a:r>
                  <a:rPr lang="zh-CN" altLang="en-US" dirty="0"/>
                  <a:t>加热灯丝</a:t>
                </a:r>
              </a:p>
            </p:txBody>
          </p:sp>
        </p:grpSp>
        <p:cxnSp>
          <p:nvCxnSpPr>
            <p:cNvPr id="44" name="直接连接符 43">
              <a:extLst>
                <a:ext uri="{FF2B5EF4-FFF2-40B4-BE49-F238E27FC236}">
                  <a16:creationId xmlns:a16="http://schemas.microsoft.com/office/drawing/2014/main" id="{62CCD17E-2FAA-460C-A4A3-0893552A686B}"/>
                </a:ext>
              </a:extLst>
            </p:cNvPr>
            <p:cNvCxnSpPr>
              <a:stCxn id="5" idx="2"/>
            </p:cNvCxnSpPr>
            <p:nvPr/>
          </p:nvCxnSpPr>
          <p:spPr>
            <a:xfrm flipH="1">
              <a:off x="1043608" y="3717032"/>
              <a:ext cx="1199597"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5" name="文本框 44">
            <a:extLst>
              <a:ext uri="{FF2B5EF4-FFF2-40B4-BE49-F238E27FC236}">
                <a16:creationId xmlns:a16="http://schemas.microsoft.com/office/drawing/2014/main" id="{3730160E-4154-464C-A6D5-7813D20AA98B}"/>
              </a:ext>
            </a:extLst>
          </p:cNvPr>
          <p:cNvSpPr txBox="1"/>
          <p:nvPr/>
        </p:nvSpPr>
        <p:spPr>
          <a:xfrm>
            <a:off x="1259632" y="3284984"/>
            <a:ext cx="646331" cy="369332"/>
          </a:xfrm>
          <a:prstGeom prst="rect">
            <a:avLst/>
          </a:prstGeom>
          <a:noFill/>
        </p:spPr>
        <p:txBody>
          <a:bodyPr wrap="none" rtlCol="0">
            <a:spAutoFit/>
          </a:bodyPr>
          <a:lstStyle/>
          <a:p>
            <a:r>
              <a:rPr lang="zh-CN" altLang="en-US" dirty="0"/>
              <a:t>栅极</a:t>
            </a:r>
          </a:p>
        </p:txBody>
      </p:sp>
      <p:sp>
        <p:nvSpPr>
          <p:cNvPr id="46" name="椭圆 45">
            <a:extLst>
              <a:ext uri="{FF2B5EF4-FFF2-40B4-BE49-F238E27FC236}">
                <a16:creationId xmlns:a16="http://schemas.microsoft.com/office/drawing/2014/main" id="{F10C8A6D-BEBD-4DEC-AF3C-3B26D26A10E7}"/>
              </a:ext>
            </a:extLst>
          </p:cNvPr>
          <p:cNvSpPr/>
          <p:nvPr/>
        </p:nvSpPr>
        <p:spPr>
          <a:xfrm>
            <a:off x="922390" y="3654317"/>
            <a:ext cx="121218" cy="12542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DC96C6A3-FAE6-4F8F-952E-71E399F2FBFE}"/>
              </a:ext>
            </a:extLst>
          </p:cNvPr>
          <p:cNvPicPr>
            <a:picLocks noChangeAspect="1"/>
          </p:cNvPicPr>
          <p:nvPr/>
        </p:nvPicPr>
        <p:blipFill>
          <a:blip r:embed="rId2"/>
          <a:stretch>
            <a:fillRect/>
          </a:stretch>
        </p:blipFill>
        <p:spPr>
          <a:xfrm>
            <a:off x="5185221" y="1578327"/>
            <a:ext cx="3323755" cy="4402831"/>
          </a:xfrm>
          <a:prstGeom prst="rect">
            <a:avLst/>
          </a:prstGeom>
        </p:spPr>
      </p:pic>
    </p:spTree>
    <p:extLst>
      <p:ext uri="{BB962C8B-B14F-4D97-AF65-F5344CB8AC3E}">
        <p14:creationId xmlns:p14="http://schemas.microsoft.com/office/powerpoint/2010/main" val="58532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ircle(in)">
                                      <p:cBhvr>
                                        <p:cTn id="7"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2959" y="1552928"/>
            <a:ext cx="7543801" cy="4684384"/>
          </a:xfrm>
        </p:spPr>
        <p:txBody>
          <a:bodyPr>
            <a:noAutofit/>
          </a:bodyPr>
          <a:lstStyle/>
          <a:p>
            <a:pPr>
              <a:lnSpc>
                <a:spcPct val="150000"/>
              </a:lnSpc>
              <a:buFont typeface="Wingdings" panose="05000000000000000000" pitchFamily="2" charset="2"/>
              <a:buChar char="u"/>
            </a:pPr>
            <a:r>
              <a:rPr lang="zh-CN" altLang="en-US" sz="2400" dirty="0"/>
              <a:t>主要领域：本课程主要讨论使用电子元件实现连续信号运算、离散逻辑值表达、数值运算和存储的原理、电路结构、电气与信号特性等问题。</a:t>
            </a:r>
            <a:endParaRPr lang="en-US" altLang="zh-CN" sz="2400" dirty="0"/>
          </a:p>
          <a:p>
            <a:pPr>
              <a:lnSpc>
                <a:spcPct val="150000"/>
              </a:lnSpc>
              <a:buFont typeface="Wingdings" panose="05000000000000000000" pitchFamily="2" charset="2"/>
              <a:buChar char="u"/>
            </a:pPr>
            <a:r>
              <a:rPr lang="zh-CN" altLang="en-US" sz="2400" dirty="0"/>
              <a:t>课程目标：掌握基本元器件的工作原理，各种连续和离散运算基本电路的组成、工作原理和性能特点。掌握基本原理电路的分析和设计方法。</a:t>
            </a:r>
            <a:endParaRPr lang="en-US" altLang="zh-CN" sz="2400" dirty="0"/>
          </a:p>
          <a:p>
            <a:pPr>
              <a:lnSpc>
                <a:spcPct val="150000"/>
              </a:lnSpc>
              <a:buFont typeface="Wingdings" panose="05000000000000000000" pitchFamily="2" charset="2"/>
              <a:buChar char="u"/>
            </a:pPr>
            <a:r>
              <a:rPr lang="zh-CN" altLang="en-US" sz="2400" dirty="0"/>
              <a:t>后续课程：数字电子技术课程设计、计算机组成原理、计算机接口技术、嵌入式系统</a:t>
            </a:r>
            <a:r>
              <a:rPr lang="en-US" altLang="zh-CN" sz="2400"/>
              <a:t>…</a:t>
            </a:r>
            <a:endParaRPr lang="en-US" altLang="zh-CN" sz="2400" dirty="0"/>
          </a:p>
          <a:p>
            <a:pPr marL="109728" indent="0">
              <a:lnSpc>
                <a:spcPct val="150000"/>
              </a:lnSpc>
              <a:buNone/>
            </a:pPr>
            <a:endParaRPr lang="zh-CN" altLang="en-US" sz="2400" dirty="0"/>
          </a:p>
        </p:txBody>
      </p:sp>
      <p:sp>
        <p:nvSpPr>
          <p:cNvPr id="3" name="标题 2"/>
          <p:cNvSpPr>
            <a:spLocks noGrp="1"/>
          </p:cNvSpPr>
          <p:nvPr>
            <p:ph type="title"/>
          </p:nvPr>
        </p:nvSpPr>
        <p:spPr/>
        <p:txBody>
          <a:bodyPr/>
          <a:lstStyle/>
          <a:p>
            <a:r>
              <a:rPr lang="zh-CN" altLang="en-US" dirty="0"/>
              <a:t>课程概述</a:t>
            </a:r>
          </a:p>
        </p:txBody>
      </p:sp>
    </p:spTree>
    <p:extLst>
      <p:ext uri="{BB962C8B-B14F-4D97-AF65-F5344CB8AC3E}">
        <p14:creationId xmlns:p14="http://schemas.microsoft.com/office/powerpoint/2010/main" val="206564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3A14C-F645-45AF-A77C-044E031E8D18}"/>
              </a:ext>
            </a:extLst>
          </p:cNvPr>
          <p:cNvSpPr>
            <a:spLocks noGrp="1"/>
          </p:cNvSpPr>
          <p:nvPr>
            <p:ph type="title"/>
          </p:nvPr>
        </p:nvSpPr>
        <p:spPr/>
        <p:txBody>
          <a:bodyPr/>
          <a:lstStyle/>
          <a:p>
            <a:r>
              <a:rPr lang="zh-CN" altLang="en-US" dirty="0"/>
              <a:t>真空三极管工作原理</a:t>
            </a:r>
          </a:p>
        </p:txBody>
      </p:sp>
      <p:grpSp>
        <p:nvGrpSpPr>
          <p:cNvPr id="40" name="组合 39">
            <a:extLst>
              <a:ext uri="{FF2B5EF4-FFF2-40B4-BE49-F238E27FC236}">
                <a16:creationId xmlns:a16="http://schemas.microsoft.com/office/drawing/2014/main" id="{34A53EEB-0770-47D7-AC94-122356411D8A}"/>
              </a:ext>
            </a:extLst>
          </p:cNvPr>
          <p:cNvGrpSpPr/>
          <p:nvPr/>
        </p:nvGrpSpPr>
        <p:grpSpPr>
          <a:xfrm>
            <a:off x="251520" y="2242799"/>
            <a:ext cx="4572508" cy="3418448"/>
            <a:chOff x="251520" y="2242799"/>
            <a:chExt cx="4572508" cy="3418448"/>
          </a:xfrm>
        </p:grpSpPr>
        <p:sp>
          <p:nvSpPr>
            <p:cNvPr id="4" name="椭圆 3">
              <a:extLst>
                <a:ext uri="{FF2B5EF4-FFF2-40B4-BE49-F238E27FC236}">
                  <a16:creationId xmlns:a16="http://schemas.microsoft.com/office/drawing/2014/main" id="{A3A1D06C-6210-4A82-BE33-5F9E74DF6DA6}"/>
                </a:ext>
              </a:extLst>
            </p:cNvPr>
            <p:cNvSpPr/>
            <p:nvPr/>
          </p:nvSpPr>
          <p:spPr>
            <a:xfrm>
              <a:off x="1835696" y="4113075"/>
              <a:ext cx="1152128" cy="108012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95A6376F-F39E-485C-AAAA-E90C9E64C032}"/>
                </a:ext>
              </a:extLst>
            </p:cNvPr>
            <p:cNvCxnSpPr>
              <a:cxnSpLocks/>
            </p:cNvCxnSpPr>
            <p:nvPr/>
          </p:nvCxnSpPr>
          <p:spPr>
            <a:xfrm>
              <a:off x="2051720" y="4653135"/>
              <a:ext cx="792088" cy="0"/>
            </a:xfrm>
            <a:prstGeom prst="line">
              <a:avLst/>
            </a:prstGeom>
            <a:ln>
              <a:prstDash val="dash"/>
            </a:ln>
          </p:spPr>
          <p:style>
            <a:lnRef idx="2">
              <a:schemeClr val="dk1"/>
            </a:lnRef>
            <a:fillRef idx="1">
              <a:schemeClr val="lt1"/>
            </a:fillRef>
            <a:effectRef idx="0">
              <a:schemeClr val="dk1"/>
            </a:effectRef>
            <a:fontRef idx="minor">
              <a:schemeClr val="dk1"/>
            </a:fontRef>
          </p:style>
        </p:cxnSp>
        <p:cxnSp>
          <p:nvCxnSpPr>
            <p:cNvPr id="10" name="直接连接符 9">
              <a:extLst>
                <a:ext uri="{FF2B5EF4-FFF2-40B4-BE49-F238E27FC236}">
                  <a16:creationId xmlns:a16="http://schemas.microsoft.com/office/drawing/2014/main" id="{18A13E41-0CCA-44C4-B80F-144C92865F8D}"/>
                </a:ext>
              </a:extLst>
            </p:cNvPr>
            <p:cNvCxnSpPr>
              <a:cxnSpLocks/>
              <a:stCxn id="19" idx="6"/>
            </p:cNvCxnSpPr>
            <p:nvPr/>
          </p:nvCxnSpPr>
          <p:spPr>
            <a:xfrm>
              <a:off x="1163520" y="4638275"/>
              <a:ext cx="888200" cy="14860"/>
            </a:xfrm>
            <a:prstGeom prst="line">
              <a:avLst/>
            </a:prstGeom>
            <a:ln/>
          </p:spPr>
          <p:style>
            <a:lnRef idx="2">
              <a:schemeClr val="dk1"/>
            </a:lnRef>
            <a:fillRef idx="1">
              <a:schemeClr val="lt1"/>
            </a:fillRef>
            <a:effectRef idx="0">
              <a:schemeClr val="dk1"/>
            </a:effectRef>
            <a:fontRef idx="minor">
              <a:schemeClr val="dk1"/>
            </a:fontRef>
          </p:style>
        </p:cxnSp>
        <p:sp>
          <p:nvSpPr>
            <p:cNvPr id="11" name="任意多边形: 形状 10">
              <a:extLst>
                <a:ext uri="{FF2B5EF4-FFF2-40B4-BE49-F238E27FC236}">
                  <a16:creationId xmlns:a16="http://schemas.microsoft.com/office/drawing/2014/main" id="{FF21F227-2348-4F25-AAB4-D735143D604B}"/>
                </a:ext>
              </a:extLst>
            </p:cNvPr>
            <p:cNvSpPr/>
            <p:nvPr/>
          </p:nvSpPr>
          <p:spPr>
            <a:xfrm>
              <a:off x="2231136" y="4945707"/>
              <a:ext cx="402336" cy="54900"/>
            </a:xfrm>
            <a:custGeom>
              <a:avLst/>
              <a:gdLst>
                <a:gd name="connsiteX0" fmla="*/ 0 w 402336"/>
                <a:gd name="connsiteY0" fmla="*/ 54900 h 54900"/>
                <a:gd name="connsiteX1" fmla="*/ 192024 w 402336"/>
                <a:gd name="connsiteY1" fmla="*/ 36 h 54900"/>
                <a:gd name="connsiteX2" fmla="*/ 402336 w 402336"/>
                <a:gd name="connsiteY2" fmla="*/ 45756 h 54900"/>
                <a:gd name="connsiteX3" fmla="*/ 402336 w 402336"/>
                <a:gd name="connsiteY3" fmla="*/ 45756 h 54900"/>
              </a:gdLst>
              <a:ahLst/>
              <a:cxnLst>
                <a:cxn ang="0">
                  <a:pos x="connsiteX0" y="connsiteY0"/>
                </a:cxn>
                <a:cxn ang="0">
                  <a:pos x="connsiteX1" y="connsiteY1"/>
                </a:cxn>
                <a:cxn ang="0">
                  <a:pos x="connsiteX2" y="connsiteY2"/>
                </a:cxn>
                <a:cxn ang="0">
                  <a:pos x="connsiteX3" y="connsiteY3"/>
                </a:cxn>
              </a:cxnLst>
              <a:rect l="l" t="t" r="r" b="b"/>
              <a:pathLst>
                <a:path w="402336" h="54900">
                  <a:moveTo>
                    <a:pt x="0" y="54900"/>
                  </a:moveTo>
                  <a:cubicBezTo>
                    <a:pt x="62484" y="28230"/>
                    <a:pt x="124968" y="1560"/>
                    <a:pt x="192024" y="36"/>
                  </a:cubicBezTo>
                  <a:cubicBezTo>
                    <a:pt x="259080" y="-1488"/>
                    <a:pt x="402336" y="45756"/>
                    <a:pt x="402336" y="45756"/>
                  </a:cubicBezTo>
                  <a:lnTo>
                    <a:pt x="402336" y="45756"/>
                  </a:ln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0A981EE9-8102-4CE2-B44D-782C45FA7EA9}"/>
                </a:ext>
              </a:extLst>
            </p:cNvPr>
            <p:cNvCxnSpPr/>
            <p:nvPr/>
          </p:nvCxnSpPr>
          <p:spPr>
            <a:xfrm>
              <a:off x="2231136" y="5000607"/>
              <a:ext cx="0" cy="660640"/>
            </a:xfrm>
            <a:prstGeom prst="line">
              <a:avLst/>
            </a:prstGeom>
            <a:ln/>
          </p:spPr>
          <p:style>
            <a:lnRef idx="2">
              <a:schemeClr val="dk1"/>
            </a:lnRef>
            <a:fillRef idx="1">
              <a:schemeClr val="lt1"/>
            </a:fillRef>
            <a:effectRef idx="0">
              <a:schemeClr val="dk1"/>
            </a:effectRef>
            <a:fontRef idx="minor">
              <a:schemeClr val="dk1"/>
            </a:fontRef>
          </p:style>
        </p:cxnSp>
        <p:cxnSp>
          <p:nvCxnSpPr>
            <p:cNvPr id="15" name="直接连接符 14">
              <a:extLst>
                <a:ext uri="{FF2B5EF4-FFF2-40B4-BE49-F238E27FC236}">
                  <a16:creationId xmlns:a16="http://schemas.microsoft.com/office/drawing/2014/main" id="{824A4403-D0A5-4477-B1CC-CD8A2370C0AE}"/>
                </a:ext>
              </a:extLst>
            </p:cNvPr>
            <p:cNvCxnSpPr/>
            <p:nvPr/>
          </p:nvCxnSpPr>
          <p:spPr>
            <a:xfrm>
              <a:off x="2231136" y="4365103"/>
              <a:ext cx="402336" cy="0"/>
            </a:xfrm>
            <a:prstGeom prst="line">
              <a:avLst/>
            </a:prstGeom>
            <a:ln/>
          </p:spPr>
          <p:style>
            <a:lnRef idx="2">
              <a:schemeClr val="dk1"/>
            </a:lnRef>
            <a:fillRef idx="1">
              <a:schemeClr val="lt1"/>
            </a:fillRef>
            <a:effectRef idx="0">
              <a:schemeClr val="dk1"/>
            </a:effectRef>
            <a:fontRef idx="minor">
              <a:schemeClr val="dk1"/>
            </a:fontRef>
          </p:style>
        </p:cxnSp>
        <p:cxnSp>
          <p:nvCxnSpPr>
            <p:cNvPr id="17" name="直接连接符 16">
              <a:extLst>
                <a:ext uri="{FF2B5EF4-FFF2-40B4-BE49-F238E27FC236}">
                  <a16:creationId xmlns:a16="http://schemas.microsoft.com/office/drawing/2014/main" id="{037F2203-9305-4929-B90C-DA5E6E926B8B}"/>
                </a:ext>
              </a:extLst>
            </p:cNvPr>
            <p:cNvCxnSpPr/>
            <p:nvPr/>
          </p:nvCxnSpPr>
          <p:spPr>
            <a:xfrm flipV="1">
              <a:off x="2432304" y="3573015"/>
              <a:ext cx="0" cy="792088"/>
            </a:xfrm>
            <a:prstGeom prst="line">
              <a:avLst/>
            </a:prstGeom>
            <a:ln/>
          </p:spPr>
          <p:style>
            <a:lnRef idx="2">
              <a:schemeClr val="dk1"/>
            </a:lnRef>
            <a:fillRef idx="1">
              <a:schemeClr val="lt1"/>
            </a:fillRef>
            <a:effectRef idx="0">
              <a:schemeClr val="dk1"/>
            </a:effectRef>
            <a:fontRef idx="minor">
              <a:schemeClr val="dk1"/>
            </a:fontRef>
          </p:style>
        </p:cxnSp>
        <p:sp>
          <p:nvSpPr>
            <p:cNvPr id="18" name="矩形 17">
              <a:extLst>
                <a:ext uri="{FF2B5EF4-FFF2-40B4-BE49-F238E27FC236}">
                  <a16:creationId xmlns:a16="http://schemas.microsoft.com/office/drawing/2014/main" id="{B43F2AE8-CF8C-4560-B834-8E14D05F4A6A}"/>
                </a:ext>
              </a:extLst>
            </p:cNvPr>
            <p:cNvSpPr/>
            <p:nvPr/>
          </p:nvSpPr>
          <p:spPr>
            <a:xfrm rot="16200000">
              <a:off x="2072265" y="3108199"/>
              <a:ext cx="720079" cy="216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F8EDD87-2BB2-453E-AC54-069B16C41D0F}"/>
                </a:ext>
              </a:extLst>
            </p:cNvPr>
            <p:cNvSpPr/>
            <p:nvPr/>
          </p:nvSpPr>
          <p:spPr>
            <a:xfrm>
              <a:off x="808105" y="4458255"/>
              <a:ext cx="355415"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CBD89304-15DC-4C1A-B940-5462D4990B0D}"/>
                </a:ext>
              </a:extLst>
            </p:cNvPr>
            <p:cNvGrpSpPr/>
            <p:nvPr/>
          </p:nvGrpSpPr>
          <p:grpSpPr>
            <a:xfrm>
              <a:off x="4319972" y="4365103"/>
              <a:ext cx="504056" cy="144016"/>
              <a:chOff x="4319972" y="3140968"/>
              <a:chExt cx="504056" cy="144016"/>
            </a:xfrm>
          </p:grpSpPr>
          <p:cxnSp>
            <p:nvCxnSpPr>
              <p:cNvPr id="21" name="直接连接符 20">
                <a:extLst>
                  <a:ext uri="{FF2B5EF4-FFF2-40B4-BE49-F238E27FC236}">
                    <a16:creationId xmlns:a16="http://schemas.microsoft.com/office/drawing/2014/main" id="{92B1A7DE-FB21-421A-80CC-6F2B2195E22A}"/>
                  </a:ext>
                </a:extLst>
              </p:cNvPr>
              <p:cNvCxnSpPr>
                <a:cxnSpLocks/>
              </p:cNvCxnSpPr>
              <p:nvPr/>
            </p:nvCxnSpPr>
            <p:spPr>
              <a:xfrm>
                <a:off x="4319972" y="3140968"/>
                <a:ext cx="504056" cy="0"/>
              </a:xfrm>
              <a:prstGeom prst="line">
                <a:avLst/>
              </a:prstGeom>
              <a:ln/>
            </p:spPr>
            <p:style>
              <a:lnRef idx="2">
                <a:schemeClr val="dk1"/>
              </a:lnRef>
              <a:fillRef idx="1">
                <a:schemeClr val="lt1"/>
              </a:fillRef>
              <a:effectRef idx="0">
                <a:schemeClr val="dk1"/>
              </a:effectRef>
              <a:fontRef idx="minor">
                <a:schemeClr val="dk1"/>
              </a:fontRef>
            </p:style>
          </p:cxnSp>
          <p:cxnSp>
            <p:nvCxnSpPr>
              <p:cNvPr id="23" name="直接连接符 22">
                <a:extLst>
                  <a:ext uri="{FF2B5EF4-FFF2-40B4-BE49-F238E27FC236}">
                    <a16:creationId xmlns:a16="http://schemas.microsoft.com/office/drawing/2014/main" id="{9D73E718-8016-4A95-9D80-293AEB80F351}"/>
                  </a:ext>
                </a:extLst>
              </p:cNvPr>
              <p:cNvCxnSpPr/>
              <p:nvPr/>
            </p:nvCxnSpPr>
            <p:spPr>
              <a:xfrm>
                <a:off x="4463988" y="3284984"/>
                <a:ext cx="216024" cy="0"/>
              </a:xfrm>
              <a:prstGeom prst="line">
                <a:avLst/>
              </a:prstGeom>
              <a:ln/>
            </p:spPr>
            <p:style>
              <a:lnRef idx="2">
                <a:schemeClr val="dk1"/>
              </a:lnRef>
              <a:fillRef idx="1">
                <a:schemeClr val="lt1"/>
              </a:fillRef>
              <a:effectRef idx="0">
                <a:schemeClr val="dk1"/>
              </a:effectRef>
              <a:fontRef idx="minor">
                <a:schemeClr val="dk1"/>
              </a:fontRef>
            </p:style>
          </p:cxnSp>
        </p:grpSp>
        <p:grpSp>
          <p:nvGrpSpPr>
            <p:cNvPr id="26" name="组合 25">
              <a:extLst>
                <a:ext uri="{FF2B5EF4-FFF2-40B4-BE49-F238E27FC236}">
                  <a16:creationId xmlns:a16="http://schemas.microsoft.com/office/drawing/2014/main" id="{FC040267-FEEF-4145-B1D5-3B7220CA9280}"/>
                </a:ext>
              </a:extLst>
            </p:cNvPr>
            <p:cNvGrpSpPr/>
            <p:nvPr/>
          </p:nvGrpSpPr>
          <p:grpSpPr>
            <a:xfrm>
              <a:off x="4319972" y="4653135"/>
              <a:ext cx="504056" cy="144016"/>
              <a:chOff x="4319972" y="3140968"/>
              <a:chExt cx="504056" cy="144016"/>
            </a:xfrm>
          </p:grpSpPr>
          <p:cxnSp>
            <p:nvCxnSpPr>
              <p:cNvPr id="27" name="直接连接符 26">
                <a:extLst>
                  <a:ext uri="{FF2B5EF4-FFF2-40B4-BE49-F238E27FC236}">
                    <a16:creationId xmlns:a16="http://schemas.microsoft.com/office/drawing/2014/main" id="{9DD89FE8-72EC-43FB-94D7-6B9DED353FE7}"/>
                  </a:ext>
                </a:extLst>
              </p:cNvPr>
              <p:cNvCxnSpPr>
                <a:cxnSpLocks/>
              </p:cNvCxnSpPr>
              <p:nvPr/>
            </p:nvCxnSpPr>
            <p:spPr>
              <a:xfrm>
                <a:off x="4319972" y="3140968"/>
                <a:ext cx="504056" cy="0"/>
              </a:xfrm>
              <a:prstGeom prst="line">
                <a:avLst/>
              </a:prstGeom>
              <a:ln/>
            </p:spPr>
            <p:style>
              <a:lnRef idx="2">
                <a:schemeClr val="dk1"/>
              </a:lnRef>
              <a:fillRef idx="1">
                <a:schemeClr val="lt1"/>
              </a:fillRef>
              <a:effectRef idx="0">
                <a:schemeClr val="dk1"/>
              </a:effectRef>
              <a:fontRef idx="minor">
                <a:schemeClr val="dk1"/>
              </a:fontRef>
            </p:style>
          </p:cxnSp>
          <p:cxnSp>
            <p:nvCxnSpPr>
              <p:cNvPr id="28" name="直接连接符 27">
                <a:extLst>
                  <a:ext uri="{FF2B5EF4-FFF2-40B4-BE49-F238E27FC236}">
                    <a16:creationId xmlns:a16="http://schemas.microsoft.com/office/drawing/2014/main" id="{F5D8B293-2A45-4278-8126-6449938A4CC2}"/>
                  </a:ext>
                </a:extLst>
              </p:cNvPr>
              <p:cNvCxnSpPr/>
              <p:nvPr/>
            </p:nvCxnSpPr>
            <p:spPr>
              <a:xfrm>
                <a:off x="4463988" y="3284984"/>
                <a:ext cx="216024" cy="0"/>
              </a:xfrm>
              <a:prstGeom prst="line">
                <a:avLst/>
              </a:prstGeom>
              <a:ln/>
            </p:spPr>
            <p:style>
              <a:lnRef idx="2">
                <a:schemeClr val="dk1"/>
              </a:lnRef>
              <a:fillRef idx="1">
                <a:schemeClr val="lt1"/>
              </a:fillRef>
              <a:effectRef idx="0">
                <a:schemeClr val="dk1"/>
              </a:effectRef>
              <a:fontRef idx="minor">
                <a:schemeClr val="dk1"/>
              </a:fontRef>
            </p:style>
          </p:cxnSp>
        </p:grpSp>
        <p:cxnSp>
          <p:nvCxnSpPr>
            <p:cNvPr id="32" name="连接符: 肘形 31">
              <a:extLst>
                <a:ext uri="{FF2B5EF4-FFF2-40B4-BE49-F238E27FC236}">
                  <a16:creationId xmlns:a16="http://schemas.microsoft.com/office/drawing/2014/main" id="{B69357FA-700F-4C69-890E-BD5ECCD15917}"/>
                </a:ext>
              </a:extLst>
            </p:cNvPr>
            <p:cNvCxnSpPr>
              <a:cxnSpLocks/>
            </p:cNvCxnSpPr>
            <p:nvPr/>
          </p:nvCxnSpPr>
          <p:spPr>
            <a:xfrm rot="5400000" flipH="1" flipV="1">
              <a:off x="3071070" y="1604034"/>
              <a:ext cx="610137" cy="1887667"/>
            </a:xfrm>
            <a:prstGeom prst="bentConnector2">
              <a:avLst/>
            </a:prstGeom>
          </p:spPr>
          <p:style>
            <a:lnRef idx="2">
              <a:schemeClr val="dk1"/>
            </a:lnRef>
            <a:fillRef idx="1">
              <a:schemeClr val="lt1"/>
            </a:fillRef>
            <a:effectRef idx="0">
              <a:schemeClr val="dk1"/>
            </a:effectRef>
            <a:fontRef idx="minor">
              <a:schemeClr val="dk1"/>
            </a:fontRef>
          </p:style>
        </p:cxnSp>
        <p:cxnSp>
          <p:nvCxnSpPr>
            <p:cNvPr id="34" name="连接符: 肘形 33">
              <a:extLst>
                <a:ext uri="{FF2B5EF4-FFF2-40B4-BE49-F238E27FC236}">
                  <a16:creationId xmlns:a16="http://schemas.microsoft.com/office/drawing/2014/main" id="{105BB8E0-19D4-4190-8A37-26070A3BF755}"/>
                </a:ext>
              </a:extLst>
            </p:cNvPr>
            <p:cNvCxnSpPr/>
            <p:nvPr/>
          </p:nvCxnSpPr>
          <p:spPr>
            <a:xfrm rot="10800000" flipV="1">
              <a:off x="2231136" y="4833155"/>
              <a:ext cx="2340864" cy="828092"/>
            </a:xfrm>
            <a:prstGeom prst="bentConnector3">
              <a:avLst>
                <a:gd name="adj1" fmla="val 781"/>
              </a:avLst>
            </a:prstGeom>
          </p:spPr>
          <p:style>
            <a:lnRef idx="2">
              <a:schemeClr val="dk1"/>
            </a:lnRef>
            <a:fillRef idx="1">
              <a:schemeClr val="lt1"/>
            </a:fillRef>
            <a:effectRef idx="0">
              <a:schemeClr val="dk1"/>
            </a:effectRef>
            <a:fontRef idx="minor">
              <a:schemeClr val="dk1"/>
            </a:fontRef>
          </p:style>
        </p:cxnSp>
        <p:cxnSp>
          <p:nvCxnSpPr>
            <p:cNvPr id="37" name="直接连接符 36">
              <a:extLst>
                <a:ext uri="{FF2B5EF4-FFF2-40B4-BE49-F238E27FC236}">
                  <a16:creationId xmlns:a16="http://schemas.microsoft.com/office/drawing/2014/main" id="{2C7DE7B5-4350-44FC-AB3E-C2E6047CD762}"/>
                </a:ext>
              </a:extLst>
            </p:cNvPr>
            <p:cNvCxnSpPr/>
            <p:nvPr/>
          </p:nvCxnSpPr>
          <p:spPr>
            <a:xfrm>
              <a:off x="251520" y="5330927"/>
              <a:ext cx="432048" cy="0"/>
            </a:xfrm>
            <a:prstGeom prst="line">
              <a:avLst/>
            </a:prstGeom>
            <a:ln/>
          </p:spPr>
          <p:style>
            <a:lnRef idx="2">
              <a:schemeClr val="dk1"/>
            </a:lnRef>
            <a:fillRef idx="1">
              <a:schemeClr val="lt1"/>
            </a:fillRef>
            <a:effectRef idx="0">
              <a:schemeClr val="dk1"/>
            </a:effectRef>
            <a:fontRef idx="minor">
              <a:schemeClr val="dk1"/>
            </a:fontRef>
          </p:style>
        </p:cxnSp>
        <p:cxnSp>
          <p:nvCxnSpPr>
            <p:cNvPr id="39" name="直接连接符 38">
              <a:extLst>
                <a:ext uri="{FF2B5EF4-FFF2-40B4-BE49-F238E27FC236}">
                  <a16:creationId xmlns:a16="http://schemas.microsoft.com/office/drawing/2014/main" id="{EF3CDC7A-5681-48EF-8E7B-FECB7B747CE5}"/>
                </a:ext>
              </a:extLst>
            </p:cNvPr>
            <p:cNvCxnSpPr/>
            <p:nvPr/>
          </p:nvCxnSpPr>
          <p:spPr>
            <a:xfrm>
              <a:off x="395536" y="5229199"/>
              <a:ext cx="144016" cy="0"/>
            </a:xfrm>
            <a:prstGeom prst="line">
              <a:avLst/>
            </a:prstGeom>
            <a:ln/>
          </p:spPr>
          <p:style>
            <a:lnRef idx="2">
              <a:schemeClr val="dk1"/>
            </a:lnRef>
            <a:fillRef idx="1">
              <a:schemeClr val="lt1"/>
            </a:fillRef>
            <a:effectRef idx="0">
              <a:schemeClr val="dk1"/>
            </a:effectRef>
            <a:fontRef idx="minor">
              <a:schemeClr val="dk1"/>
            </a:fontRef>
          </p:style>
        </p:cxnSp>
        <p:cxnSp>
          <p:nvCxnSpPr>
            <p:cNvPr id="41" name="连接符: 肘形 40">
              <a:extLst>
                <a:ext uri="{FF2B5EF4-FFF2-40B4-BE49-F238E27FC236}">
                  <a16:creationId xmlns:a16="http://schemas.microsoft.com/office/drawing/2014/main" id="{10054130-3209-4B62-9A7F-EFE1577E55B5}"/>
                </a:ext>
              </a:extLst>
            </p:cNvPr>
            <p:cNvCxnSpPr>
              <a:cxnSpLocks/>
              <a:stCxn id="19" idx="2"/>
            </p:cNvCxnSpPr>
            <p:nvPr/>
          </p:nvCxnSpPr>
          <p:spPr>
            <a:xfrm rot="10800000" flipV="1">
              <a:off x="453753" y="4638275"/>
              <a:ext cx="354352" cy="554920"/>
            </a:xfrm>
            <a:prstGeom prst="bentConnector2">
              <a:avLst/>
            </a:prstGeom>
          </p:spPr>
          <p:style>
            <a:lnRef idx="2">
              <a:schemeClr val="dk1"/>
            </a:lnRef>
            <a:fillRef idx="1">
              <a:schemeClr val="lt1"/>
            </a:fillRef>
            <a:effectRef idx="0">
              <a:schemeClr val="dk1"/>
            </a:effectRef>
            <a:fontRef idx="minor">
              <a:schemeClr val="dk1"/>
            </a:fontRef>
          </p:style>
        </p:cxnSp>
        <p:cxnSp>
          <p:nvCxnSpPr>
            <p:cNvPr id="43" name="连接符: 肘形 42">
              <a:extLst>
                <a:ext uri="{FF2B5EF4-FFF2-40B4-BE49-F238E27FC236}">
                  <a16:creationId xmlns:a16="http://schemas.microsoft.com/office/drawing/2014/main" id="{59177296-40BA-4949-AAD4-CE3F36028C5A}"/>
                </a:ext>
              </a:extLst>
            </p:cNvPr>
            <p:cNvCxnSpPr/>
            <p:nvPr/>
          </p:nvCxnSpPr>
          <p:spPr>
            <a:xfrm>
              <a:off x="467544" y="5330927"/>
              <a:ext cx="1763591" cy="330320"/>
            </a:xfrm>
            <a:prstGeom prst="bentConnector3">
              <a:avLst>
                <a:gd name="adj1" fmla="val 744"/>
              </a:avLst>
            </a:prstGeom>
          </p:spPr>
          <p:style>
            <a:lnRef idx="2">
              <a:schemeClr val="dk1"/>
            </a:lnRef>
            <a:fillRef idx="1">
              <a:schemeClr val="lt1"/>
            </a:fillRef>
            <a:effectRef idx="0">
              <a:schemeClr val="dk1"/>
            </a:effectRef>
            <a:fontRef idx="minor">
              <a:schemeClr val="dk1"/>
            </a:fontRef>
          </p:style>
        </p:cxnSp>
        <p:cxnSp>
          <p:nvCxnSpPr>
            <p:cNvPr id="14" name="连接符: 肘形 13">
              <a:extLst>
                <a:ext uri="{FF2B5EF4-FFF2-40B4-BE49-F238E27FC236}">
                  <a16:creationId xmlns:a16="http://schemas.microsoft.com/office/drawing/2014/main" id="{B5AE482B-8210-4376-8FBF-B10BDB42BF77}"/>
                </a:ext>
              </a:extLst>
            </p:cNvPr>
            <p:cNvCxnSpPr/>
            <p:nvPr/>
          </p:nvCxnSpPr>
          <p:spPr>
            <a:xfrm rot="16200000" flipH="1">
              <a:off x="3396588" y="3185152"/>
              <a:ext cx="2098796" cy="252028"/>
            </a:xfrm>
            <a:prstGeom prst="bentConnector3">
              <a:avLst>
                <a:gd name="adj1" fmla="val -974"/>
              </a:avLst>
            </a:prstGeom>
            <a:ln w="19050"/>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A7EA71D6-E61C-4AE3-B1CE-B6D7F5FF3F6F}"/>
                </a:ext>
              </a:extLst>
            </p:cNvPr>
            <p:cNvSpPr txBox="1"/>
            <p:nvPr/>
          </p:nvSpPr>
          <p:spPr>
            <a:xfrm>
              <a:off x="1979712" y="3068960"/>
              <a:ext cx="309700" cy="369332"/>
            </a:xfrm>
            <a:prstGeom prst="rect">
              <a:avLst/>
            </a:prstGeom>
            <a:noFill/>
          </p:spPr>
          <p:txBody>
            <a:bodyPr wrap="none" rtlCol="0">
              <a:spAutoFit/>
            </a:bodyPr>
            <a:lstStyle/>
            <a:p>
              <a:r>
                <a:rPr lang="en-US" altLang="zh-CN" dirty="0"/>
                <a:t>R</a:t>
              </a:r>
              <a:endParaRPr lang="zh-CN" altLang="en-US" dirty="0"/>
            </a:p>
          </p:txBody>
        </p:sp>
        <p:cxnSp>
          <p:nvCxnSpPr>
            <p:cNvPr id="24" name="直接连接符 23">
              <a:extLst>
                <a:ext uri="{FF2B5EF4-FFF2-40B4-BE49-F238E27FC236}">
                  <a16:creationId xmlns:a16="http://schemas.microsoft.com/office/drawing/2014/main" id="{4203C589-7216-4620-A598-3688997BBE93}"/>
                </a:ext>
              </a:extLst>
            </p:cNvPr>
            <p:cNvCxnSpPr/>
            <p:nvPr/>
          </p:nvCxnSpPr>
          <p:spPr>
            <a:xfrm>
              <a:off x="2432304" y="3861048"/>
              <a:ext cx="1347608" cy="0"/>
            </a:xfrm>
            <a:prstGeom prst="line">
              <a:avLst/>
            </a:prstGeom>
            <a:ln w="19050"/>
          </p:spPr>
          <p:style>
            <a:lnRef idx="1">
              <a:schemeClr val="dk1"/>
            </a:lnRef>
            <a:fillRef idx="0">
              <a:schemeClr val="dk1"/>
            </a:fillRef>
            <a:effectRef idx="0">
              <a:schemeClr val="dk1"/>
            </a:effectRef>
            <a:fontRef idx="minor">
              <a:schemeClr val="tx1"/>
            </a:fontRef>
          </p:style>
        </p:cxnSp>
        <p:sp>
          <p:nvSpPr>
            <p:cNvPr id="29" name="椭圆 28">
              <a:extLst>
                <a:ext uri="{FF2B5EF4-FFF2-40B4-BE49-F238E27FC236}">
                  <a16:creationId xmlns:a16="http://schemas.microsoft.com/office/drawing/2014/main" id="{062DED16-6E32-4E89-9C71-5D55DFBCAFBF}"/>
                </a:ext>
              </a:extLst>
            </p:cNvPr>
            <p:cNvSpPr/>
            <p:nvPr/>
          </p:nvSpPr>
          <p:spPr>
            <a:xfrm>
              <a:off x="3739900" y="3823110"/>
              <a:ext cx="112020" cy="109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6E9397BA-9053-4D28-B14A-3BEACC14DF46}"/>
                </a:ext>
              </a:extLst>
            </p:cNvPr>
            <p:cNvCxnSpPr/>
            <p:nvPr/>
          </p:nvCxnSpPr>
          <p:spPr>
            <a:xfrm>
              <a:off x="3563888" y="4221088"/>
              <a:ext cx="0" cy="1224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9133E255-35F8-47BB-9290-47A95F2F34CC}"/>
                </a:ext>
              </a:extLst>
            </p:cNvPr>
            <p:cNvSpPr txBox="1"/>
            <p:nvPr/>
          </p:nvSpPr>
          <p:spPr>
            <a:xfrm>
              <a:off x="3739900" y="4509119"/>
              <a:ext cx="453970" cy="369332"/>
            </a:xfrm>
            <a:prstGeom prst="rect">
              <a:avLst/>
            </a:prstGeom>
            <a:noFill/>
          </p:spPr>
          <p:txBody>
            <a:bodyPr wrap="none" rtlCol="0">
              <a:spAutoFit/>
            </a:bodyPr>
            <a:lstStyle/>
            <a:p>
              <a:r>
                <a:rPr lang="en-US" altLang="zh-CN" dirty="0" err="1"/>
                <a:t>Uo</a:t>
              </a:r>
              <a:endParaRPr lang="zh-CN" altLang="en-US" dirty="0"/>
            </a:p>
          </p:txBody>
        </p:sp>
        <p:sp>
          <p:nvSpPr>
            <p:cNvPr id="36" name="文本框 35">
              <a:extLst>
                <a:ext uri="{FF2B5EF4-FFF2-40B4-BE49-F238E27FC236}">
                  <a16:creationId xmlns:a16="http://schemas.microsoft.com/office/drawing/2014/main" id="{C44B63A4-884B-4299-9B07-D8B72F75BF2A}"/>
                </a:ext>
              </a:extLst>
            </p:cNvPr>
            <p:cNvSpPr txBox="1"/>
            <p:nvPr/>
          </p:nvSpPr>
          <p:spPr>
            <a:xfrm rot="5400000">
              <a:off x="837385" y="4442261"/>
              <a:ext cx="290464" cy="369332"/>
            </a:xfrm>
            <a:prstGeom prst="rect">
              <a:avLst/>
            </a:prstGeom>
            <a:noFill/>
          </p:spPr>
          <p:txBody>
            <a:bodyPr wrap="none" rtlCol="0">
              <a:spAutoFit/>
            </a:bodyPr>
            <a:lstStyle/>
            <a:p>
              <a:r>
                <a:rPr lang="en-US" altLang="zh-CN" dirty="0"/>
                <a:t>S</a:t>
              </a:r>
              <a:endParaRPr lang="zh-CN" altLang="en-US" dirty="0"/>
            </a:p>
          </p:txBody>
        </p:sp>
        <p:sp>
          <p:nvSpPr>
            <p:cNvPr id="38" name="文本框 37">
              <a:extLst>
                <a:ext uri="{FF2B5EF4-FFF2-40B4-BE49-F238E27FC236}">
                  <a16:creationId xmlns:a16="http://schemas.microsoft.com/office/drawing/2014/main" id="{3FF33CC2-8805-4C99-9EA6-3526AA690742}"/>
                </a:ext>
              </a:extLst>
            </p:cNvPr>
            <p:cNvSpPr txBox="1"/>
            <p:nvPr/>
          </p:nvSpPr>
          <p:spPr>
            <a:xfrm>
              <a:off x="823687" y="4761041"/>
              <a:ext cx="385042" cy="369332"/>
            </a:xfrm>
            <a:prstGeom prst="rect">
              <a:avLst/>
            </a:prstGeom>
            <a:noFill/>
          </p:spPr>
          <p:txBody>
            <a:bodyPr wrap="none" rtlCol="0">
              <a:spAutoFit/>
            </a:bodyPr>
            <a:lstStyle/>
            <a:p>
              <a:r>
                <a:rPr lang="en-US" altLang="zh-CN" dirty="0"/>
                <a:t>Ui</a:t>
              </a:r>
              <a:endParaRPr lang="zh-CN" altLang="en-US" dirty="0"/>
            </a:p>
          </p:txBody>
        </p:sp>
      </p:grpSp>
      <p:cxnSp>
        <p:nvCxnSpPr>
          <p:cNvPr id="44" name="直接箭头连接符 43">
            <a:extLst>
              <a:ext uri="{FF2B5EF4-FFF2-40B4-BE49-F238E27FC236}">
                <a16:creationId xmlns:a16="http://schemas.microsoft.com/office/drawing/2014/main" id="{5AE23830-672D-4B4F-BC9F-6C1B51B9A56B}"/>
              </a:ext>
            </a:extLst>
          </p:cNvPr>
          <p:cNvCxnSpPr/>
          <p:nvPr/>
        </p:nvCxnSpPr>
        <p:spPr>
          <a:xfrm>
            <a:off x="2432304" y="2348880"/>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9B2D6A4B-0152-4F3F-8E88-DB93E1B2D79D}"/>
              </a:ext>
            </a:extLst>
          </p:cNvPr>
          <p:cNvSpPr txBox="1"/>
          <p:nvPr/>
        </p:nvSpPr>
        <p:spPr>
          <a:xfrm>
            <a:off x="2062374" y="2423334"/>
            <a:ext cx="352982" cy="369332"/>
          </a:xfrm>
          <a:prstGeom prst="rect">
            <a:avLst/>
          </a:prstGeom>
          <a:noFill/>
        </p:spPr>
        <p:txBody>
          <a:bodyPr wrap="none" rtlCol="0">
            <a:spAutoFit/>
          </a:bodyPr>
          <a:lstStyle/>
          <a:p>
            <a:r>
              <a:rPr lang="en-US" altLang="zh-CN" dirty="0" err="1"/>
              <a:t>Ia</a:t>
            </a:r>
            <a:endParaRPr lang="zh-CN" altLang="en-US" dirty="0"/>
          </a:p>
        </p:txBody>
      </p:sp>
      <p:sp>
        <p:nvSpPr>
          <p:cNvPr id="46" name="文本框 45">
            <a:extLst>
              <a:ext uri="{FF2B5EF4-FFF2-40B4-BE49-F238E27FC236}">
                <a16:creationId xmlns:a16="http://schemas.microsoft.com/office/drawing/2014/main" id="{25BE538B-BDCE-41E0-A675-06C4CAB33F20}"/>
              </a:ext>
            </a:extLst>
          </p:cNvPr>
          <p:cNvSpPr txBox="1"/>
          <p:nvPr/>
        </p:nvSpPr>
        <p:spPr>
          <a:xfrm>
            <a:off x="4680012" y="3969059"/>
            <a:ext cx="442750" cy="369332"/>
          </a:xfrm>
          <a:prstGeom prst="rect">
            <a:avLst/>
          </a:prstGeom>
          <a:noFill/>
        </p:spPr>
        <p:txBody>
          <a:bodyPr wrap="none" rtlCol="0">
            <a:spAutoFit/>
          </a:bodyPr>
          <a:lstStyle/>
          <a:p>
            <a:r>
              <a:rPr lang="en-US" altLang="zh-CN" dirty="0" err="1"/>
              <a:t>Ua</a:t>
            </a:r>
            <a:endParaRPr lang="zh-CN" altLang="en-US" dirty="0"/>
          </a:p>
        </p:txBody>
      </p:sp>
      <p:sp>
        <p:nvSpPr>
          <p:cNvPr id="47" name="文本框 46">
            <a:extLst>
              <a:ext uri="{FF2B5EF4-FFF2-40B4-BE49-F238E27FC236}">
                <a16:creationId xmlns:a16="http://schemas.microsoft.com/office/drawing/2014/main" id="{04B293CB-5692-40FA-ADA3-C477F6F1760B}"/>
              </a:ext>
            </a:extLst>
          </p:cNvPr>
          <p:cNvSpPr txBox="1"/>
          <p:nvPr/>
        </p:nvSpPr>
        <p:spPr>
          <a:xfrm>
            <a:off x="12605" y="4868986"/>
            <a:ext cx="441146" cy="369332"/>
          </a:xfrm>
          <a:prstGeom prst="rect">
            <a:avLst/>
          </a:prstGeom>
          <a:noFill/>
        </p:spPr>
        <p:txBody>
          <a:bodyPr wrap="none" rtlCol="0">
            <a:spAutoFit/>
          </a:bodyPr>
          <a:lstStyle/>
          <a:p>
            <a:r>
              <a:rPr lang="en-US" altLang="zh-CN" dirty="0"/>
              <a:t>Ug</a:t>
            </a:r>
            <a:endParaRPr lang="zh-CN" altLang="en-US" dirty="0"/>
          </a:p>
        </p:txBody>
      </p:sp>
      <p:grpSp>
        <p:nvGrpSpPr>
          <p:cNvPr id="71" name="组合 70">
            <a:extLst>
              <a:ext uri="{FF2B5EF4-FFF2-40B4-BE49-F238E27FC236}">
                <a16:creationId xmlns:a16="http://schemas.microsoft.com/office/drawing/2014/main" id="{06D4E2C4-F8E6-4956-84D1-ECCD66040E45}"/>
              </a:ext>
            </a:extLst>
          </p:cNvPr>
          <p:cNvGrpSpPr/>
          <p:nvPr/>
        </p:nvGrpSpPr>
        <p:grpSpPr>
          <a:xfrm>
            <a:off x="5004048" y="1772816"/>
            <a:ext cx="4091464" cy="4185756"/>
            <a:chOff x="5004048" y="1772816"/>
            <a:chExt cx="4091464" cy="4185756"/>
          </a:xfrm>
        </p:grpSpPr>
        <p:cxnSp>
          <p:nvCxnSpPr>
            <p:cNvPr id="49" name="直接箭头连接符 48">
              <a:extLst>
                <a:ext uri="{FF2B5EF4-FFF2-40B4-BE49-F238E27FC236}">
                  <a16:creationId xmlns:a16="http://schemas.microsoft.com/office/drawing/2014/main" id="{775B2904-D21A-43ED-A2EB-73099AFB6C85}"/>
                </a:ext>
              </a:extLst>
            </p:cNvPr>
            <p:cNvCxnSpPr/>
            <p:nvPr/>
          </p:nvCxnSpPr>
          <p:spPr>
            <a:xfrm flipV="1">
              <a:off x="5292080" y="1988840"/>
              <a:ext cx="0" cy="3600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4AFC80EE-341F-4116-BE81-7AEF39B817F1}"/>
                </a:ext>
              </a:extLst>
            </p:cNvPr>
            <p:cNvCxnSpPr/>
            <p:nvPr/>
          </p:nvCxnSpPr>
          <p:spPr>
            <a:xfrm>
              <a:off x="5292080" y="5589240"/>
              <a:ext cx="36004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1239102D-1BE6-4552-A674-A6ADC70585C5}"/>
                </a:ext>
              </a:extLst>
            </p:cNvPr>
            <p:cNvSpPr txBox="1"/>
            <p:nvPr/>
          </p:nvSpPr>
          <p:spPr>
            <a:xfrm>
              <a:off x="8652762" y="5589240"/>
              <a:ext cx="442750" cy="369332"/>
            </a:xfrm>
            <a:prstGeom prst="rect">
              <a:avLst/>
            </a:prstGeom>
            <a:noFill/>
            <a:ln>
              <a:noFill/>
            </a:ln>
          </p:spPr>
          <p:txBody>
            <a:bodyPr wrap="none" rtlCol="0">
              <a:spAutoFit/>
            </a:bodyPr>
            <a:lstStyle/>
            <a:p>
              <a:r>
                <a:rPr lang="en-US" altLang="zh-CN" dirty="0" err="1"/>
                <a:t>Ua</a:t>
              </a:r>
              <a:endParaRPr lang="zh-CN" altLang="en-US" dirty="0"/>
            </a:p>
          </p:txBody>
        </p:sp>
        <p:sp>
          <p:nvSpPr>
            <p:cNvPr id="53" name="文本框 52">
              <a:extLst>
                <a:ext uri="{FF2B5EF4-FFF2-40B4-BE49-F238E27FC236}">
                  <a16:creationId xmlns:a16="http://schemas.microsoft.com/office/drawing/2014/main" id="{78FC559D-E4D7-4630-A5D2-2FE289023360}"/>
                </a:ext>
              </a:extLst>
            </p:cNvPr>
            <p:cNvSpPr txBox="1"/>
            <p:nvPr/>
          </p:nvSpPr>
          <p:spPr>
            <a:xfrm>
              <a:off x="5004048" y="1772816"/>
              <a:ext cx="352982" cy="369332"/>
            </a:xfrm>
            <a:prstGeom prst="rect">
              <a:avLst/>
            </a:prstGeom>
            <a:noFill/>
            <a:ln>
              <a:noFill/>
            </a:ln>
          </p:spPr>
          <p:txBody>
            <a:bodyPr wrap="none" rtlCol="0">
              <a:spAutoFit/>
            </a:bodyPr>
            <a:lstStyle/>
            <a:p>
              <a:r>
                <a:rPr lang="en-US" altLang="zh-CN" dirty="0" err="1"/>
                <a:t>Ia</a:t>
              </a:r>
              <a:endParaRPr lang="zh-CN" altLang="en-US" dirty="0"/>
            </a:p>
          </p:txBody>
        </p:sp>
        <p:sp>
          <p:nvSpPr>
            <p:cNvPr id="54" name="任意多边形: 形状 53">
              <a:extLst>
                <a:ext uri="{FF2B5EF4-FFF2-40B4-BE49-F238E27FC236}">
                  <a16:creationId xmlns:a16="http://schemas.microsoft.com/office/drawing/2014/main" id="{4DD3BCF0-B97D-48C0-88FA-C47291FD474D}"/>
                </a:ext>
              </a:extLst>
            </p:cNvPr>
            <p:cNvSpPr/>
            <p:nvPr/>
          </p:nvSpPr>
          <p:spPr>
            <a:xfrm>
              <a:off x="5815583" y="2792666"/>
              <a:ext cx="1172971" cy="2794318"/>
            </a:xfrm>
            <a:custGeom>
              <a:avLst/>
              <a:gdLst>
                <a:gd name="connsiteX0" fmla="*/ 0 w 855848"/>
                <a:gd name="connsiteY0" fmla="*/ 2614504 h 2614504"/>
                <a:gd name="connsiteX1" fmla="*/ 539496 w 855848"/>
                <a:gd name="connsiteY1" fmla="*/ 2001856 h 2614504"/>
                <a:gd name="connsiteX2" fmla="*/ 813816 w 855848"/>
                <a:gd name="connsiteY2" fmla="*/ 264496 h 2614504"/>
                <a:gd name="connsiteX3" fmla="*/ 850392 w 855848"/>
                <a:gd name="connsiteY3" fmla="*/ 35896 h 2614504"/>
              </a:gdLst>
              <a:ahLst/>
              <a:cxnLst>
                <a:cxn ang="0">
                  <a:pos x="connsiteX0" y="connsiteY0"/>
                </a:cxn>
                <a:cxn ang="0">
                  <a:pos x="connsiteX1" y="connsiteY1"/>
                </a:cxn>
                <a:cxn ang="0">
                  <a:pos x="connsiteX2" y="connsiteY2"/>
                </a:cxn>
                <a:cxn ang="0">
                  <a:pos x="connsiteX3" y="connsiteY3"/>
                </a:cxn>
              </a:cxnLst>
              <a:rect l="l" t="t" r="r" b="b"/>
              <a:pathLst>
                <a:path w="855848" h="2614504">
                  <a:moveTo>
                    <a:pt x="0" y="2614504"/>
                  </a:moveTo>
                  <a:cubicBezTo>
                    <a:pt x="201930" y="2504014"/>
                    <a:pt x="403860" y="2393524"/>
                    <a:pt x="539496" y="2001856"/>
                  </a:cubicBezTo>
                  <a:cubicBezTo>
                    <a:pt x="675132" y="1610188"/>
                    <a:pt x="762000" y="592156"/>
                    <a:pt x="813816" y="264496"/>
                  </a:cubicBezTo>
                  <a:cubicBezTo>
                    <a:pt x="865632" y="-63164"/>
                    <a:pt x="858012" y="-13634"/>
                    <a:pt x="850392" y="358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6F3659FC-C015-4EF0-AD82-8ED8C432D78F}"/>
                </a:ext>
              </a:extLst>
            </p:cNvPr>
            <p:cNvSpPr/>
            <p:nvPr/>
          </p:nvSpPr>
          <p:spPr>
            <a:xfrm>
              <a:off x="6400800" y="2944368"/>
              <a:ext cx="1060704" cy="2642616"/>
            </a:xfrm>
            <a:custGeom>
              <a:avLst/>
              <a:gdLst>
                <a:gd name="connsiteX0" fmla="*/ 0 w 1133856"/>
                <a:gd name="connsiteY0" fmla="*/ 3118104 h 3118104"/>
                <a:gd name="connsiteX1" fmla="*/ 512064 w 1133856"/>
                <a:gd name="connsiteY1" fmla="*/ 2551176 h 3118104"/>
                <a:gd name="connsiteX2" fmla="*/ 1133856 w 1133856"/>
                <a:gd name="connsiteY2" fmla="*/ 0 h 3118104"/>
                <a:gd name="connsiteX3" fmla="*/ 1133856 w 1133856"/>
                <a:gd name="connsiteY3" fmla="*/ 0 h 3118104"/>
              </a:gdLst>
              <a:ahLst/>
              <a:cxnLst>
                <a:cxn ang="0">
                  <a:pos x="connsiteX0" y="connsiteY0"/>
                </a:cxn>
                <a:cxn ang="0">
                  <a:pos x="connsiteX1" y="connsiteY1"/>
                </a:cxn>
                <a:cxn ang="0">
                  <a:pos x="connsiteX2" y="connsiteY2"/>
                </a:cxn>
                <a:cxn ang="0">
                  <a:pos x="connsiteX3" y="connsiteY3"/>
                </a:cxn>
              </a:cxnLst>
              <a:rect l="l" t="t" r="r" b="b"/>
              <a:pathLst>
                <a:path w="1133856" h="3118104">
                  <a:moveTo>
                    <a:pt x="0" y="3118104"/>
                  </a:moveTo>
                  <a:cubicBezTo>
                    <a:pt x="161544" y="3094482"/>
                    <a:pt x="323088" y="3070860"/>
                    <a:pt x="512064" y="2551176"/>
                  </a:cubicBezTo>
                  <a:cubicBezTo>
                    <a:pt x="701040" y="2031492"/>
                    <a:pt x="1133856" y="0"/>
                    <a:pt x="1133856" y="0"/>
                  </a:cubicBezTo>
                  <a:lnTo>
                    <a:pt x="1133856"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a:extLst>
                <a:ext uri="{FF2B5EF4-FFF2-40B4-BE49-F238E27FC236}">
                  <a16:creationId xmlns:a16="http://schemas.microsoft.com/office/drawing/2014/main" id="{871246EB-8747-41BD-B4AB-B80401E151B3}"/>
                </a:ext>
              </a:extLst>
            </p:cNvPr>
            <p:cNvSpPr/>
            <p:nvPr/>
          </p:nvSpPr>
          <p:spPr>
            <a:xfrm>
              <a:off x="5477256" y="2331720"/>
              <a:ext cx="1042416" cy="3255264"/>
            </a:xfrm>
            <a:custGeom>
              <a:avLst/>
              <a:gdLst>
                <a:gd name="connsiteX0" fmla="*/ 0 w 1042416"/>
                <a:gd name="connsiteY0" fmla="*/ 3255264 h 3255264"/>
                <a:gd name="connsiteX1" fmla="*/ 301752 w 1042416"/>
                <a:gd name="connsiteY1" fmla="*/ 3017520 h 3255264"/>
                <a:gd name="connsiteX2" fmla="*/ 658368 w 1042416"/>
                <a:gd name="connsiteY2" fmla="*/ 2340864 h 3255264"/>
                <a:gd name="connsiteX3" fmla="*/ 932688 w 1042416"/>
                <a:gd name="connsiteY3" fmla="*/ 1088136 h 3255264"/>
                <a:gd name="connsiteX4" fmla="*/ 1042416 w 1042416"/>
                <a:gd name="connsiteY4" fmla="*/ 0 h 325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416" h="3255264">
                  <a:moveTo>
                    <a:pt x="0" y="3255264"/>
                  </a:moveTo>
                  <a:cubicBezTo>
                    <a:pt x="96012" y="3212592"/>
                    <a:pt x="192024" y="3169920"/>
                    <a:pt x="301752" y="3017520"/>
                  </a:cubicBezTo>
                  <a:cubicBezTo>
                    <a:pt x="411480" y="2865120"/>
                    <a:pt x="553212" y="2662428"/>
                    <a:pt x="658368" y="2340864"/>
                  </a:cubicBezTo>
                  <a:cubicBezTo>
                    <a:pt x="763524" y="2019300"/>
                    <a:pt x="868680" y="1478280"/>
                    <a:pt x="932688" y="1088136"/>
                  </a:cubicBezTo>
                  <a:cubicBezTo>
                    <a:pt x="996696" y="697992"/>
                    <a:pt x="1019556" y="348996"/>
                    <a:pt x="1042416"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形状 59">
              <a:extLst>
                <a:ext uri="{FF2B5EF4-FFF2-40B4-BE49-F238E27FC236}">
                  <a16:creationId xmlns:a16="http://schemas.microsoft.com/office/drawing/2014/main" id="{C7E3DB5D-E574-429C-A0FE-D869C4C27334}"/>
                </a:ext>
              </a:extLst>
            </p:cNvPr>
            <p:cNvSpPr/>
            <p:nvPr/>
          </p:nvSpPr>
          <p:spPr>
            <a:xfrm>
              <a:off x="6976872" y="3271602"/>
              <a:ext cx="1003606" cy="2324526"/>
            </a:xfrm>
            <a:custGeom>
              <a:avLst/>
              <a:gdLst>
                <a:gd name="connsiteX0" fmla="*/ 0 w 1060704"/>
                <a:gd name="connsiteY0" fmla="*/ 2907792 h 2907792"/>
                <a:gd name="connsiteX1" fmla="*/ 420624 w 1060704"/>
                <a:gd name="connsiteY1" fmla="*/ 2368296 h 2907792"/>
                <a:gd name="connsiteX2" fmla="*/ 832104 w 1060704"/>
                <a:gd name="connsiteY2" fmla="*/ 941832 h 2907792"/>
                <a:gd name="connsiteX3" fmla="*/ 1060704 w 1060704"/>
                <a:gd name="connsiteY3" fmla="*/ 0 h 2907792"/>
              </a:gdLst>
              <a:ahLst/>
              <a:cxnLst>
                <a:cxn ang="0">
                  <a:pos x="connsiteX0" y="connsiteY0"/>
                </a:cxn>
                <a:cxn ang="0">
                  <a:pos x="connsiteX1" y="connsiteY1"/>
                </a:cxn>
                <a:cxn ang="0">
                  <a:pos x="connsiteX2" y="connsiteY2"/>
                </a:cxn>
                <a:cxn ang="0">
                  <a:pos x="connsiteX3" y="connsiteY3"/>
                </a:cxn>
              </a:cxnLst>
              <a:rect l="l" t="t" r="r" b="b"/>
              <a:pathLst>
                <a:path w="1060704" h="2907792">
                  <a:moveTo>
                    <a:pt x="0" y="2907792"/>
                  </a:moveTo>
                  <a:cubicBezTo>
                    <a:pt x="140970" y="2801874"/>
                    <a:pt x="281940" y="2695956"/>
                    <a:pt x="420624" y="2368296"/>
                  </a:cubicBezTo>
                  <a:cubicBezTo>
                    <a:pt x="559308" y="2040636"/>
                    <a:pt x="725424" y="1336548"/>
                    <a:pt x="832104" y="941832"/>
                  </a:cubicBezTo>
                  <a:cubicBezTo>
                    <a:pt x="938784" y="547116"/>
                    <a:pt x="999744" y="273558"/>
                    <a:pt x="106070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形状 60">
              <a:extLst>
                <a:ext uri="{FF2B5EF4-FFF2-40B4-BE49-F238E27FC236}">
                  <a16:creationId xmlns:a16="http://schemas.microsoft.com/office/drawing/2014/main" id="{6182BC82-5D11-4D92-98C1-33EAA7DACD7C}"/>
                </a:ext>
              </a:extLst>
            </p:cNvPr>
            <p:cNvSpPr/>
            <p:nvPr/>
          </p:nvSpPr>
          <p:spPr>
            <a:xfrm>
              <a:off x="7580376" y="3573014"/>
              <a:ext cx="857302" cy="2023113"/>
            </a:xfrm>
            <a:custGeom>
              <a:avLst/>
              <a:gdLst>
                <a:gd name="connsiteX0" fmla="*/ 0 w 1005840"/>
                <a:gd name="connsiteY0" fmla="*/ 2642616 h 2642616"/>
                <a:gd name="connsiteX1" fmla="*/ 347472 w 1005840"/>
                <a:gd name="connsiteY1" fmla="*/ 2103120 h 2642616"/>
                <a:gd name="connsiteX2" fmla="*/ 1005840 w 1005840"/>
                <a:gd name="connsiteY2" fmla="*/ 0 h 2642616"/>
              </a:gdLst>
              <a:ahLst/>
              <a:cxnLst>
                <a:cxn ang="0">
                  <a:pos x="connsiteX0" y="connsiteY0"/>
                </a:cxn>
                <a:cxn ang="0">
                  <a:pos x="connsiteX1" y="connsiteY1"/>
                </a:cxn>
                <a:cxn ang="0">
                  <a:pos x="connsiteX2" y="connsiteY2"/>
                </a:cxn>
              </a:cxnLst>
              <a:rect l="l" t="t" r="r" b="b"/>
              <a:pathLst>
                <a:path w="1005840" h="2642616">
                  <a:moveTo>
                    <a:pt x="0" y="2642616"/>
                  </a:moveTo>
                  <a:cubicBezTo>
                    <a:pt x="89916" y="2593086"/>
                    <a:pt x="179832" y="2543556"/>
                    <a:pt x="347472" y="2103120"/>
                  </a:cubicBezTo>
                  <a:cubicBezTo>
                    <a:pt x="515112" y="1662684"/>
                    <a:pt x="760476" y="831342"/>
                    <a:pt x="100584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id="{F85A3099-0867-4C9E-A9FC-5AAD6DCDC1F0}"/>
                </a:ext>
              </a:extLst>
            </p:cNvPr>
            <p:cNvSpPr/>
            <p:nvPr/>
          </p:nvSpPr>
          <p:spPr>
            <a:xfrm>
              <a:off x="8183880" y="4215384"/>
              <a:ext cx="594360" cy="1380744"/>
            </a:xfrm>
            <a:custGeom>
              <a:avLst/>
              <a:gdLst>
                <a:gd name="connsiteX0" fmla="*/ 0 w 594360"/>
                <a:gd name="connsiteY0" fmla="*/ 1380744 h 1380744"/>
                <a:gd name="connsiteX1" fmla="*/ 219456 w 594360"/>
                <a:gd name="connsiteY1" fmla="*/ 1069848 h 1380744"/>
                <a:gd name="connsiteX2" fmla="*/ 594360 w 594360"/>
                <a:gd name="connsiteY2" fmla="*/ 0 h 1380744"/>
              </a:gdLst>
              <a:ahLst/>
              <a:cxnLst>
                <a:cxn ang="0">
                  <a:pos x="connsiteX0" y="connsiteY0"/>
                </a:cxn>
                <a:cxn ang="0">
                  <a:pos x="connsiteX1" y="connsiteY1"/>
                </a:cxn>
                <a:cxn ang="0">
                  <a:pos x="connsiteX2" y="connsiteY2"/>
                </a:cxn>
              </a:cxnLst>
              <a:rect l="l" t="t" r="r" b="b"/>
              <a:pathLst>
                <a:path w="594360" h="1380744">
                  <a:moveTo>
                    <a:pt x="0" y="1380744"/>
                  </a:moveTo>
                  <a:cubicBezTo>
                    <a:pt x="60198" y="1340358"/>
                    <a:pt x="120396" y="1299972"/>
                    <a:pt x="219456" y="1069848"/>
                  </a:cubicBezTo>
                  <a:cubicBezTo>
                    <a:pt x="318516" y="839724"/>
                    <a:pt x="456438" y="419862"/>
                    <a:pt x="59436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a:extLst>
                <a:ext uri="{FF2B5EF4-FFF2-40B4-BE49-F238E27FC236}">
                  <a16:creationId xmlns:a16="http://schemas.microsoft.com/office/drawing/2014/main" id="{F5B06D41-B010-40C0-BDD4-050FEF7E2DBD}"/>
                </a:ext>
              </a:extLst>
            </p:cNvPr>
            <p:cNvCxnSpPr/>
            <p:nvPr/>
          </p:nvCxnSpPr>
          <p:spPr>
            <a:xfrm>
              <a:off x="5292080" y="2688336"/>
              <a:ext cx="3360682" cy="2898648"/>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5A2B55BC-3643-4C4B-A3F6-BBA0A62E3DCF}"/>
                </a:ext>
              </a:extLst>
            </p:cNvPr>
            <p:cNvCxnSpPr/>
            <p:nvPr/>
          </p:nvCxnSpPr>
          <p:spPr>
            <a:xfrm>
              <a:off x="6804248" y="2038200"/>
              <a:ext cx="1965960" cy="162947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98403548-9A8C-4F3A-ACDF-3AB12C2B10C2}"/>
                </a:ext>
              </a:extLst>
            </p:cNvPr>
            <p:cNvSpPr txBox="1"/>
            <p:nvPr/>
          </p:nvSpPr>
          <p:spPr>
            <a:xfrm rot="2281984">
              <a:off x="7478675" y="2331720"/>
              <a:ext cx="441146" cy="369332"/>
            </a:xfrm>
            <a:prstGeom prst="rect">
              <a:avLst/>
            </a:prstGeom>
            <a:noFill/>
          </p:spPr>
          <p:txBody>
            <a:bodyPr wrap="none" rtlCol="0">
              <a:spAutoFit/>
            </a:bodyPr>
            <a:lstStyle/>
            <a:p>
              <a:r>
                <a:rPr lang="en-US" altLang="zh-CN" dirty="0"/>
                <a:t>Ug</a:t>
              </a:r>
              <a:endParaRPr lang="zh-CN" altLang="en-US" dirty="0"/>
            </a:p>
          </p:txBody>
        </p:sp>
        <p:cxnSp>
          <p:nvCxnSpPr>
            <p:cNvPr id="69" name="直接箭头连接符 68">
              <a:extLst>
                <a:ext uri="{FF2B5EF4-FFF2-40B4-BE49-F238E27FC236}">
                  <a16:creationId xmlns:a16="http://schemas.microsoft.com/office/drawing/2014/main" id="{4A173EF3-AAEF-43E3-BDB0-88170751ED3C}"/>
                </a:ext>
              </a:extLst>
            </p:cNvPr>
            <p:cNvCxnSpPr/>
            <p:nvPr/>
          </p:nvCxnSpPr>
          <p:spPr>
            <a:xfrm flipH="1">
              <a:off x="7787228" y="2516386"/>
              <a:ext cx="221799" cy="2762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0" name="文本框 69">
              <a:extLst>
                <a:ext uri="{FF2B5EF4-FFF2-40B4-BE49-F238E27FC236}">
                  <a16:creationId xmlns:a16="http://schemas.microsoft.com/office/drawing/2014/main" id="{E09BBF2F-9418-4433-B19A-5462B727AF63}"/>
                </a:ext>
              </a:extLst>
            </p:cNvPr>
            <p:cNvSpPr txBox="1"/>
            <p:nvPr/>
          </p:nvSpPr>
          <p:spPr>
            <a:xfrm rot="2403337">
              <a:off x="5188550" y="2812085"/>
              <a:ext cx="1351652" cy="369332"/>
            </a:xfrm>
            <a:prstGeom prst="rect">
              <a:avLst/>
            </a:prstGeom>
            <a:noFill/>
          </p:spPr>
          <p:txBody>
            <a:bodyPr wrap="none" rtlCol="0">
              <a:spAutoFit/>
            </a:bodyPr>
            <a:lstStyle/>
            <a:p>
              <a:r>
                <a:rPr lang="en-US" altLang="zh-CN" dirty="0" err="1">
                  <a:solidFill>
                    <a:srgbClr val="FF0000"/>
                  </a:solidFill>
                </a:rPr>
                <a:t>Ua</a:t>
              </a:r>
              <a:r>
                <a:rPr lang="en-US" altLang="zh-CN" dirty="0">
                  <a:solidFill>
                    <a:srgbClr val="FF0000"/>
                  </a:solidFill>
                </a:rPr>
                <a:t>=</a:t>
              </a:r>
              <a:r>
                <a:rPr lang="en-US" altLang="zh-CN" dirty="0" err="1">
                  <a:solidFill>
                    <a:srgbClr val="FF0000"/>
                  </a:solidFill>
                </a:rPr>
                <a:t>Ia</a:t>
              </a:r>
              <a:r>
                <a:rPr lang="en-US" altLang="zh-CN" dirty="0">
                  <a:solidFill>
                    <a:srgbClr val="FF0000"/>
                  </a:solidFill>
                </a:rPr>
                <a:t>*</a:t>
              </a:r>
              <a:r>
                <a:rPr lang="en-US" altLang="zh-CN" dirty="0" err="1">
                  <a:solidFill>
                    <a:srgbClr val="FF0000"/>
                  </a:solidFill>
                </a:rPr>
                <a:t>R+Uo</a:t>
              </a:r>
              <a:endParaRPr lang="zh-CN" altLang="en-US" dirty="0">
                <a:solidFill>
                  <a:srgbClr val="FF0000"/>
                </a:solidFill>
              </a:endParaRPr>
            </a:p>
          </p:txBody>
        </p:sp>
      </p:grpSp>
    </p:spTree>
    <p:extLst>
      <p:ext uri="{BB962C8B-B14F-4D97-AF65-F5344CB8AC3E}">
        <p14:creationId xmlns:p14="http://schemas.microsoft.com/office/powerpoint/2010/main" val="396063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anim calcmode="lin" valueType="num">
                                      <p:cBhvr>
                                        <p:cTn id="8" dur="1000" fill="hold"/>
                                        <p:tgtEl>
                                          <p:spTgt spid="71"/>
                                        </p:tgtEl>
                                        <p:attrNameLst>
                                          <p:attrName>ppt_x</p:attrName>
                                        </p:attrNameLst>
                                      </p:cBhvr>
                                      <p:tavLst>
                                        <p:tav tm="0">
                                          <p:val>
                                            <p:strVal val="#ppt_x"/>
                                          </p:val>
                                        </p:tav>
                                        <p:tav tm="100000">
                                          <p:val>
                                            <p:strVal val="#ppt_x"/>
                                          </p:val>
                                        </p:tav>
                                      </p:tavLst>
                                    </p:anim>
                                    <p:anim calcmode="lin" valueType="num">
                                      <p:cBhvr>
                                        <p:cTn id="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20A54-40E2-45F0-B521-67A9B49755C9}"/>
              </a:ext>
            </a:extLst>
          </p:cNvPr>
          <p:cNvSpPr>
            <a:spLocks noGrp="1"/>
          </p:cNvSpPr>
          <p:nvPr>
            <p:ph type="title"/>
          </p:nvPr>
        </p:nvSpPr>
        <p:spPr>
          <a:xfrm>
            <a:off x="822960" y="286605"/>
            <a:ext cx="8069520" cy="986020"/>
          </a:xfrm>
        </p:spPr>
        <p:txBody>
          <a:bodyPr>
            <a:normAutofit fontScale="90000"/>
          </a:bodyPr>
          <a:lstStyle/>
          <a:p>
            <a:r>
              <a:rPr lang="zh-CN" altLang="en-US" dirty="0"/>
              <a:t>电路基本定律（</a:t>
            </a:r>
            <a:r>
              <a:rPr lang="en-US" altLang="zh-CN" dirty="0"/>
              <a:t> Kirchhoff laws</a:t>
            </a:r>
            <a:r>
              <a:rPr lang="zh-CN" altLang="en-US" dirty="0"/>
              <a:t>）</a:t>
            </a:r>
          </a:p>
        </p:txBody>
      </p:sp>
      <p:sp>
        <p:nvSpPr>
          <p:cNvPr id="3" name="内容占位符 2">
            <a:extLst>
              <a:ext uri="{FF2B5EF4-FFF2-40B4-BE49-F238E27FC236}">
                <a16:creationId xmlns:a16="http://schemas.microsoft.com/office/drawing/2014/main" id="{FF6EA1C0-F615-4C0C-B8A0-116206D42138}"/>
              </a:ext>
            </a:extLst>
          </p:cNvPr>
          <p:cNvSpPr>
            <a:spLocks noGrp="1"/>
          </p:cNvSpPr>
          <p:nvPr>
            <p:ph idx="1"/>
          </p:nvPr>
        </p:nvSpPr>
        <p:spPr/>
        <p:txBody>
          <a:bodyPr>
            <a:normAutofit lnSpcReduction="10000"/>
          </a:bodyPr>
          <a:lstStyle/>
          <a:p>
            <a:r>
              <a:rPr lang="zh-CN" altLang="en-US" dirty="0"/>
              <a:t>基尔霍夫定律包括基尔霍夫电流定律  （</a:t>
            </a:r>
            <a:r>
              <a:rPr lang="en-US" altLang="zh-CN" dirty="0"/>
              <a:t>KCL</a:t>
            </a:r>
            <a:r>
              <a:rPr lang="zh-CN" altLang="en-US" dirty="0"/>
              <a:t>）和基尔霍夫电压定律</a:t>
            </a:r>
            <a:r>
              <a:rPr lang="en-US" altLang="zh-CN" dirty="0"/>
              <a:t>( KVL )</a:t>
            </a:r>
            <a:r>
              <a:rPr lang="zh-CN" altLang="en-US" dirty="0"/>
              <a:t>。它反映了电路中所有支路电压和电流所遵循的基本规律，是分析集总参数电路的基本定律。基尔霍夫定律与元件特性构成了电路分析的基础。</a:t>
            </a:r>
          </a:p>
          <a:p>
            <a:endParaRPr lang="zh-CN" altLang="en-US" dirty="0"/>
          </a:p>
        </p:txBody>
      </p:sp>
    </p:spTree>
    <p:extLst>
      <p:ext uri="{BB962C8B-B14F-4D97-AF65-F5344CB8AC3E}">
        <p14:creationId xmlns:p14="http://schemas.microsoft.com/office/powerpoint/2010/main" val="3115002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Text Box 3">
            <a:extLst>
              <a:ext uri="{FF2B5EF4-FFF2-40B4-BE49-F238E27FC236}">
                <a16:creationId xmlns:a16="http://schemas.microsoft.com/office/drawing/2014/main" id="{49E3C1F9-ECEA-45A7-A895-9A7100D44FBA}"/>
              </a:ext>
            </a:extLst>
          </p:cNvPr>
          <p:cNvSpPr txBox="1">
            <a:spLocks noChangeArrowheads="1"/>
          </p:cNvSpPr>
          <p:nvPr/>
        </p:nvSpPr>
        <p:spPr bwMode="auto">
          <a:xfrm>
            <a:off x="3861655" y="3555128"/>
            <a:ext cx="43211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800" b="1" dirty="0">
                <a:latin typeface="幼圆" panose="02010509060101010101" pitchFamily="49" charset="-122"/>
                <a:ea typeface="幼圆" panose="02010509060101010101" pitchFamily="49" charset="-122"/>
                <a:sym typeface="Symbol" panose="05050102010706020507" pitchFamily="18" charset="2"/>
              </a:rPr>
              <a:t>令流出为“</a:t>
            </a:r>
            <a:r>
              <a:rPr kumimoji="1" lang="en-US" altLang="zh-CN" sz="3200" dirty="0">
                <a:latin typeface="幼圆" panose="02010509060101010101" pitchFamily="49" charset="-122"/>
                <a:ea typeface="幼圆" panose="02010509060101010101" pitchFamily="49" charset="-122"/>
                <a:sym typeface="Symbol" panose="05050102010706020507" pitchFamily="18" charset="2"/>
              </a:rPr>
              <a:t>+</a:t>
            </a:r>
            <a:r>
              <a:rPr kumimoji="1" lang="en-US" altLang="zh-CN" sz="2800" b="1" dirty="0">
                <a:latin typeface="幼圆" panose="02010509060101010101" pitchFamily="49" charset="-122"/>
                <a:ea typeface="幼圆" panose="02010509060101010101" pitchFamily="49" charset="-122"/>
                <a:sym typeface="Symbol" panose="05050102010706020507" pitchFamily="18" charset="2"/>
              </a:rPr>
              <a:t>”</a:t>
            </a:r>
            <a:r>
              <a:rPr kumimoji="1" lang="zh-CN" altLang="en-US" sz="2800" b="1" dirty="0">
                <a:latin typeface="幼圆" panose="02010509060101010101" pitchFamily="49" charset="-122"/>
                <a:ea typeface="幼圆" panose="02010509060101010101" pitchFamily="49" charset="-122"/>
                <a:sym typeface="Symbol" panose="05050102010706020507" pitchFamily="18" charset="2"/>
              </a:rPr>
              <a:t>，有：</a:t>
            </a:r>
          </a:p>
        </p:txBody>
      </p:sp>
      <p:sp>
        <p:nvSpPr>
          <p:cNvPr id="227332" name="Text Box 4">
            <a:extLst>
              <a:ext uri="{FF2B5EF4-FFF2-40B4-BE49-F238E27FC236}">
                <a16:creationId xmlns:a16="http://schemas.microsoft.com/office/drawing/2014/main" id="{6285B181-877D-40F0-B4C0-7EBF13B1BF38}"/>
              </a:ext>
            </a:extLst>
          </p:cNvPr>
          <p:cNvSpPr txBox="1">
            <a:spLocks noChangeArrowheads="1"/>
          </p:cNvSpPr>
          <p:nvPr/>
        </p:nvSpPr>
        <p:spPr bwMode="auto">
          <a:xfrm>
            <a:off x="539750" y="4005263"/>
            <a:ext cx="576263" cy="5794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38100">
                <a:solidFill>
                  <a:srgbClr val="9900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3200" b="1" dirty="0">
                <a:sym typeface="Symbol" panose="05050102010706020507" pitchFamily="18" charset="2"/>
              </a:rPr>
              <a:t>例</a:t>
            </a:r>
          </a:p>
        </p:txBody>
      </p:sp>
      <p:sp>
        <p:nvSpPr>
          <p:cNvPr id="227333" name="Text Box 5">
            <a:extLst>
              <a:ext uri="{FF2B5EF4-FFF2-40B4-BE49-F238E27FC236}">
                <a16:creationId xmlns:a16="http://schemas.microsoft.com/office/drawing/2014/main" id="{6BA2798E-1618-446B-8D36-535670B4EA48}"/>
              </a:ext>
            </a:extLst>
          </p:cNvPr>
          <p:cNvSpPr txBox="1">
            <a:spLocks noChangeArrowheads="1"/>
          </p:cNvSpPr>
          <p:nvPr/>
        </p:nvSpPr>
        <p:spPr bwMode="auto">
          <a:xfrm>
            <a:off x="742385" y="1608133"/>
            <a:ext cx="8064500" cy="41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lnSpc>
                <a:spcPct val="120000"/>
              </a:lnSpc>
            </a:pPr>
            <a:r>
              <a:rPr kumimoji="1" lang="zh-CN" altLang="en-US" sz="2000" dirty="0">
                <a:latin typeface="幼圆" panose="02010509060101010101" pitchFamily="49" charset="-122"/>
                <a:ea typeface="幼圆" panose="02010509060101010101" pitchFamily="49" charset="-122"/>
                <a:sym typeface="Symbol" panose="05050102010706020507" pitchFamily="18" charset="2"/>
              </a:rPr>
              <a:t>任意时刻，对任意结点流出（或流入）该结点电流的代数和等于零。</a:t>
            </a:r>
          </a:p>
        </p:txBody>
      </p:sp>
      <mc:AlternateContent xmlns:mc="http://schemas.openxmlformats.org/markup-compatibility/2006" xmlns:a14="http://schemas.microsoft.com/office/drawing/2010/main">
        <mc:Choice Requires="a14">
          <p:sp>
            <p:nvSpPr>
              <p:cNvPr id="227334" name="Object 6">
                <a:extLst>
                  <a:ext uri="{FF2B5EF4-FFF2-40B4-BE49-F238E27FC236}">
                    <a16:creationId xmlns:a16="http://schemas.microsoft.com/office/drawing/2014/main" id="{C474FA3D-34AC-422C-91B5-9AA4B6388600}"/>
                  </a:ext>
                </a:extLst>
              </p:cNvPr>
              <p:cNvSpPr txBox="1"/>
              <p:nvPr/>
            </p:nvSpPr>
            <p:spPr bwMode="auto">
              <a:xfrm>
                <a:off x="1116013" y="2200269"/>
                <a:ext cx="2030866" cy="1012833"/>
              </a:xfrm>
              <a:prstGeom prst="rect">
                <a:avLst/>
              </a:prstGeom>
              <a:gradFill rotWithShape="1">
                <a:gsLst>
                  <a:gs pos="0">
                    <a:srgbClr val="FFCCCC"/>
                  </a:gs>
                  <a:gs pos="100000">
                    <a:srgbClr val="FFFFFF"/>
                  </a:gs>
                </a:gsLst>
                <a:lin ang="5400000" scaled="1"/>
              </a:gradFill>
              <a:ln>
                <a:noFill/>
              </a:ln>
              <a:effectLst/>
            </p:spPr>
            <p:txBody>
              <a:bodyPr>
                <a:noAutofit/>
              </a:bodyPr>
              <a:lstStyle/>
              <a:p>
                <a:pPr/>
                <a14:m>
                  <m:oMathPara xmlns:m="http://schemas.openxmlformats.org/officeDocument/2006/math">
                    <m:oMathParaPr>
                      <m:jc m:val="centerGroup"/>
                    </m:oMathParaPr>
                    <m:oMath xmlns:m="http://schemas.openxmlformats.org/officeDocument/2006/math">
                      <m:nary>
                        <m:naryPr>
                          <m:chr m:val="∑"/>
                          <m:ctrlPr>
                            <a:rPr lang="zh-CN" altLang="en-US" sz="2400" i="1">
                              <a:solidFill>
                                <a:srgbClr val="000000"/>
                              </a:solidFill>
                              <a:latin typeface="Cambria Math" panose="02040503050406030204" pitchFamily="18" charset="0"/>
                            </a:rPr>
                          </m:ctrlPr>
                        </m:naryPr>
                        <m:sub>
                          <m:r>
                            <m:rPr>
                              <m:sty m:val="p"/>
                            </m:rPr>
                            <a:rPr lang="zh-CN" altLang="en-US" sz="2400" i="0">
                              <a:solidFill>
                                <a:srgbClr val="000000"/>
                              </a:solidFill>
                              <a:latin typeface="Cambria Math" panose="02040503050406030204" pitchFamily="18" charset="0"/>
                            </a:rPr>
                            <m:t>b</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𝑚</m:t>
                          </m:r>
                        </m:sup>
                        <m:e>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𝑡</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0</m:t>
                          </m:r>
                        </m:e>
                      </m:nary>
                    </m:oMath>
                  </m:oMathPara>
                </a14:m>
                <a:endParaRPr lang="zh-CN" altLang="en-US" sz="2400" dirty="0"/>
              </a:p>
            </p:txBody>
          </p:sp>
        </mc:Choice>
        <mc:Fallback xmlns="">
          <p:sp>
            <p:nvSpPr>
              <p:cNvPr id="227334" name="Object 6">
                <a:extLst>
                  <a:ext uri="{FF2B5EF4-FFF2-40B4-BE49-F238E27FC236}">
                    <a16:creationId xmlns:a16="http://schemas.microsoft.com/office/drawing/2014/main" id="{C474FA3D-34AC-422C-91B5-9AA4B6388600}"/>
                  </a:ext>
                </a:extLst>
              </p:cNvPr>
              <p:cNvSpPr txBox="1">
                <a:spLocks noRot="1" noChangeAspect="1" noMove="1" noResize="1" noEditPoints="1" noAdjustHandles="1" noChangeArrowheads="1" noChangeShapeType="1" noTextEdit="1"/>
              </p:cNvSpPr>
              <p:nvPr/>
            </p:nvSpPr>
            <p:spPr bwMode="auto">
              <a:xfrm>
                <a:off x="1116013" y="2200269"/>
                <a:ext cx="2030866" cy="1012833"/>
              </a:xfrm>
              <a:prstGeom prst="rect">
                <a:avLst/>
              </a:prstGeom>
              <a:blipFill>
                <a:blip r:embed="rId2"/>
                <a:stretch>
                  <a:fillRect b="-301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7335" name="Object 7">
                <a:extLst>
                  <a:ext uri="{FF2B5EF4-FFF2-40B4-BE49-F238E27FC236}">
                    <a16:creationId xmlns:a16="http://schemas.microsoft.com/office/drawing/2014/main" id="{CE224C0B-C69F-4092-BC39-D75C86AC8BBE}"/>
                  </a:ext>
                </a:extLst>
              </p:cNvPr>
              <p:cNvSpPr txBox="1"/>
              <p:nvPr/>
            </p:nvSpPr>
            <p:spPr bwMode="auto">
              <a:xfrm>
                <a:off x="3779726" y="2361073"/>
                <a:ext cx="3168426" cy="835886"/>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𝑜𝑟</m:t>
                      </m:r>
                      <m:r>
                        <m:rPr>
                          <m:nor/>
                        </m:rPr>
                        <a:rPr lang="zh-CN" altLang="en-US" sz="2000" i="0">
                          <a:solidFill>
                            <a:srgbClr val="000000"/>
                          </a:solidFill>
                          <a:latin typeface="Cambria Math" panose="02040503050406030204" pitchFamily="18" charset="0"/>
                        </a:rPr>
                        <m:t>   </m:t>
                      </m:r>
                      <m:nary>
                        <m:naryPr>
                          <m:chr m:val="∑"/>
                          <m:subHide m:val="on"/>
                          <m:supHide m:val="on"/>
                          <m:ctrlPr>
                            <a:rPr lang="zh-CN" altLang="en-US" sz="2000" i="1">
                              <a:solidFill>
                                <a:srgbClr val="000000"/>
                              </a:solidFill>
                              <a:latin typeface="Cambria Math" panose="02040503050406030204" pitchFamily="18" charset="0"/>
                            </a:rPr>
                          </m:ctrlPr>
                        </m:naryPr>
                        <m:sub/>
                        <m:sup/>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𝑖</m:t>
                              </m:r>
                            </m:e>
                            <m:sub>
                              <m:r>
                                <a:rPr lang="zh-CN" altLang="en-US" sz="2000" i="1">
                                  <a:solidFill>
                                    <a:srgbClr val="000000"/>
                                  </a:solidFill>
                                  <a:latin typeface="Cambria Math" panose="02040503050406030204" pitchFamily="18" charset="0"/>
                                </a:rPr>
                                <m:t>入</m:t>
                              </m:r>
                            </m:sub>
                          </m:sSub>
                          <m:r>
                            <a:rPr lang="zh-CN" altLang="en-US" sz="2000" i="1">
                              <a:solidFill>
                                <a:srgbClr val="000000"/>
                              </a:solidFill>
                              <a:latin typeface="Cambria Math" panose="02040503050406030204" pitchFamily="18" charset="0"/>
                            </a:rPr>
                            <m:t>＝</m:t>
                          </m:r>
                          <m:nary>
                            <m:naryPr>
                              <m:chr m:val="∑"/>
                              <m:subHide m:val="on"/>
                              <m:supHide m:val="on"/>
                              <m:ctrlPr>
                                <a:rPr lang="zh-CN" altLang="en-US" sz="2000" i="1">
                                  <a:solidFill>
                                    <a:srgbClr val="000000"/>
                                  </a:solidFill>
                                  <a:latin typeface="Cambria Math" panose="02040503050406030204" pitchFamily="18" charset="0"/>
                                </a:rPr>
                              </m:ctrlPr>
                            </m:naryPr>
                            <m:sub/>
                            <m:sup/>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𝑖</m:t>
                                  </m:r>
                                </m:e>
                                <m:sub>
                                  <m:r>
                                    <a:rPr lang="zh-CN" altLang="en-US" sz="2000" i="1">
                                      <a:solidFill>
                                        <a:srgbClr val="000000"/>
                                      </a:solidFill>
                                      <a:latin typeface="Cambria Math" panose="02040503050406030204" pitchFamily="18" charset="0"/>
                                    </a:rPr>
                                    <m:t>出</m:t>
                                  </m:r>
                                </m:sub>
                              </m:sSub>
                            </m:e>
                          </m:nary>
                        </m:e>
                      </m:nary>
                    </m:oMath>
                  </m:oMathPara>
                </a14:m>
                <a:endParaRPr lang="zh-CN" altLang="en-US" sz="2000"/>
              </a:p>
            </p:txBody>
          </p:sp>
        </mc:Choice>
        <mc:Fallback xmlns="">
          <p:sp>
            <p:nvSpPr>
              <p:cNvPr id="227335" name="Object 7">
                <a:extLst>
                  <a:ext uri="{FF2B5EF4-FFF2-40B4-BE49-F238E27FC236}">
                    <a16:creationId xmlns:a16="http://schemas.microsoft.com/office/drawing/2014/main" id="{CE224C0B-C69F-4092-BC39-D75C86AC8BBE}"/>
                  </a:ext>
                </a:extLst>
              </p:cNvPr>
              <p:cNvSpPr txBox="1">
                <a:spLocks noRot="1" noChangeAspect="1" noMove="1" noResize="1" noEditPoints="1" noAdjustHandles="1" noChangeArrowheads="1" noChangeShapeType="1" noTextEdit="1"/>
              </p:cNvSpPr>
              <p:nvPr/>
            </p:nvSpPr>
            <p:spPr bwMode="auto">
              <a:xfrm>
                <a:off x="3779726" y="2361073"/>
                <a:ext cx="3168426" cy="835886"/>
              </a:xfrm>
              <a:prstGeom prst="rect">
                <a:avLst/>
              </a:prstGeom>
              <a:blipFill>
                <a:blip r:embed="rId3"/>
                <a:stretch>
                  <a:fillRect/>
                </a:stretch>
              </a:blipFill>
              <a:ln>
                <a:noFill/>
              </a:ln>
              <a:effectLst/>
            </p:spPr>
            <p:txBody>
              <a:bodyPr/>
              <a:lstStyle/>
              <a:p>
                <a:r>
                  <a:rPr lang="zh-CN" altLang="en-US">
                    <a:noFill/>
                  </a:rPr>
                  <a:t> </a:t>
                </a:r>
              </a:p>
            </p:txBody>
          </p:sp>
        </mc:Fallback>
      </mc:AlternateContent>
      <p:grpSp>
        <p:nvGrpSpPr>
          <p:cNvPr id="227337" name="Group 9">
            <a:extLst>
              <a:ext uri="{FF2B5EF4-FFF2-40B4-BE49-F238E27FC236}">
                <a16:creationId xmlns:a16="http://schemas.microsoft.com/office/drawing/2014/main" id="{2615C0E8-A921-4C06-86EC-60A8B425A1BE}"/>
              </a:ext>
            </a:extLst>
          </p:cNvPr>
          <p:cNvGrpSpPr>
            <a:grpSpLocks/>
          </p:cNvGrpSpPr>
          <p:nvPr/>
        </p:nvGrpSpPr>
        <p:grpSpPr bwMode="auto">
          <a:xfrm>
            <a:off x="755650" y="3716338"/>
            <a:ext cx="3384550" cy="2609850"/>
            <a:chOff x="385" y="2149"/>
            <a:chExt cx="2132" cy="1644"/>
          </a:xfrm>
        </p:grpSpPr>
        <p:sp>
          <p:nvSpPr>
            <p:cNvPr id="227338" name="Line 10">
              <a:extLst>
                <a:ext uri="{FF2B5EF4-FFF2-40B4-BE49-F238E27FC236}">
                  <a16:creationId xmlns:a16="http://schemas.microsoft.com/office/drawing/2014/main" id="{29A7F0F1-B642-48A1-9022-F5C5D0B41536}"/>
                </a:ext>
              </a:extLst>
            </p:cNvPr>
            <p:cNvSpPr>
              <a:spLocks noChangeShapeType="1"/>
            </p:cNvSpPr>
            <p:nvPr/>
          </p:nvSpPr>
          <p:spPr bwMode="auto">
            <a:xfrm>
              <a:off x="385" y="2886"/>
              <a:ext cx="1134" cy="0"/>
            </a:xfrm>
            <a:prstGeom prst="line">
              <a:avLst/>
            </a:prstGeom>
            <a:noFill/>
            <a:ln w="57150">
              <a:solidFill>
                <a:srgbClr val="FFCC0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7339" name="Line 11">
              <a:extLst>
                <a:ext uri="{FF2B5EF4-FFF2-40B4-BE49-F238E27FC236}">
                  <a16:creationId xmlns:a16="http://schemas.microsoft.com/office/drawing/2014/main" id="{83120357-063E-4274-8FC0-7DBB80F042A2}"/>
                </a:ext>
              </a:extLst>
            </p:cNvPr>
            <p:cNvSpPr>
              <a:spLocks noChangeShapeType="1"/>
            </p:cNvSpPr>
            <p:nvPr/>
          </p:nvSpPr>
          <p:spPr bwMode="auto">
            <a:xfrm>
              <a:off x="793" y="2160"/>
              <a:ext cx="726" cy="726"/>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7340" name="Line 12">
              <a:extLst>
                <a:ext uri="{FF2B5EF4-FFF2-40B4-BE49-F238E27FC236}">
                  <a16:creationId xmlns:a16="http://schemas.microsoft.com/office/drawing/2014/main" id="{D3F51A06-C782-4A8B-A3E8-E93AE686DAC7}"/>
                </a:ext>
              </a:extLst>
            </p:cNvPr>
            <p:cNvSpPr>
              <a:spLocks noChangeShapeType="1"/>
            </p:cNvSpPr>
            <p:nvPr/>
          </p:nvSpPr>
          <p:spPr bwMode="auto">
            <a:xfrm flipH="1">
              <a:off x="975" y="2886"/>
              <a:ext cx="544" cy="907"/>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7341" name="Line 13">
              <a:extLst>
                <a:ext uri="{FF2B5EF4-FFF2-40B4-BE49-F238E27FC236}">
                  <a16:creationId xmlns:a16="http://schemas.microsoft.com/office/drawing/2014/main" id="{FC5CA471-95AE-45F7-B08F-0237BF3C1B22}"/>
                </a:ext>
              </a:extLst>
            </p:cNvPr>
            <p:cNvSpPr>
              <a:spLocks noChangeShapeType="1"/>
            </p:cNvSpPr>
            <p:nvPr/>
          </p:nvSpPr>
          <p:spPr bwMode="auto">
            <a:xfrm flipV="1">
              <a:off x="1519" y="2205"/>
              <a:ext cx="408" cy="681"/>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7342" name="Line 14">
              <a:extLst>
                <a:ext uri="{FF2B5EF4-FFF2-40B4-BE49-F238E27FC236}">
                  <a16:creationId xmlns:a16="http://schemas.microsoft.com/office/drawing/2014/main" id="{FC9EE284-21B9-4FC7-B3A9-B7985A43629C}"/>
                </a:ext>
              </a:extLst>
            </p:cNvPr>
            <p:cNvSpPr>
              <a:spLocks noChangeShapeType="1"/>
            </p:cNvSpPr>
            <p:nvPr/>
          </p:nvSpPr>
          <p:spPr bwMode="auto">
            <a:xfrm>
              <a:off x="1519" y="2886"/>
              <a:ext cx="998" cy="726"/>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7343" name="Line 15">
              <a:extLst>
                <a:ext uri="{FF2B5EF4-FFF2-40B4-BE49-F238E27FC236}">
                  <a16:creationId xmlns:a16="http://schemas.microsoft.com/office/drawing/2014/main" id="{776F615F-B222-4AA1-84BB-57295A0F7304}"/>
                </a:ext>
              </a:extLst>
            </p:cNvPr>
            <p:cNvSpPr>
              <a:spLocks noChangeShapeType="1"/>
            </p:cNvSpPr>
            <p:nvPr/>
          </p:nvSpPr>
          <p:spPr bwMode="auto">
            <a:xfrm flipH="1">
              <a:off x="1701" y="2387"/>
              <a:ext cx="227" cy="363"/>
            </a:xfrm>
            <a:prstGeom prst="line">
              <a:avLst/>
            </a:prstGeom>
            <a:noFill/>
            <a:ln w="2857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7344" name="Line 16">
              <a:extLst>
                <a:ext uri="{FF2B5EF4-FFF2-40B4-BE49-F238E27FC236}">
                  <a16:creationId xmlns:a16="http://schemas.microsoft.com/office/drawing/2014/main" id="{60C7C251-ECF6-4C88-8247-F7A941B5B674}"/>
                </a:ext>
              </a:extLst>
            </p:cNvPr>
            <p:cNvSpPr>
              <a:spLocks noChangeShapeType="1"/>
            </p:cNvSpPr>
            <p:nvPr/>
          </p:nvSpPr>
          <p:spPr bwMode="auto">
            <a:xfrm flipH="1" flipV="1">
              <a:off x="1610" y="3067"/>
              <a:ext cx="499" cy="363"/>
            </a:xfrm>
            <a:prstGeom prst="line">
              <a:avLst/>
            </a:prstGeom>
            <a:noFill/>
            <a:ln w="2857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7345" name="Line 17">
              <a:extLst>
                <a:ext uri="{FF2B5EF4-FFF2-40B4-BE49-F238E27FC236}">
                  <a16:creationId xmlns:a16="http://schemas.microsoft.com/office/drawing/2014/main" id="{50082C4D-C871-4E12-9109-E709CD9E7F1F}"/>
                </a:ext>
              </a:extLst>
            </p:cNvPr>
            <p:cNvSpPr>
              <a:spLocks noChangeShapeType="1"/>
            </p:cNvSpPr>
            <p:nvPr/>
          </p:nvSpPr>
          <p:spPr bwMode="auto">
            <a:xfrm flipH="1">
              <a:off x="1202" y="3203"/>
              <a:ext cx="272" cy="409"/>
            </a:xfrm>
            <a:prstGeom prst="line">
              <a:avLst/>
            </a:prstGeom>
            <a:noFill/>
            <a:ln w="2857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7346" name="Line 18">
              <a:extLst>
                <a:ext uri="{FF2B5EF4-FFF2-40B4-BE49-F238E27FC236}">
                  <a16:creationId xmlns:a16="http://schemas.microsoft.com/office/drawing/2014/main" id="{255CD72D-4F14-4FED-8AF3-9361F52BD65C}"/>
                </a:ext>
              </a:extLst>
            </p:cNvPr>
            <p:cNvSpPr>
              <a:spLocks noChangeShapeType="1"/>
            </p:cNvSpPr>
            <p:nvPr/>
          </p:nvSpPr>
          <p:spPr bwMode="auto">
            <a:xfrm flipH="1">
              <a:off x="567" y="2976"/>
              <a:ext cx="589" cy="0"/>
            </a:xfrm>
            <a:prstGeom prst="line">
              <a:avLst/>
            </a:prstGeom>
            <a:noFill/>
            <a:ln w="2857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7347" name="Line 19">
              <a:extLst>
                <a:ext uri="{FF2B5EF4-FFF2-40B4-BE49-F238E27FC236}">
                  <a16:creationId xmlns:a16="http://schemas.microsoft.com/office/drawing/2014/main" id="{FC0E9B3B-3CF5-4CC7-80BA-5989BF21E92E}"/>
                </a:ext>
              </a:extLst>
            </p:cNvPr>
            <p:cNvSpPr>
              <a:spLocks noChangeShapeType="1"/>
            </p:cNvSpPr>
            <p:nvPr/>
          </p:nvSpPr>
          <p:spPr bwMode="auto">
            <a:xfrm flipH="1" flipV="1">
              <a:off x="1020" y="2251"/>
              <a:ext cx="363" cy="408"/>
            </a:xfrm>
            <a:prstGeom prst="line">
              <a:avLst/>
            </a:prstGeom>
            <a:noFill/>
            <a:ln w="2857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mc:AlternateContent xmlns:mc="http://schemas.openxmlformats.org/markup-compatibility/2006" xmlns:a14="http://schemas.microsoft.com/office/drawing/2010/main">
          <mc:Choice Requires="a14">
            <p:sp>
              <p:nvSpPr>
                <p:cNvPr id="227348" name="Object 20">
                  <a:extLst>
                    <a:ext uri="{FF2B5EF4-FFF2-40B4-BE49-F238E27FC236}">
                      <a16:creationId xmlns:a16="http://schemas.microsoft.com/office/drawing/2014/main" id="{40861FDB-2467-4E4F-A8A9-AB8DB0DDD74B}"/>
                    </a:ext>
                  </a:extLst>
                </p:cNvPr>
                <p:cNvSpPr txBox="1"/>
                <p:nvPr/>
              </p:nvSpPr>
              <p:spPr bwMode="auto">
                <a:xfrm>
                  <a:off x="1850" y="2456"/>
                  <a:ext cx="247" cy="42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1</m:t>
                            </m:r>
                          </m:sub>
                        </m:sSub>
                      </m:oMath>
                    </m:oMathPara>
                  </a14:m>
                  <a:endParaRPr lang="zh-CN" altLang="en-US"/>
                </a:p>
              </p:txBody>
            </p:sp>
          </mc:Choice>
          <mc:Fallback xmlns="">
            <p:sp>
              <p:nvSpPr>
                <p:cNvPr id="227348" name="Object 20">
                  <a:extLst>
                    <a:ext uri="{FF2B5EF4-FFF2-40B4-BE49-F238E27FC236}">
                      <a16:creationId xmlns:a16="http://schemas.microsoft.com/office/drawing/2014/main" id="{40861FDB-2467-4E4F-A8A9-AB8DB0DDD74B}"/>
                    </a:ext>
                  </a:extLst>
                </p:cNvPr>
                <p:cNvSpPr txBox="1">
                  <a:spLocks noRot="1" noChangeAspect="1" noMove="1" noResize="1" noEditPoints="1" noAdjustHandles="1" noChangeArrowheads="1" noChangeShapeType="1" noTextEdit="1"/>
                </p:cNvSpPr>
                <p:nvPr/>
              </p:nvSpPr>
              <p:spPr bwMode="auto">
                <a:xfrm>
                  <a:off x="1850" y="2456"/>
                  <a:ext cx="247" cy="423"/>
                </a:xfrm>
                <a:prstGeom prst="rect">
                  <a:avLst/>
                </a:prstGeom>
                <a:blipFill>
                  <a:blip r:embed="rId4"/>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7349" name="Object 21">
                  <a:extLst>
                    <a:ext uri="{FF2B5EF4-FFF2-40B4-BE49-F238E27FC236}">
                      <a16:creationId xmlns:a16="http://schemas.microsoft.com/office/drawing/2014/main" id="{5A59A4F7-685E-40ED-A559-B0A94B478423}"/>
                    </a:ext>
                  </a:extLst>
                </p:cNvPr>
                <p:cNvSpPr txBox="1"/>
                <p:nvPr/>
              </p:nvSpPr>
              <p:spPr bwMode="auto">
                <a:xfrm>
                  <a:off x="1215" y="2149"/>
                  <a:ext cx="275" cy="422"/>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5</m:t>
                            </m:r>
                          </m:sub>
                        </m:sSub>
                      </m:oMath>
                    </m:oMathPara>
                  </a14:m>
                  <a:endParaRPr lang="zh-CN" altLang="en-US"/>
                </a:p>
              </p:txBody>
            </p:sp>
          </mc:Choice>
          <mc:Fallback xmlns="">
            <p:sp>
              <p:nvSpPr>
                <p:cNvPr id="227349" name="Object 21">
                  <a:extLst>
                    <a:ext uri="{FF2B5EF4-FFF2-40B4-BE49-F238E27FC236}">
                      <a16:creationId xmlns:a16="http://schemas.microsoft.com/office/drawing/2014/main" id="{5A59A4F7-685E-40ED-A559-B0A94B478423}"/>
                    </a:ext>
                  </a:extLst>
                </p:cNvPr>
                <p:cNvSpPr txBox="1">
                  <a:spLocks noRot="1" noChangeAspect="1" noMove="1" noResize="1" noEditPoints="1" noAdjustHandles="1" noChangeArrowheads="1" noChangeShapeType="1" noTextEdit="1"/>
                </p:cNvSpPr>
                <p:nvPr/>
              </p:nvSpPr>
              <p:spPr bwMode="auto">
                <a:xfrm>
                  <a:off x="1215" y="2149"/>
                  <a:ext cx="275" cy="422"/>
                </a:xfrm>
                <a:prstGeom prst="rect">
                  <a:avLst/>
                </a:prstGeom>
                <a:blipFill>
                  <a:blip r:embed="rId5"/>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7350" name="Object 22">
                  <a:extLst>
                    <a:ext uri="{FF2B5EF4-FFF2-40B4-BE49-F238E27FC236}">
                      <a16:creationId xmlns:a16="http://schemas.microsoft.com/office/drawing/2014/main" id="{579C7A10-82AB-4F58-84DC-7099158E9D47}"/>
                    </a:ext>
                  </a:extLst>
                </p:cNvPr>
                <p:cNvSpPr txBox="1"/>
                <p:nvPr/>
              </p:nvSpPr>
              <p:spPr bwMode="auto">
                <a:xfrm>
                  <a:off x="657" y="2909"/>
                  <a:ext cx="302" cy="422"/>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4</m:t>
                            </m:r>
                          </m:sub>
                        </m:sSub>
                      </m:oMath>
                    </m:oMathPara>
                  </a14:m>
                  <a:endParaRPr lang="zh-CN" altLang="en-US"/>
                </a:p>
              </p:txBody>
            </p:sp>
          </mc:Choice>
          <mc:Fallback xmlns="">
            <p:sp>
              <p:nvSpPr>
                <p:cNvPr id="227350" name="Object 22">
                  <a:extLst>
                    <a:ext uri="{FF2B5EF4-FFF2-40B4-BE49-F238E27FC236}">
                      <a16:creationId xmlns:a16="http://schemas.microsoft.com/office/drawing/2014/main" id="{579C7A10-82AB-4F58-84DC-7099158E9D47}"/>
                    </a:ext>
                  </a:extLst>
                </p:cNvPr>
                <p:cNvSpPr txBox="1">
                  <a:spLocks noRot="1" noChangeAspect="1" noMove="1" noResize="1" noEditPoints="1" noAdjustHandles="1" noChangeArrowheads="1" noChangeShapeType="1" noTextEdit="1"/>
                </p:cNvSpPr>
                <p:nvPr/>
              </p:nvSpPr>
              <p:spPr bwMode="auto">
                <a:xfrm>
                  <a:off x="657" y="2909"/>
                  <a:ext cx="302" cy="422"/>
                </a:xfrm>
                <a:prstGeom prst="rect">
                  <a:avLst/>
                </a:prstGeom>
                <a:blipFill>
                  <a:blip r:embed="rId6"/>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7351" name="Object 23">
                  <a:extLst>
                    <a:ext uri="{FF2B5EF4-FFF2-40B4-BE49-F238E27FC236}">
                      <a16:creationId xmlns:a16="http://schemas.microsoft.com/office/drawing/2014/main" id="{1DA99659-6133-43C3-91A9-AA523F701453}"/>
                    </a:ext>
                  </a:extLst>
                </p:cNvPr>
                <p:cNvSpPr txBox="1"/>
                <p:nvPr/>
              </p:nvSpPr>
              <p:spPr bwMode="auto">
                <a:xfrm>
                  <a:off x="1351" y="3283"/>
                  <a:ext cx="274" cy="422"/>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3</m:t>
                            </m:r>
                          </m:sub>
                        </m:sSub>
                      </m:oMath>
                    </m:oMathPara>
                  </a14:m>
                  <a:endParaRPr lang="zh-CN" altLang="en-US"/>
                </a:p>
              </p:txBody>
            </p:sp>
          </mc:Choice>
          <mc:Fallback xmlns="">
            <p:sp>
              <p:nvSpPr>
                <p:cNvPr id="227351" name="Object 23">
                  <a:extLst>
                    <a:ext uri="{FF2B5EF4-FFF2-40B4-BE49-F238E27FC236}">
                      <a16:creationId xmlns:a16="http://schemas.microsoft.com/office/drawing/2014/main" id="{1DA99659-6133-43C3-91A9-AA523F701453}"/>
                    </a:ext>
                  </a:extLst>
                </p:cNvPr>
                <p:cNvSpPr txBox="1">
                  <a:spLocks noRot="1" noChangeAspect="1" noMove="1" noResize="1" noEditPoints="1" noAdjustHandles="1" noChangeArrowheads="1" noChangeShapeType="1" noTextEdit="1"/>
                </p:cNvSpPr>
                <p:nvPr/>
              </p:nvSpPr>
              <p:spPr bwMode="auto">
                <a:xfrm>
                  <a:off x="1351" y="3283"/>
                  <a:ext cx="274" cy="422"/>
                </a:xfrm>
                <a:prstGeom prst="rect">
                  <a:avLst/>
                </a:prstGeom>
                <a:blipFill>
                  <a:blip r:embed="rId7"/>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7352" name="Object 24">
                  <a:extLst>
                    <a:ext uri="{FF2B5EF4-FFF2-40B4-BE49-F238E27FC236}">
                      <a16:creationId xmlns:a16="http://schemas.microsoft.com/office/drawing/2014/main" id="{60526298-27A5-440A-AD7E-4E273B945A79}"/>
                    </a:ext>
                  </a:extLst>
                </p:cNvPr>
                <p:cNvSpPr txBox="1"/>
                <p:nvPr/>
              </p:nvSpPr>
              <p:spPr bwMode="auto">
                <a:xfrm>
                  <a:off x="1701" y="3181"/>
                  <a:ext cx="302" cy="422"/>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2</m:t>
                            </m:r>
                          </m:sub>
                        </m:sSub>
                      </m:oMath>
                    </m:oMathPara>
                  </a14:m>
                  <a:endParaRPr lang="zh-CN" altLang="en-US"/>
                </a:p>
              </p:txBody>
            </p:sp>
          </mc:Choice>
          <mc:Fallback xmlns="">
            <p:sp>
              <p:nvSpPr>
                <p:cNvPr id="227352" name="Object 24">
                  <a:extLst>
                    <a:ext uri="{FF2B5EF4-FFF2-40B4-BE49-F238E27FC236}">
                      <a16:creationId xmlns:a16="http://schemas.microsoft.com/office/drawing/2014/main" id="{60526298-27A5-440A-AD7E-4E273B945A79}"/>
                    </a:ext>
                  </a:extLst>
                </p:cNvPr>
                <p:cNvSpPr txBox="1">
                  <a:spLocks noRot="1" noChangeAspect="1" noMove="1" noResize="1" noEditPoints="1" noAdjustHandles="1" noChangeArrowheads="1" noChangeShapeType="1" noTextEdit="1"/>
                </p:cNvSpPr>
                <p:nvPr/>
              </p:nvSpPr>
              <p:spPr bwMode="auto">
                <a:xfrm>
                  <a:off x="1701" y="3181"/>
                  <a:ext cx="302" cy="422"/>
                </a:xfrm>
                <a:prstGeom prst="rect">
                  <a:avLst/>
                </a:prstGeom>
                <a:blipFill>
                  <a:blip r:embed="rId8"/>
                  <a:stretch>
                    <a:fillRect/>
                  </a:stretch>
                </a:blipFill>
                <a:ln>
                  <a:noFill/>
                </a:ln>
                <a:effectLst/>
                <a:ex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7353" name="Object 25">
                <a:extLst>
                  <a:ext uri="{FF2B5EF4-FFF2-40B4-BE49-F238E27FC236}">
                    <a16:creationId xmlns:a16="http://schemas.microsoft.com/office/drawing/2014/main" id="{1FC4F799-288A-4624-98B6-1D87A9C2BB3F}"/>
                  </a:ext>
                </a:extLst>
              </p:cNvPr>
              <p:cNvSpPr txBox="1"/>
              <p:nvPr/>
            </p:nvSpPr>
            <p:spPr bwMode="auto">
              <a:xfrm>
                <a:off x="3864921" y="4357363"/>
                <a:ext cx="4608512" cy="585788"/>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𝑖</m:t>
                          </m:r>
                        </m:e>
                        <m:sub>
                          <m:r>
                            <a:rPr lang="zh-CN" altLang="en-US" sz="2800" i="1">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𝑖</m:t>
                          </m:r>
                        </m:e>
                        <m:sub>
                          <m:r>
                            <a:rPr lang="zh-CN" altLang="en-US" sz="2800" i="1">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𝑖</m:t>
                          </m:r>
                        </m:e>
                        <m:sub>
                          <m:r>
                            <a:rPr lang="zh-CN" altLang="en-US" sz="2800" i="1">
                              <a:solidFill>
                                <a:srgbClr val="000000"/>
                              </a:solidFill>
                              <a:latin typeface="Cambria Math" panose="02040503050406030204" pitchFamily="18" charset="0"/>
                            </a:rPr>
                            <m:t>3</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𝑖</m:t>
                          </m:r>
                        </m:e>
                        <m:sub>
                          <m:r>
                            <a:rPr lang="zh-CN" altLang="en-US" sz="2800" i="1">
                              <a:solidFill>
                                <a:srgbClr val="000000"/>
                              </a:solidFill>
                              <a:latin typeface="Cambria Math" panose="02040503050406030204" pitchFamily="18" charset="0"/>
                            </a:rPr>
                            <m:t>4</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𝑖</m:t>
                          </m:r>
                        </m:e>
                        <m:sub>
                          <m:r>
                            <a:rPr lang="zh-CN" altLang="en-US" sz="2800" i="1">
                              <a:solidFill>
                                <a:srgbClr val="000000"/>
                              </a:solidFill>
                              <a:latin typeface="Cambria Math" panose="02040503050406030204" pitchFamily="18" charset="0"/>
                            </a:rPr>
                            <m:t>5</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0</m:t>
                      </m:r>
                    </m:oMath>
                  </m:oMathPara>
                </a14:m>
                <a:endParaRPr lang="zh-CN" altLang="en-US" sz="2800" dirty="0"/>
              </a:p>
            </p:txBody>
          </p:sp>
        </mc:Choice>
        <mc:Fallback xmlns="">
          <p:sp>
            <p:nvSpPr>
              <p:cNvPr id="227353" name="Object 25">
                <a:extLst>
                  <a:ext uri="{FF2B5EF4-FFF2-40B4-BE49-F238E27FC236}">
                    <a16:creationId xmlns:a16="http://schemas.microsoft.com/office/drawing/2014/main" id="{1FC4F799-288A-4624-98B6-1D87A9C2BB3F}"/>
                  </a:ext>
                </a:extLst>
              </p:cNvPr>
              <p:cNvSpPr txBox="1">
                <a:spLocks noRot="1" noChangeAspect="1" noMove="1" noResize="1" noEditPoints="1" noAdjustHandles="1" noChangeArrowheads="1" noChangeShapeType="1" noTextEdit="1"/>
              </p:cNvSpPr>
              <p:nvPr/>
            </p:nvSpPr>
            <p:spPr bwMode="auto">
              <a:xfrm>
                <a:off x="3864921" y="4357363"/>
                <a:ext cx="4608512" cy="585788"/>
              </a:xfrm>
              <a:prstGeom prst="rect">
                <a:avLst/>
              </a:prstGeom>
              <a:blipFill>
                <a:blip r:embed="rId9"/>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7354" name="Object 26">
                <a:extLst>
                  <a:ext uri="{FF2B5EF4-FFF2-40B4-BE49-F238E27FC236}">
                    <a16:creationId xmlns:a16="http://schemas.microsoft.com/office/drawing/2014/main" id="{E0DC7B63-23BF-4C76-8BCE-D7E4C3DADF3D}"/>
                  </a:ext>
                </a:extLst>
              </p:cNvPr>
              <p:cNvSpPr txBox="1"/>
              <p:nvPr/>
            </p:nvSpPr>
            <p:spPr bwMode="auto">
              <a:xfrm>
                <a:off x="4211637" y="5061744"/>
                <a:ext cx="3889375" cy="58578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𝑖</m:t>
                          </m:r>
                        </m:e>
                        <m:sub>
                          <m:r>
                            <a:rPr lang="zh-CN" altLang="en-US" sz="3200" i="1">
                              <a:solidFill>
                                <a:srgbClr val="000000"/>
                              </a:solidFill>
                              <a:latin typeface="Cambria Math" panose="02040503050406030204" pitchFamily="18" charset="0"/>
                            </a:rPr>
                            <m:t>1</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𝑖</m:t>
                          </m:r>
                        </m:e>
                        <m:sub>
                          <m:r>
                            <a:rPr lang="zh-CN" altLang="en-US" sz="3200" i="1">
                              <a:solidFill>
                                <a:srgbClr val="000000"/>
                              </a:solidFill>
                              <a:latin typeface="Cambria Math" panose="02040503050406030204" pitchFamily="18" charset="0"/>
                            </a:rPr>
                            <m:t>2</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𝑖</m:t>
                          </m:r>
                        </m:e>
                        <m:sub>
                          <m:r>
                            <a:rPr lang="zh-CN" altLang="en-US" sz="3200" i="1">
                              <a:solidFill>
                                <a:srgbClr val="000000"/>
                              </a:solidFill>
                              <a:latin typeface="Cambria Math" panose="02040503050406030204" pitchFamily="18" charset="0"/>
                            </a:rPr>
                            <m:t>3</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𝑖</m:t>
                          </m:r>
                        </m:e>
                        <m:sub>
                          <m:r>
                            <a:rPr lang="zh-CN" altLang="en-US" sz="3200" i="1">
                              <a:solidFill>
                                <a:srgbClr val="000000"/>
                              </a:solidFill>
                              <a:latin typeface="Cambria Math" panose="02040503050406030204" pitchFamily="18" charset="0"/>
                            </a:rPr>
                            <m:t>4</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𝑖</m:t>
                          </m:r>
                        </m:e>
                        <m:sub>
                          <m:r>
                            <a:rPr lang="zh-CN" altLang="en-US" sz="3200" i="1">
                              <a:solidFill>
                                <a:srgbClr val="000000"/>
                              </a:solidFill>
                              <a:latin typeface="Cambria Math" panose="02040503050406030204" pitchFamily="18" charset="0"/>
                            </a:rPr>
                            <m:t>5</m:t>
                          </m:r>
                        </m:sub>
                      </m:sSub>
                    </m:oMath>
                  </m:oMathPara>
                </a14:m>
                <a:endParaRPr lang="zh-CN" altLang="en-US" sz="3200"/>
              </a:p>
            </p:txBody>
          </p:sp>
        </mc:Choice>
        <mc:Fallback xmlns="">
          <p:sp>
            <p:nvSpPr>
              <p:cNvPr id="227354" name="Object 26">
                <a:extLst>
                  <a:ext uri="{FF2B5EF4-FFF2-40B4-BE49-F238E27FC236}">
                    <a16:creationId xmlns:a16="http://schemas.microsoft.com/office/drawing/2014/main" id="{E0DC7B63-23BF-4C76-8BCE-D7E4C3DADF3D}"/>
                  </a:ext>
                </a:extLst>
              </p:cNvPr>
              <p:cNvSpPr txBox="1">
                <a:spLocks noRot="1" noChangeAspect="1" noMove="1" noResize="1" noEditPoints="1" noAdjustHandles="1" noChangeArrowheads="1" noChangeShapeType="1" noTextEdit="1"/>
              </p:cNvSpPr>
              <p:nvPr/>
            </p:nvSpPr>
            <p:spPr bwMode="auto">
              <a:xfrm>
                <a:off x="4211637" y="5061744"/>
                <a:ext cx="3889375" cy="585788"/>
              </a:xfrm>
              <a:prstGeom prst="rect">
                <a:avLst/>
              </a:prstGeom>
              <a:blipFill>
                <a:blip r:embed="rId10"/>
                <a:stretch>
                  <a:fillRect/>
                </a:stretch>
              </a:blipFill>
              <a:ln>
                <a:noFill/>
              </a:ln>
              <a:effectLst/>
              <a:extLst/>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C98E1A26-6C2B-4D89-829E-64538CFAB851}"/>
              </a:ext>
            </a:extLst>
          </p:cNvPr>
          <p:cNvSpPr>
            <a:spLocks noGrp="1"/>
          </p:cNvSpPr>
          <p:nvPr>
            <p:ph type="title"/>
          </p:nvPr>
        </p:nvSpPr>
        <p:spPr/>
        <p:txBody>
          <a:bodyPr/>
          <a:lstStyle/>
          <a:p>
            <a:r>
              <a:rPr lang="zh-CN" altLang="en-US" dirty="0"/>
              <a:t>基尔霍夫电流定律 </a:t>
            </a:r>
            <a:r>
              <a:rPr lang="en-US" altLang="zh-CN" dirty="0"/>
              <a:t>(KCL)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27333"/>
                                        </p:tgtEl>
                                        <p:attrNameLst>
                                          <p:attrName>style.visibility</p:attrName>
                                        </p:attrNameLst>
                                      </p:cBhvr>
                                      <p:to>
                                        <p:strVal val="visible"/>
                                      </p:to>
                                    </p:set>
                                    <p:animEffect transition="in" filter="wipe(left)">
                                      <p:cBhvr>
                                        <p:cTn id="7" dur="75"/>
                                        <p:tgtEl>
                                          <p:spTgt spid="2273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7334"/>
                                        </p:tgtEl>
                                        <p:attrNameLst>
                                          <p:attrName>style.visibility</p:attrName>
                                        </p:attrNameLst>
                                      </p:cBhvr>
                                      <p:to>
                                        <p:strVal val="visible"/>
                                      </p:to>
                                    </p:set>
                                    <p:animEffect transition="in" filter="wipe(left)">
                                      <p:cBhvr>
                                        <p:cTn id="10" dur="300"/>
                                        <p:tgtEl>
                                          <p:spTgt spid="22733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7335"/>
                                        </p:tgtEl>
                                        <p:attrNameLst>
                                          <p:attrName>style.visibility</p:attrName>
                                        </p:attrNameLst>
                                      </p:cBhvr>
                                      <p:to>
                                        <p:strVal val="visible"/>
                                      </p:to>
                                    </p:set>
                                    <p:animEffect transition="in" filter="wipe(left)">
                                      <p:cBhvr>
                                        <p:cTn id="13" dur="500"/>
                                        <p:tgtEl>
                                          <p:spTgt spid="227335"/>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27332"/>
                                        </p:tgtEl>
                                        <p:attrNameLst>
                                          <p:attrName>style.visibility</p:attrName>
                                        </p:attrNameLst>
                                      </p:cBhvr>
                                      <p:to>
                                        <p:strVal val="visible"/>
                                      </p:to>
                                    </p:set>
                                    <p:animEffect transition="in" filter="circle(in)">
                                      <p:cBhvr>
                                        <p:cTn id="18" dur="2000"/>
                                        <p:tgtEl>
                                          <p:spTgt spid="227332"/>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227337"/>
                                        </p:tgtEl>
                                        <p:attrNameLst>
                                          <p:attrName>style.visibility</p:attrName>
                                        </p:attrNameLst>
                                      </p:cBhvr>
                                      <p:to>
                                        <p:strVal val="visible"/>
                                      </p:to>
                                    </p:set>
                                    <p:animEffect transition="in" filter="wipe(up)">
                                      <p:cBhvr>
                                        <p:cTn id="22" dur="2000"/>
                                        <p:tgtEl>
                                          <p:spTgt spid="2273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7331"/>
                                        </p:tgtEl>
                                        <p:attrNameLst>
                                          <p:attrName>style.visibility</p:attrName>
                                        </p:attrNameLst>
                                      </p:cBhvr>
                                      <p:to>
                                        <p:strVal val="visible"/>
                                      </p:to>
                                    </p:set>
                                    <p:animEffect transition="in" filter="wipe(left)">
                                      <p:cBhvr>
                                        <p:cTn id="27" dur="2000"/>
                                        <p:tgtEl>
                                          <p:spTgt spid="2273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7353"/>
                                        </p:tgtEl>
                                        <p:attrNameLst>
                                          <p:attrName>style.visibility</p:attrName>
                                        </p:attrNameLst>
                                      </p:cBhvr>
                                      <p:to>
                                        <p:strVal val="visible"/>
                                      </p:to>
                                    </p:set>
                                    <p:animEffect transition="in" filter="wipe(left)">
                                      <p:cBhvr>
                                        <p:cTn id="32" dur="500"/>
                                        <p:tgtEl>
                                          <p:spTgt spid="22735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7354"/>
                                        </p:tgtEl>
                                        <p:attrNameLst>
                                          <p:attrName>style.visibility</p:attrName>
                                        </p:attrNameLst>
                                      </p:cBhvr>
                                      <p:to>
                                        <p:strVal val="visible"/>
                                      </p:to>
                                    </p:set>
                                    <p:animEffect transition="in" filter="wipe(left)">
                                      <p:cBhvr>
                                        <p:cTn id="35" dur="500"/>
                                        <p:tgtEl>
                                          <p:spTgt spid="227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autoUpdateAnimBg="0"/>
      <p:bldP spid="227332" grpId="0"/>
      <p:bldP spid="227333" grpId="0" autoUpdateAnimBg="0"/>
      <p:bldP spid="227334" grpId="0" animBg="1"/>
      <p:bldP spid="227335" grpId="0"/>
      <p:bldP spid="227353" grpId="0"/>
      <p:bldP spid="22735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0403" name="Object 3">
                <a:extLst>
                  <a:ext uri="{FF2B5EF4-FFF2-40B4-BE49-F238E27FC236}">
                    <a16:creationId xmlns:a16="http://schemas.microsoft.com/office/drawing/2014/main" id="{403C23B1-330C-49D5-BBF7-E0EF08955AF8}"/>
                  </a:ext>
                </a:extLst>
              </p:cNvPr>
              <p:cNvSpPr txBox="1"/>
              <p:nvPr/>
            </p:nvSpPr>
            <p:spPr bwMode="auto">
              <a:xfrm>
                <a:off x="794503" y="2096344"/>
                <a:ext cx="2392363" cy="1135063"/>
              </a:xfrm>
              <a:prstGeom prst="rect">
                <a:avLst/>
              </a:prstGeom>
              <a:gradFill rotWithShape="1">
                <a:gsLst>
                  <a:gs pos="0">
                    <a:srgbClr val="FFCCCC"/>
                  </a:gs>
                  <a:gs pos="100000">
                    <a:srgbClr val="FFFFFF"/>
                  </a:gs>
                </a:gsLst>
                <a:lin ang="5400000" scaled="1"/>
              </a:gradFill>
              <a:ln>
                <a:noFill/>
              </a:ln>
              <a:effectLst/>
            </p:spPr>
            <p:txBody>
              <a:bodyPr>
                <a:noAutofit/>
              </a:bodyPr>
              <a:lstStyle/>
              <a:p>
                <a:pPr/>
                <a14:m>
                  <m:oMathPara xmlns:m="http://schemas.openxmlformats.org/officeDocument/2006/math">
                    <m:oMathParaPr>
                      <m:jc m:val="centerGroup"/>
                    </m:oMathParaPr>
                    <m:oMath xmlns:m="http://schemas.openxmlformats.org/officeDocument/2006/math">
                      <m:nary>
                        <m:naryPr>
                          <m:chr m:val="∑"/>
                          <m:ctrlPr>
                            <a:rPr lang="zh-CN" altLang="en-US" sz="2800" i="1">
                              <a:solidFill>
                                <a:srgbClr val="000000"/>
                              </a:solidFill>
                              <a:latin typeface="Cambria Math" panose="02040503050406030204" pitchFamily="18" charset="0"/>
                            </a:rPr>
                          </m:ctrlPr>
                        </m:naryPr>
                        <m:sub>
                          <m:r>
                            <m:rPr>
                              <m:sty m:val="p"/>
                            </m:rPr>
                            <a:rPr lang="zh-CN" altLang="en-US" sz="2800" i="0">
                              <a:solidFill>
                                <a:srgbClr val="000000"/>
                              </a:solidFill>
                              <a:latin typeface="Cambria Math" panose="02040503050406030204" pitchFamily="18" charset="0"/>
                            </a:rPr>
                            <m:t>b</m:t>
                          </m:r>
                          <m:r>
                            <a:rPr lang="zh-CN" altLang="en-US" sz="2800" i="1">
                              <a:solidFill>
                                <a:srgbClr val="000000"/>
                              </a:solidFill>
                              <a:latin typeface="Cambria Math" panose="02040503050406030204" pitchFamily="18" charset="0"/>
                            </a:rPr>
                            <m:t>=1</m:t>
                          </m:r>
                        </m:sub>
                        <m:sup>
                          <m:r>
                            <a:rPr lang="zh-CN" altLang="en-US" sz="2800" i="1">
                              <a:solidFill>
                                <a:srgbClr val="000000"/>
                              </a:solidFill>
                              <a:latin typeface="Cambria Math" panose="02040503050406030204" pitchFamily="18" charset="0"/>
                            </a:rPr>
                            <m:t>𝑚</m:t>
                          </m:r>
                        </m:sup>
                        <m:e>
                          <m:r>
                            <a:rPr lang="zh-CN" altLang="en-US" sz="2800" i="1">
                              <a:solidFill>
                                <a:srgbClr val="000000"/>
                              </a:solidFill>
                              <a:latin typeface="Cambria Math" panose="02040503050406030204" pitchFamily="18" charset="0"/>
                            </a:rPr>
                            <m:t>𝑢</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)=0</m:t>
                          </m:r>
                        </m:e>
                      </m:nary>
                    </m:oMath>
                  </m:oMathPara>
                </a14:m>
                <a:endParaRPr lang="zh-CN" altLang="en-US" sz="2800" dirty="0"/>
              </a:p>
            </p:txBody>
          </p:sp>
        </mc:Choice>
        <mc:Fallback xmlns="">
          <p:sp>
            <p:nvSpPr>
              <p:cNvPr id="230403" name="Object 3">
                <a:extLst>
                  <a:ext uri="{FF2B5EF4-FFF2-40B4-BE49-F238E27FC236}">
                    <a16:creationId xmlns:a16="http://schemas.microsoft.com/office/drawing/2014/main" id="{403C23B1-330C-49D5-BBF7-E0EF08955AF8}"/>
                  </a:ext>
                </a:extLst>
              </p:cNvPr>
              <p:cNvSpPr txBox="1">
                <a:spLocks noRot="1" noChangeAspect="1" noMove="1" noResize="1" noEditPoints="1" noAdjustHandles="1" noChangeArrowheads="1" noChangeShapeType="1" noTextEdit="1"/>
              </p:cNvSpPr>
              <p:nvPr/>
            </p:nvSpPr>
            <p:spPr bwMode="auto">
              <a:xfrm>
                <a:off x="794503" y="2096344"/>
                <a:ext cx="2392363" cy="1135063"/>
              </a:xfrm>
              <a:prstGeom prst="rect">
                <a:avLst/>
              </a:prstGeom>
              <a:blipFill>
                <a:blip r:embed="rId2"/>
                <a:stretch>
                  <a:fillRect b="-6452"/>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0404" name="Object 4">
                <a:extLst>
                  <a:ext uri="{FF2B5EF4-FFF2-40B4-BE49-F238E27FC236}">
                    <a16:creationId xmlns:a16="http://schemas.microsoft.com/office/drawing/2014/main" id="{F884743F-28CB-4696-BF32-219E6F5A914D}"/>
                  </a:ext>
                </a:extLst>
              </p:cNvPr>
              <p:cNvSpPr txBox="1"/>
              <p:nvPr/>
            </p:nvSpPr>
            <p:spPr bwMode="auto">
              <a:xfrm>
                <a:off x="3430124" y="2232818"/>
                <a:ext cx="3600450" cy="65881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𝑜𝑟</m:t>
                      </m:r>
                      <m:r>
                        <a:rPr lang="zh-CN" altLang="en-US" sz="2400" i="0">
                          <a:solidFill>
                            <a:srgbClr val="000000"/>
                          </a:solidFill>
                          <a:latin typeface="Cambria Math" panose="02040503050406030204" pitchFamily="18" charset="0"/>
                        </a:rPr>
                        <m:t> </m:t>
                      </m:r>
                      <m:nary>
                        <m:naryPr>
                          <m:chr m:val="∑"/>
                          <m:subHide m:val="on"/>
                          <m:supHide m:val="on"/>
                          <m:ctrlPr>
                            <a:rPr lang="zh-CN" altLang="en-US" sz="2400" i="1">
                              <a:solidFill>
                                <a:srgbClr val="000000"/>
                              </a:solidFill>
                              <a:latin typeface="Cambria Math" panose="02040503050406030204" pitchFamily="18" charset="0"/>
                            </a:rPr>
                          </m:ctrlPr>
                        </m:naryPr>
                        <m:sub/>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降</m:t>
                              </m:r>
                            </m:sub>
                          </m:sSub>
                          <m:r>
                            <a:rPr lang="zh-CN" altLang="en-US" sz="2400" i="1">
                              <a:solidFill>
                                <a:srgbClr val="000000"/>
                              </a:solidFill>
                              <a:latin typeface="Cambria Math" panose="02040503050406030204" pitchFamily="18" charset="0"/>
                            </a:rPr>
                            <m:t>＝</m:t>
                          </m:r>
                          <m:nary>
                            <m:naryPr>
                              <m:chr m:val="∑"/>
                              <m:subHide m:val="on"/>
                              <m:supHide m:val="on"/>
                              <m:ctrlPr>
                                <a:rPr lang="zh-CN" altLang="en-US" sz="2400" i="1">
                                  <a:solidFill>
                                    <a:srgbClr val="000000"/>
                                  </a:solidFill>
                                  <a:latin typeface="Cambria Math" panose="02040503050406030204" pitchFamily="18" charset="0"/>
                                </a:rPr>
                              </m:ctrlPr>
                            </m:naryPr>
                            <m:sub/>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升</m:t>
                                  </m:r>
                                </m:sub>
                              </m:sSub>
                            </m:e>
                          </m:nary>
                        </m:e>
                      </m:nary>
                    </m:oMath>
                  </m:oMathPara>
                </a14:m>
                <a:endParaRPr lang="zh-CN" altLang="en-US" sz="2400" dirty="0"/>
              </a:p>
            </p:txBody>
          </p:sp>
        </mc:Choice>
        <mc:Fallback xmlns="">
          <p:sp>
            <p:nvSpPr>
              <p:cNvPr id="230404" name="Object 4">
                <a:extLst>
                  <a:ext uri="{FF2B5EF4-FFF2-40B4-BE49-F238E27FC236}">
                    <a16:creationId xmlns:a16="http://schemas.microsoft.com/office/drawing/2014/main" id="{F884743F-28CB-4696-BF32-219E6F5A914D}"/>
                  </a:ext>
                </a:extLst>
              </p:cNvPr>
              <p:cNvSpPr txBox="1">
                <a:spLocks noRot="1" noChangeAspect="1" noMove="1" noResize="1" noEditPoints="1" noAdjustHandles="1" noChangeArrowheads="1" noChangeShapeType="1" noTextEdit="1"/>
              </p:cNvSpPr>
              <p:nvPr/>
            </p:nvSpPr>
            <p:spPr bwMode="auto">
              <a:xfrm>
                <a:off x="3430124" y="2232818"/>
                <a:ext cx="3600450" cy="658813"/>
              </a:xfrm>
              <a:prstGeom prst="rect">
                <a:avLst/>
              </a:prstGeom>
              <a:blipFill>
                <a:blip r:embed="rId3"/>
                <a:stretch>
                  <a:fillRect b="-14815"/>
                </a:stretch>
              </a:blipFill>
              <a:ln>
                <a:noFill/>
              </a:ln>
              <a:effectLst/>
              <a:extLst/>
            </p:spPr>
            <p:txBody>
              <a:bodyPr/>
              <a:lstStyle/>
              <a:p>
                <a:r>
                  <a:rPr lang="zh-CN" altLang="en-US">
                    <a:noFill/>
                  </a:rPr>
                  <a:t> </a:t>
                </a:r>
              </a:p>
            </p:txBody>
          </p:sp>
        </mc:Fallback>
      </mc:AlternateContent>
      <p:grpSp>
        <p:nvGrpSpPr>
          <p:cNvPr id="230405" name="Group 5">
            <a:extLst>
              <a:ext uri="{FF2B5EF4-FFF2-40B4-BE49-F238E27FC236}">
                <a16:creationId xmlns:a16="http://schemas.microsoft.com/office/drawing/2014/main" id="{8CCD5CB2-67CF-42F3-82F9-44D38F7DDBF3}"/>
              </a:ext>
            </a:extLst>
          </p:cNvPr>
          <p:cNvGrpSpPr>
            <a:grpSpLocks/>
          </p:cNvGrpSpPr>
          <p:nvPr/>
        </p:nvGrpSpPr>
        <p:grpSpPr bwMode="auto">
          <a:xfrm>
            <a:off x="8029575" y="4148138"/>
            <a:ext cx="493713" cy="819150"/>
            <a:chOff x="1673" y="401"/>
            <a:chExt cx="311" cy="516"/>
          </a:xfrm>
        </p:grpSpPr>
        <p:sp>
          <p:nvSpPr>
            <p:cNvPr id="230406" name="Line 6">
              <a:extLst>
                <a:ext uri="{FF2B5EF4-FFF2-40B4-BE49-F238E27FC236}">
                  <a16:creationId xmlns:a16="http://schemas.microsoft.com/office/drawing/2014/main" id="{6D0115E8-9C2A-4763-93B4-04EFB8BCBF6D}"/>
                </a:ext>
              </a:extLst>
            </p:cNvPr>
            <p:cNvSpPr>
              <a:spLocks noChangeShapeType="1"/>
            </p:cNvSpPr>
            <p:nvPr/>
          </p:nvSpPr>
          <p:spPr bwMode="auto">
            <a:xfrm>
              <a:off x="1764" y="917"/>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07" name="Line 7">
              <a:extLst>
                <a:ext uri="{FF2B5EF4-FFF2-40B4-BE49-F238E27FC236}">
                  <a16:creationId xmlns:a16="http://schemas.microsoft.com/office/drawing/2014/main" id="{C7F7A34D-EB4A-4873-A38E-A3BF482010A1}"/>
                </a:ext>
              </a:extLst>
            </p:cNvPr>
            <p:cNvSpPr>
              <a:spLocks noChangeShapeType="1"/>
            </p:cNvSpPr>
            <p:nvPr/>
          </p:nvSpPr>
          <p:spPr bwMode="auto">
            <a:xfrm>
              <a:off x="1764" y="485"/>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08" name="Line 8">
              <a:extLst>
                <a:ext uri="{FF2B5EF4-FFF2-40B4-BE49-F238E27FC236}">
                  <a16:creationId xmlns:a16="http://schemas.microsoft.com/office/drawing/2014/main" id="{A1C56040-5CD1-42AA-94EC-CCA5F0029C67}"/>
                </a:ext>
              </a:extLst>
            </p:cNvPr>
            <p:cNvSpPr>
              <a:spLocks noChangeShapeType="1"/>
            </p:cNvSpPr>
            <p:nvPr/>
          </p:nvSpPr>
          <p:spPr bwMode="auto">
            <a:xfrm rot="-5400000">
              <a:off x="1764" y="485"/>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09" name="Text Box 9">
              <a:extLst>
                <a:ext uri="{FF2B5EF4-FFF2-40B4-BE49-F238E27FC236}">
                  <a16:creationId xmlns:a16="http://schemas.microsoft.com/office/drawing/2014/main" id="{BE1D753C-F515-49ED-B6BD-30769EE81E5D}"/>
                </a:ext>
              </a:extLst>
            </p:cNvPr>
            <p:cNvSpPr txBox="1">
              <a:spLocks noChangeArrowheads="1"/>
            </p:cNvSpPr>
            <p:nvPr/>
          </p:nvSpPr>
          <p:spPr bwMode="auto">
            <a:xfrm>
              <a:off x="1673" y="593"/>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b="1" i="1">
                  <a:solidFill>
                    <a:srgbClr val="FF0000"/>
                  </a:solidFill>
                  <a:sym typeface="Symbol" panose="05050102010706020507" pitchFamily="18" charset="2"/>
                </a:rPr>
                <a:t>U</a:t>
              </a:r>
              <a:r>
                <a:rPr kumimoji="1" lang="en-US" altLang="zh-CN" sz="1400" b="1">
                  <a:solidFill>
                    <a:srgbClr val="FF0000"/>
                  </a:solidFill>
                  <a:sym typeface="Symbol" panose="05050102010706020507" pitchFamily="18" charset="2"/>
                </a:rPr>
                <a:t>3</a:t>
              </a:r>
              <a:endParaRPr kumimoji="1" lang="en-US" altLang="zh-CN" b="1">
                <a:solidFill>
                  <a:srgbClr val="FF0000"/>
                </a:solidFill>
                <a:ea typeface="仿宋_GB2312" pitchFamily="49" charset="-122"/>
                <a:sym typeface="Symbol" panose="05050102010706020507" pitchFamily="18" charset="2"/>
              </a:endParaRPr>
            </a:p>
          </p:txBody>
        </p:sp>
      </p:grpSp>
      <p:grpSp>
        <p:nvGrpSpPr>
          <p:cNvPr id="230410" name="Group 10">
            <a:extLst>
              <a:ext uri="{FF2B5EF4-FFF2-40B4-BE49-F238E27FC236}">
                <a16:creationId xmlns:a16="http://schemas.microsoft.com/office/drawing/2014/main" id="{A1D2B545-C08F-46C1-AC08-DF2D78D9AD0F}"/>
              </a:ext>
            </a:extLst>
          </p:cNvPr>
          <p:cNvGrpSpPr>
            <a:grpSpLocks/>
          </p:cNvGrpSpPr>
          <p:nvPr/>
        </p:nvGrpSpPr>
        <p:grpSpPr bwMode="auto">
          <a:xfrm>
            <a:off x="4572000" y="4724400"/>
            <a:ext cx="493713" cy="819150"/>
            <a:chOff x="1673" y="401"/>
            <a:chExt cx="311" cy="516"/>
          </a:xfrm>
        </p:grpSpPr>
        <p:sp>
          <p:nvSpPr>
            <p:cNvPr id="230411" name="Line 11">
              <a:extLst>
                <a:ext uri="{FF2B5EF4-FFF2-40B4-BE49-F238E27FC236}">
                  <a16:creationId xmlns:a16="http://schemas.microsoft.com/office/drawing/2014/main" id="{CAD1406A-4610-48B8-8714-DB1735053652}"/>
                </a:ext>
              </a:extLst>
            </p:cNvPr>
            <p:cNvSpPr>
              <a:spLocks noChangeShapeType="1"/>
            </p:cNvSpPr>
            <p:nvPr/>
          </p:nvSpPr>
          <p:spPr bwMode="auto">
            <a:xfrm>
              <a:off x="1764" y="917"/>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12" name="Line 12">
              <a:extLst>
                <a:ext uri="{FF2B5EF4-FFF2-40B4-BE49-F238E27FC236}">
                  <a16:creationId xmlns:a16="http://schemas.microsoft.com/office/drawing/2014/main" id="{646D1C26-418D-4F6F-A12C-933F0001814E}"/>
                </a:ext>
              </a:extLst>
            </p:cNvPr>
            <p:cNvSpPr>
              <a:spLocks noChangeShapeType="1"/>
            </p:cNvSpPr>
            <p:nvPr/>
          </p:nvSpPr>
          <p:spPr bwMode="auto">
            <a:xfrm>
              <a:off x="1764" y="485"/>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13" name="Line 13">
              <a:extLst>
                <a:ext uri="{FF2B5EF4-FFF2-40B4-BE49-F238E27FC236}">
                  <a16:creationId xmlns:a16="http://schemas.microsoft.com/office/drawing/2014/main" id="{B611FE3C-4082-493B-BF26-B105F3C309EF}"/>
                </a:ext>
              </a:extLst>
            </p:cNvPr>
            <p:cNvSpPr>
              <a:spLocks noChangeShapeType="1"/>
            </p:cNvSpPr>
            <p:nvPr/>
          </p:nvSpPr>
          <p:spPr bwMode="auto">
            <a:xfrm rot="-5400000">
              <a:off x="1764" y="485"/>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14" name="Text Box 14">
              <a:extLst>
                <a:ext uri="{FF2B5EF4-FFF2-40B4-BE49-F238E27FC236}">
                  <a16:creationId xmlns:a16="http://schemas.microsoft.com/office/drawing/2014/main" id="{B9B3B3B7-3513-40EA-96FC-E24C1BE9030F}"/>
                </a:ext>
              </a:extLst>
            </p:cNvPr>
            <p:cNvSpPr txBox="1">
              <a:spLocks noChangeArrowheads="1"/>
            </p:cNvSpPr>
            <p:nvPr/>
          </p:nvSpPr>
          <p:spPr bwMode="auto">
            <a:xfrm>
              <a:off x="1673" y="593"/>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b="1" i="1">
                  <a:solidFill>
                    <a:srgbClr val="FF0000"/>
                  </a:solidFill>
                  <a:sym typeface="Symbol" panose="05050102010706020507" pitchFamily="18" charset="2"/>
                </a:rPr>
                <a:t>U</a:t>
              </a:r>
              <a:r>
                <a:rPr kumimoji="1" lang="en-US" altLang="zh-CN" sz="1400" b="1">
                  <a:solidFill>
                    <a:srgbClr val="FF0000"/>
                  </a:solidFill>
                  <a:sym typeface="Symbol" panose="05050102010706020507" pitchFamily="18" charset="2"/>
                </a:rPr>
                <a:t>1</a:t>
              </a:r>
              <a:endParaRPr kumimoji="1" lang="en-US" altLang="zh-CN" b="1">
                <a:solidFill>
                  <a:srgbClr val="FF0000"/>
                </a:solidFill>
                <a:ea typeface="仿宋_GB2312" pitchFamily="49" charset="-122"/>
                <a:sym typeface="Symbol" panose="05050102010706020507" pitchFamily="18" charset="2"/>
              </a:endParaRPr>
            </a:p>
          </p:txBody>
        </p:sp>
      </p:grpSp>
      <p:grpSp>
        <p:nvGrpSpPr>
          <p:cNvPr id="230415" name="Group 15">
            <a:extLst>
              <a:ext uri="{FF2B5EF4-FFF2-40B4-BE49-F238E27FC236}">
                <a16:creationId xmlns:a16="http://schemas.microsoft.com/office/drawing/2014/main" id="{9ECDDC86-6D49-45E6-817D-1B390D8ADD73}"/>
              </a:ext>
            </a:extLst>
          </p:cNvPr>
          <p:cNvGrpSpPr>
            <a:grpSpLocks/>
          </p:cNvGrpSpPr>
          <p:nvPr/>
        </p:nvGrpSpPr>
        <p:grpSpPr bwMode="auto">
          <a:xfrm>
            <a:off x="6011863" y="3357563"/>
            <a:ext cx="1058862" cy="457200"/>
            <a:chOff x="3291" y="1678"/>
            <a:chExt cx="667" cy="288"/>
          </a:xfrm>
        </p:grpSpPr>
        <p:sp>
          <p:nvSpPr>
            <p:cNvPr id="230416" name="Line 16">
              <a:extLst>
                <a:ext uri="{FF2B5EF4-FFF2-40B4-BE49-F238E27FC236}">
                  <a16:creationId xmlns:a16="http://schemas.microsoft.com/office/drawing/2014/main" id="{3A5C364C-8A33-4577-A864-B016BCD30A87}"/>
                </a:ext>
              </a:extLst>
            </p:cNvPr>
            <p:cNvSpPr>
              <a:spLocks noChangeShapeType="1"/>
            </p:cNvSpPr>
            <p:nvPr/>
          </p:nvSpPr>
          <p:spPr bwMode="auto">
            <a:xfrm>
              <a:off x="3790" y="1824"/>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0417" name="Group 17">
              <a:extLst>
                <a:ext uri="{FF2B5EF4-FFF2-40B4-BE49-F238E27FC236}">
                  <a16:creationId xmlns:a16="http://schemas.microsoft.com/office/drawing/2014/main" id="{A9F7675B-AFDD-4206-A7FF-596C1B020B26}"/>
                </a:ext>
              </a:extLst>
            </p:cNvPr>
            <p:cNvGrpSpPr>
              <a:grpSpLocks/>
            </p:cNvGrpSpPr>
            <p:nvPr/>
          </p:nvGrpSpPr>
          <p:grpSpPr bwMode="auto">
            <a:xfrm>
              <a:off x="3291" y="1728"/>
              <a:ext cx="168" cy="168"/>
              <a:chOff x="3303" y="1716"/>
              <a:chExt cx="168" cy="168"/>
            </a:xfrm>
          </p:grpSpPr>
          <p:sp>
            <p:nvSpPr>
              <p:cNvPr id="230418" name="Line 18">
                <a:extLst>
                  <a:ext uri="{FF2B5EF4-FFF2-40B4-BE49-F238E27FC236}">
                    <a16:creationId xmlns:a16="http://schemas.microsoft.com/office/drawing/2014/main" id="{6EB4197D-7E5D-4901-80DE-6326EAA10032}"/>
                  </a:ext>
                </a:extLst>
              </p:cNvPr>
              <p:cNvSpPr>
                <a:spLocks noChangeShapeType="1"/>
              </p:cNvSpPr>
              <p:nvPr/>
            </p:nvSpPr>
            <p:spPr bwMode="auto">
              <a:xfrm>
                <a:off x="3303" y="1812"/>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19" name="Line 19">
                <a:extLst>
                  <a:ext uri="{FF2B5EF4-FFF2-40B4-BE49-F238E27FC236}">
                    <a16:creationId xmlns:a16="http://schemas.microsoft.com/office/drawing/2014/main" id="{B49B3CFB-B03A-4DA8-A404-627E325492AC}"/>
                  </a:ext>
                </a:extLst>
              </p:cNvPr>
              <p:cNvSpPr>
                <a:spLocks noChangeShapeType="1"/>
              </p:cNvSpPr>
              <p:nvPr/>
            </p:nvSpPr>
            <p:spPr bwMode="auto">
              <a:xfrm rot="-5400000">
                <a:off x="3303" y="1800"/>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0420" name="Text Box 20">
              <a:extLst>
                <a:ext uri="{FF2B5EF4-FFF2-40B4-BE49-F238E27FC236}">
                  <a16:creationId xmlns:a16="http://schemas.microsoft.com/office/drawing/2014/main" id="{1EE718B4-A450-4A4B-B9B8-A3E54006FA2C}"/>
                </a:ext>
              </a:extLst>
            </p:cNvPr>
            <p:cNvSpPr txBox="1">
              <a:spLocks noChangeArrowheads="1"/>
            </p:cNvSpPr>
            <p:nvPr/>
          </p:nvSpPr>
          <p:spPr bwMode="auto">
            <a:xfrm>
              <a:off x="3459" y="1678"/>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b="1" i="1">
                  <a:solidFill>
                    <a:srgbClr val="FF0000"/>
                  </a:solidFill>
                  <a:sym typeface="Symbol" panose="05050102010706020507" pitchFamily="18" charset="2"/>
                </a:rPr>
                <a:t>U</a:t>
              </a:r>
              <a:r>
                <a:rPr kumimoji="1" lang="en-US" altLang="zh-CN" sz="1400" b="1">
                  <a:solidFill>
                    <a:srgbClr val="FF0000"/>
                  </a:solidFill>
                  <a:sym typeface="Symbol" panose="05050102010706020507" pitchFamily="18" charset="2"/>
                </a:rPr>
                <a:t>2</a:t>
              </a:r>
              <a:endParaRPr kumimoji="1" lang="en-US" altLang="zh-CN" b="1">
                <a:solidFill>
                  <a:srgbClr val="FF0000"/>
                </a:solidFill>
                <a:ea typeface="仿宋_GB2312" pitchFamily="49" charset="-122"/>
                <a:sym typeface="Symbol" panose="05050102010706020507" pitchFamily="18" charset="2"/>
              </a:endParaRPr>
            </a:p>
          </p:txBody>
        </p:sp>
      </p:grpSp>
      <p:grpSp>
        <p:nvGrpSpPr>
          <p:cNvPr id="230421" name="Group 21">
            <a:extLst>
              <a:ext uri="{FF2B5EF4-FFF2-40B4-BE49-F238E27FC236}">
                <a16:creationId xmlns:a16="http://schemas.microsoft.com/office/drawing/2014/main" id="{9F606AC4-21C0-4BEA-9D31-EFD455036EBA}"/>
              </a:ext>
            </a:extLst>
          </p:cNvPr>
          <p:cNvGrpSpPr>
            <a:grpSpLocks/>
          </p:cNvGrpSpPr>
          <p:nvPr/>
        </p:nvGrpSpPr>
        <p:grpSpPr bwMode="auto">
          <a:xfrm>
            <a:off x="6877050" y="5635625"/>
            <a:ext cx="925513" cy="457200"/>
            <a:chOff x="1408" y="3696"/>
            <a:chExt cx="583" cy="288"/>
          </a:xfrm>
        </p:grpSpPr>
        <p:grpSp>
          <p:nvGrpSpPr>
            <p:cNvPr id="230422" name="Group 22">
              <a:extLst>
                <a:ext uri="{FF2B5EF4-FFF2-40B4-BE49-F238E27FC236}">
                  <a16:creationId xmlns:a16="http://schemas.microsoft.com/office/drawing/2014/main" id="{050A0A93-294B-4B73-BA83-FAA0347B54B0}"/>
                </a:ext>
              </a:extLst>
            </p:cNvPr>
            <p:cNvGrpSpPr>
              <a:grpSpLocks/>
            </p:cNvGrpSpPr>
            <p:nvPr/>
          </p:nvGrpSpPr>
          <p:grpSpPr bwMode="auto">
            <a:xfrm>
              <a:off x="1823" y="3760"/>
              <a:ext cx="168" cy="168"/>
              <a:chOff x="3303" y="1716"/>
              <a:chExt cx="168" cy="168"/>
            </a:xfrm>
          </p:grpSpPr>
          <p:sp>
            <p:nvSpPr>
              <p:cNvPr id="230423" name="Line 23">
                <a:extLst>
                  <a:ext uri="{FF2B5EF4-FFF2-40B4-BE49-F238E27FC236}">
                    <a16:creationId xmlns:a16="http://schemas.microsoft.com/office/drawing/2014/main" id="{F5DBFD71-29B5-423A-9299-A8AACB1A78FF}"/>
                  </a:ext>
                </a:extLst>
              </p:cNvPr>
              <p:cNvSpPr>
                <a:spLocks noChangeShapeType="1"/>
              </p:cNvSpPr>
              <p:nvPr/>
            </p:nvSpPr>
            <p:spPr bwMode="auto">
              <a:xfrm>
                <a:off x="3303" y="1812"/>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24" name="Line 24">
                <a:extLst>
                  <a:ext uri="{FF2B5EF4-FFF2-40B4-BE49-F238E27FC236}">
                    <a16:creationId xmlns:a16="http://schemas.microsoft.com/office/drawing/2014/main" id="{19332B34-D20F-4C2D-AD92-06A4B9F0F121}"/>
                  </a:ext>
                </a:extLst>
              </p:cNvPr>
              <p:cNvSpPr>
                <a:spLocks noChangeShapeType="1"/>
              </p:cNvSpPr>
              <p:nvPr/>
            </p:nvSpPr>
            <p:spPr bwMode="auto">
              <a:xfrm rot="-5400000">
                <a:off x="3303" y="1800"/>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0425" name="Text Box 25">
              <a:extLst>
                <a:ext uri="{FF2B5EF4-FFF2-40B4-BE49-F238E27FC236}">
                  <a16:creationId xmlns:a16="http://schemas.microsoft.com/office/drawing/2014/main" id="{88F364D9-F681-4800-8DD1-657A06576F17}"/>
                </a:ext>
              </a:extLst>
            </p:cNvPr>
            <p:cNvSpPr txBox="1">
              <a:spLocks noChangeArrowheads="1"/>
            </p:cNvSpPr>
            <p:nvPr/>
          </p:nvSpPr>
          <p:spPr bwMode="auto">
            <a:xfrm>
              <a:off x="1536" y="3696"/>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b="1" i="1">
                  <a:solidFill>
                    <a:srgbClr val="FF0000"/>
                  </a:solidFill>
                  <a:sym typeface="Symbol" panose="05050102010706020507" pitchFamily="18" charset="2"/>
                </a:rPr>
                <a:t>U</a:t>
              </a:r>
              <a:r>
                <a:rPr kumimoji="1" lang="en-US" altLang="zh-CN" sz="1400" b="1">
                  <a:solidFill>
                    <a:srgbClr val="FF0000"/>
                  </a:solidFill>
                  <a:sym typeface="Symbol" panose="05050102010706020507" pitchFamily="18" charset="2"/>
                </a:rPr>
                <a:t>4</a:t>
              </a:r>
              <a:endParaRPr kumimoji="1" lang="en-US" altLang="zh-CN" b="1">
                <a:solidFill>
                  <a:srgbClr val="FF0000"/>
                </a:solidFill>
                <a:ea typeface="仿宋_GB2312" pitchFamily="49" charset="-122"/>
                <a:sym typeface="Symbol" panose="05050102010706020507" pitchFamily="18" charset="2"/>
              </a:endParaRPr>
            </a:p>
          </p:txBody>
        </p:sp>
        <p:sp>
          <p:nvSpPr>
            <p:cNvPr id="230426" name="Line 26">
              <a:extLst>
                <a:ext uri="{FF2B5EF4-FFF2-40B4-BE49-F238E27FC236}">
                  <a16:creationId xmlns:a16="http://schemas.microsoft.com/office/drawing/2014/main" id="{A4AD94A5-C687-4BC3-9D85-FCB43B7619AB}"/>
                </a:ext>
              </a:extLst>
            </p:cNvPr>
            <p:cNvSpPr>
              <a:spLocks noChangeShapeType="1"/>
            </p:cNvSpPr>
            <p:nvPr/>
          </p:nvSpPr>
          <p:spPr bwMode="auto">
            <a:xfrm>
              <a:off x="1408" y="3856"/>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27" name="Group 27">
            <a:extLst>
              <a:ext uri="{FF2B5EF4-FFF2-40B4-BE49-F238E27FC236}">
                <a16:creationId xmlns:a16="http://schemas.microsoft.com/office/drawing/2014/main" id="{0BEAC75D-C8CE-40E5-8F02-8508A7F85F0E}"/>
              </a:ext>
            </a:extLst>
          </p:cNvPr>
          <p:cNvGrpSpPr>
            <a:grpSpLocks/>
          </p:cNvGrpSpPr>
          <p:nvPr/>
        </p:nvGrpSpPr>
        <p:grpSpPr bwMode="auto">
          <a:xfrm>
            <a:off x="6084888" y="4437063"/>
            <a:ext cx="403225" cy="790575"/>
            <a:chOff x="4980" y="1428"/>
            <a:chExt cx="212" cy="594"/>
          </a:xfrm>
        </p:grpSpPr>
        <p:sp>
          <p:nvSpPr>
            <p:cNvPr id="230428" name="Arc 28">
              <a:extLst>
                <a:ext uri="{FF2B5EF4-FFF2-40B4-BE49-F238E27FC236}">
                  <a16:creationId xmlns:a16="http://schemas.microsoft.com/office/drawing/2014/main" id="{F94CF776-0AB3-4B3F-A834-DD0EC56B5E49}"/>
                </a:ext>
              </a:extLst>
            </p:cNvPr>
            <p:cNvSpPr>
              <a:spLocks/>
            </p:cNvSpPr>
            <p:nvPr/>
          </p:nvSpPr>
          <p:spPr bwMode="auto">
            <a:xfrm>
              <a:off x="4980" y="1428"/>
              <a:ext cx="212" cy="594"/>
            </a:xfrm>
            <a:custGeom>
              <a:avLst/>
              <a:gdLst>
                <a:gd name="G0" fmla="+- 21600 0 0"/>
                <a:gd name="G1" fmla="+- 21600 0 0"/>
                <a:gd name="G2" fmla="+- 21600 0 0"/>
                <a:gd name="T0" fmla="*/ 21600 w 43200"/>
                <a:gd name="T1" fmla="*/ 0 h 43200"/>
                <a:gd name="T2" fmla="*/ 16268 w 43200"/>
                <a:gd name="T3" fmla="*/ 668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724"/>
                    <a:pt x="6697" y="3106"/>
                    <a:pt x="16268" y="668"/>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724"/>
                    <a:pt x="6697" y="3106"/>
                    <a:pt x="16268" y="668"/>
                  </a:cubicBezTo>
                  <a:lnTo>
                    <a:pt x="2160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29" name="Text Box 29">
              <a:extLst>
                <a:ext uri="{FF2B5EF4-FFF2-40B4-BE49-F238E27FC236}">
                  <a16:creationId xmlns:a16="http://schemas.microsoft.com/office/drawing/2014/main" id="{6092EDC9-38EA-47FD-91A0-121D552AB97B}"/>
                </a:ext>
              </a:extLst>
            </p:cNvPr>
            <p:cNvSpPr txBox="1">
              <a:spLocks noChangeArrowheads="1"/>
            </p:cNvSpPr>
            <p:nvPr/>
          </p:nvSpPr>
          <p:spPr bwMode="auto">
            <a:xfrm>
              <a:off x="5028" y="1528"/>
              <a:ext cx="116"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endParaRPr kumimoji="1" lang="zh-CN" altLang="zh-CN" sz="2800" b="1">
                <a:sym typeface="Symbol" panose="05050102010706020507" pitchFamily="18" charset="2"/>
              </a:endParaRPr>
            </a:p>
          </p:txBody>
        </p:sp>
      </p:grpSp>
      <p:sp>
        <p:nvSpPr>
          <p:cNvPr id="230436" name="Text Box 36">
            <a:extLst>
              <a:ext uri="{FF2B5EF4-FFF2-40B4-BE49-F238E27FC236}">
                <a16:creationId xmlns:a16="http://schemas.microsoft.com/office/drawing/2014/main" id="{C543AF2C-2CFE-4941-82B0-A3F0AB2DA55A}"/>
              </a:ext>
            </a:extLst>
          </p:cNvPr>
          <p:cNvSpPr txBox="1">
            <a:spLocks noChangeArrowheads="1"/>
          </p:cNvSpPr>
          <p:nvPr/>
        </p:nvSpPr>
        <p:spPr bwMode="auto">
          <a:xfrm>
            <a:off x="468313" y="3716338"/>
            <a:ext cx="3529012"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buFontTx/>
              <a:buAutoNum type="circleNumDbPlain"/>
            </a:pPr>
            <a:r>
              <a:rPr kumimoji="1" lang="zh-CN" altLang="en-US" sz="2800" dirty="0">
                <a:latin typeface="楷体_GB2312" pitchFamily="49" charset="-122"/>
                <a:ea typeface="楷体_GB2312" pitchFamily="49" charset="-122"/>
                <a:sym typeface="Symbol" panose="05050102010706020507" pitchFamily="18" charset="2"/>
              </a:rPr>
              <a:t>标定各元件电压参考方向     </a:t>
            </a:r>
          </a:p>
        </p:txBody>
      </p:sp>
      <p:sp>
        <p:nvSpPr>
          <p:cNvPr id="230437" name="Text Box 37">
            <a:extLst>
              <a:ext uri="{FF2B5EF4-FFF2-40B4-BE49-F238E27FC236}">
                <a16:creationId xmlns:a16="http://schemas.microsoft.com/office/drawing/2014/main" id="{F923B8BA-867A-4249-8A73-472F7D8BC7FC}"/>
              </a:ext>
            </a:extLst>
          </p:cNvPr>
          <p:cNvSpPr txBox="1">
            <a:spLocks noChangeArrowheads="1"/>
          </p:cNvSpPr>
          <p:nvPr/>
        </p:nvSpPr>
        <p:spPr bwMode="auto">
          <a:xfrm>
            <a:off x="474662" y="4954587"/>
            <a:ext cx="3889375"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buFontTx/>
              <a:buAutoNum type="circleNumDbPlain" startAt="2"/>
            </a:pPr>
            <a:r>
              <a:rPr kumimoji="1" lang="zh-CN" altLang="en-US" sz="2800" dirty="0">
                <a:latin typeface="楷体_GB2312" pitchFamily="49" charset="-122"/>
                <a:ea typeface="楷体_GB2312" pitchFamily="49" charset="-122"/>
                <a:sym typeface="Symbol" panose="05050102010706020507" pitchFamily="18" charset="2"/>
              </a:rPr>
              <a:t>选定回路绕行方向，顺时针或逆时针</a:t>
            </a:r>
            <a:r>
              <a:rPr kumimoji="1" lang="en-US" altLang="zh-CN" sz="2800" dirty="0">
                <a:latin typeface="楷体_GB2312" pitchFamily="49" charset="-122"/>
                <a:ea typeface="楷体_GB2312" pitchFamily="49" charset="-122"/>
                <a:sym typeface="Symbol" panose="05050102010706020507" pitchFamily="18" charset="2"/>
              </a:rPr>
              <a:t>.</a:t>
            </a:r>
          </a:p>
        </p:txBody>
      </p:sp>
      <p:grpSp>
        <p:nvGrpSpPr>
          <p:cNvPr id="230438" name="Group 38">
            <a:extLst>
              <a:ext uri="{FF2B5EF4-FFF2-40B4-BE49-F238E27FC236}">
                <a16:creationId xmlns:a16="http://schemas.microsoft.com/office/drawing/2014/main" id="{18D779B1-C3D3-446B-9DA7-BFF3C087651C}"/>
              </a:ext>
            </a:extLst>
          </p:cNvPr>
          <p:cNvGrpSpPr>
            <a:grpSpLocks/>
          </p:cNvGrpSpPr>
          <p:nvPr/>
        </p:nvGrpSpPr>
        <p:grpSpPr bwMode="auto">
          <a:xfrm>
            <a:off x="4284663" y="3716338"/>
            <a:ext cx="3959225" cy="2608262"/>
            <a:chOff x="2699" y="2341"/>
            <a:chExt cx="2494" cy="1643"/>
          </a:xfrm>
        </p:grpSpPr>
        <p:sp>
          <p:nvSpPr>
            <p:cNvPr id="230439" name="Oval 39">
              <a:extLst>
                <a:ext uri="{FF2B5EF4-FFF2-40B4-BE49-F238E27FC236}">
                  <a16:creationId xmlns:a16="http://schemas.microsoft.com/office/drawing/2014/main" id="{0972E717-E617-4AC3-9502-91A971BE9F44}"/>
                </a:ext>
              </a:extLst>
            </p:cNvPr>
            <p:cNvSpPr>
              <a:spLocks noChangeArrowheads="1"/>
            </p:cNvSpPr>
            <p:nvPr/>
          </p:nvSpPr>
          <p:spPr bwMode="auto">
            <a:xfrm>
              <a:off x="3697" y="333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FFFF00"/>
                </a:solidFill>
                <a:latin typeface="Arial" panose="020B0604020202020204" pitchFamily="34" charset="0"/>
                <a:ea typeface="仿宋_GB2312" pitchFamily="49" charset="-122"/>
              </a:endParaRPr>
            </a:p>
          </p:txBody>
        </p:sp>
        <p:sp>
          <p:nvSpPr>
            <p:cNvPr id="230440" name="Oval 40">
              <a:extLst>
                <a:ext uri="{FF2B5EF4-FFF2-40B4-BE49-F238E27FC236}">
                  <a16:creationId xmlns:a16="http://schemas.microsoft.com/office/drawing/2014/main" id="{2453349B-1485-4306-87D9-7A7B11E1679E}"/>
                </a:ext>
              </a:extLst>
            </p:cNvPr>
            <p:cNvSpPr>
              <a:spLocks noChangeArrowheads="1"/>
            </p:cNvSpPr>
            <p:nvPr/>
          </p:nvSpPr>
          <p:spPr bwMode="auto">
            <a:xfrm>
              <a:off x="3152" y="252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FFFF00"/>
                </a:solidFill>
                <a:latin typeface="Arial" panose="020B0604020202020204" pitchFamily="34" charset="0"/>
                <a:ea typeface="仿宋_GB2312" pitchFamily="49" charset="-122"/>
              </a:endParaRPr>
            </a:p>
          </p:txBody>
        </p:sp>
        <p:sp>
          <p:nvSpPr>
            <p:cNvPr id="230441" name="Line 41">
              <a:extLst>
                <a:ext uri="{FF2B5EF4-FFF2-40B4-BE49-F238E27FC236}">
                  <a16:creationId xmlns:a16="http://schemas.microsoft.com/office/drawing/2014/main" id="{E35DC56D-80C3-4DC8-94DA-A10F45C2B3E0}"/>
                </a:ext>
              </a:extLst>
            </p:cNvPr>
            <p:cNvSpPr>
              <a:spLocks noChangeShapeType="1"/>
            </p:cNvSpPr>
            <p:nvPr/>
          </p:nvSpPr>
          <p:spPr bwMode="auto">
            <a:xfrm>
              <a:off x="3334" y="2432"/>
              <a:ext cx="163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0442" name="Line 42">
              <a:extLst>
                <a:ext uri="{FF2B5EF4-FFF2-40B4-BE49-F238E27FC236}">
                  <a16:creationId xmlns:a16="http://schemas.microsoft.com/office/drawing/2014/main" id="{F1B39E14-28D0-44E4-9F07-70B44BB9955E}"/>
                </a:ext>
              </a:extLst>
            </p:cNvPr>
            <p:cNvSpPr>
              <a:spLocks noChangeShapeType="1"/>
            </p:cNvSpPr>
            <p:nvPr/>
          </p:nvSpPr>
          <p:spPr bwMode="auto">
            <a:xfrm>
              <a:off x="3334" y="3521"/>
              <a:ext cx="163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0443" name="Line 43">
              <a:extLst>
                <a:ext uri="{FF2B5EF4-FFF2-40B4-BE49-F238E27FC236}">
                  <a16:creationId xmlns:a16="http://schemas.microsoft.com/office/drawing/2014/main" id="{F90FDD38-640A-499C-BE7C-51DCD6C67237}"/>
                </a:ext>
              </a:extLst>
            </p:cNvPr>
            <p:cNvSpPr>
              <a:spLocks noChangeShapeType="1"/>
            </p:cNvSpPr>
            <p:nvPr/>
          </p:nvSpPr>
          <p:spPr bwMode="auto">
            <a:xfrm>
              <a:off x="4967" y="2432"/>
              <a:ext cx="0" cy="1089"/>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0444" name="Line 44">
              <a:extLst>
                <a:ext uri="{FF2B5EF4-FFF2-40B4-BE49-F238E27FC236}">
                  <a16:creationId xmlns:a16="http://schemas.microsoft.com/office/drawing/2014/main" id="{280C9C95-3976-483F-8D77-7AD03A88984A}"/>
                </a:ext>
              </a:extLst>
            </p:cNvPr>
            <p:cNvSpPr>
              <a:spLocks noChangeShapeType="1"/>
            </p:cNvSpPr>
            <p:nvPr/>
          </p:nvSpPr>
          <p:spPr bwMode="auto">
            <a:xfrm>
              <a:off x="4967" y="3521"/>
              <a:ext cx="226" cy="9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0445" name="Line 45">
              <a:extLst>
                <a:ext uri="{FF2B5EF4-FFF2-40B4-BE49-F238E27FC236}">
                  <a16:creationId xmlns:a16="http://schemas.microsoft.com/office/drawing/2014/main" id="{730168C4-F322-4506-B076-510816040786}"/>
                </a:ext>
              </a:extLst>
            </p:cNvPr>
            <p:cNvSpPr>
              <a:spLocks noChangeShapeType="1"/>
            </p:cNvSpPr>
            <p:nvPr/>
          </p:nvSpPr>
          <p:spPr bwMode="auto">
            <a:xfrm flipV="1">
              <a:off x="4967" y="2341"/>
              <a:ext cx="226" cy="8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0446" name="Line 46">
              <a:extLst>
                <a:ext uri="{FF2B5EF4-FFF2-40B4-BE49-F238E27FC236}">
                  <a16:creationId xmlns:a16="http://schemas.microsoft.com/office/drawing/2014/main" id="{936E23DB-4FAC-4CD5-9604-289052B4083A}"/>
                </a:ext>
              </a:extLst>
            </p:cNvPr>
            <p:cNvSpPr>
              <a:spLocks noChangeShapeType="1"/>
            </p:cNvSpPr>
            <p:nvPr/>
          </p:nvSpPr>
          <p:spPr bwMode="auto">
            <a:xfrm flipH="1">
              <a:off x="3107" y="3521"/>
              <a:ext cx="232" cy="9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0447" name="Line 47">
              <a:extLst>
                <a:ext uri="{FF2B5EF4-FFF2-40B4-BE49-F238E27FC236}">
                  <a16:creationId xmlns:a16="http://schemas.microsoft.com/office/drawing/2014/main" id="{25AEB7F5-53BA-4DD8-B5F5-0C43D3D98A69}"/>
                </a:ext>
              </a:extLst>
            </p:cNvPr>
            <p:cNvSpPr>
              <a:spLocks noChangeShapeType="1"/>
            </p:cNvSpPr>
            <p:nvPr/>
          </p:nvSpPr>
          <p:spPr bwMode="auto">
            <a:xfrm>
              <a:off x="3107" y="2341"/>
              <a:ext cx="199" cy="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0448" name="Line 48">
              <a:extLst>
                <a:ext uri="{FF2B5EF4-FFF2-40B4-BE49-F238E27FC236}">
                  <a16:creationId xmlns:a16="http://schemas.microsoft.com/office/drawing/2014/main" id="{500513C1-1C49-4B4A-8992-486449781A41}"/>
                </a:ext>
              </a:extLst>
            </p:cNvPr>
            <p:cNvSpPr>
              <a:spLocks noChangeShapeType="1"/>
            </p:cNvSpPr>
            <p:nvPr/>
          </p:nvSpPr>
          <p:spPr bwMode="auto">
            <a:xfrm>
              <a:off x="3515" y="2840"/>
              <a:ext cx="0" cy="281"/>
            </a:xfrm>
            <a:prstGeom prst="line">
              <a:avLst/>
            </a:prstGeom>
            <a:noFill/>
            <a:ln w="381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0449" name="Line 49">
              <a:extLst>
                <a:ext uri="{FF2B5EF4-FFF2-40B4-BE49-F238E27FC236}">
                  <a16:creationId xmlns:a16="http://schemas.microsoft.com/office/drawing/2014/main" id="{1EC34CBB-FF22-40BC-A0B8-028B5FF1CF17}"/>
                </a:ext>
              </a:extLst>
            </p:cNvPr>
            <p:cNvSpPr>
              <a:spLocks noChangeShapeType="1"/>
            </p:cNvSpPr>
            <p:nvPr/>
          </p:nvSpPr>
          <p:spPr bwMode="auto">
            <a:xfrm flipH="1" flipV="1">
              <a:off x="4105" y="3430"/>
              <a:ext cx="263" cy="2"/>
            </a:xfrm>
            <a:prstGeom prst="line">
              <a:avLst/>
            </a:prstGeom>
            <a:noFill/>
            <a:ln w="381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0450" name="Line 50">
              <a:extLst>
                <a:ext uri="{FF2B5EF4-FFF2-40B4-BE49-F238E27FC236}">
                  <a16:creationId xmlns:a16="http://schemas.microsoft.com/office/drawing/2014/main" id="{9D8EDF07-8F8C-47AC-9485-0C087C197FA8}"/>
                </a:ext>
              </a:extLst>
            </p:cNvPr>
            <p:cNvSpPr>
              <a:spLocks noChangeShapeType="1"/>
            </p:cNvSpPr>
            <p:nvPr/>
          </p:nvSpPr>
          <p:spPr bwMode="auto">
            <a:xfrm>
              <a:off x="3606" y="2523"/>
              <a:ext cx="309" cy="0"/>
            </a:xfrm>
            <a:prstGeom prst="line">
              <a:avLst/>
            </a:prstGeom>
            <a:noFill/>
            <a:ln w="381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0451" name="Line 51">
              <a:extLst>
                <a:ext uri="{FF2B5EF4-FFF2-40B4-BE49-F238E27FC236}">
                  <a16:creationId xmlns:a16="http://schemas.microsoft.com/office/drawing/2014/main" id="{3915F13E-0F3D-4B60-BDE0-7F5C1CD99A4F}"/>
                </a:ext>
              </a:extLst>
            </p:cNvPr>
            <p:cNvSpPr>
              <a:spLocks noChangeShapeType="1"/>
            </p:cNvSpPr>
            <p:nvPr/>
          </p:nvSpPr>
          <p:spPr bwMode="auto">
            <a:xfrm flipV="1">
              <a:off x="4831" y="2523"/>
              <a:ext cx="0" cy="281"/>
            </a:xfrm>
            <a:prstGeom prst="line">
              <a:avLst/>
            </a:prstGeom>
            <a:noFill/>
            <a:ln w="381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0452" name="Text Box 52">
              <a:extLst>
                <a:ext uri="{FF2B5EF4-FFF2-40B4-BE49-F238E27FC236}">
                  <a16:creationId xmlns:a16="http://schemas.microsoft.com/office/drawing/2014/main" id="{5DE2AAE6-731E-488B-A9B5-FD56DDF9DBDC}"/>
                </a:ext>
              </a:extLst>
            </p:cNvPr>
            <p:cNvSpPr txBox="1">
              <a:spLocks noChangeArrowheads="1"/>
            </p:cNvSpPr>
            <p:nvPr/>
          </p:nvSpPr>
          <p:spPr bwMode="auto">
            <a:xfrm>
              <a:off x="3470" y="2704"/>
              <a:ext cx="4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i="1">
                  <a:sym typeface="Symbol" panose="05050102010706020507" pitchFamily="18" charset="2"/>
                </a:rPr>
                <a:t>I</a:t>
              </a:r>
              <a:r>
                <a:rPr kumimoji="1" lang="en-US" altLang="zh-CN" sz="2800" baseline="-25000">
                  <a:sym typeface="Symbol" panose="05050102010706020507" pitchFamily="18" charset="2"/>
                </a:rPr>
                <a:t>1</a:t>
              </a:r>
              <a:endParaRPr kumimoji="1" lang="en-US" altLang="zh-CN" sz="2800">
                <a:ea typeface="仿宋_GB2312" pitchFamily="49" charset="-122"/>
                <a:sym typeface="Symbol" panose="05050102010706020507" pitchFamily="18" charset="2"/>
              </a:endParaRPr>
            </a:p>
          </p:txBody>
        </p:sp>
        <p:sp>
          <p:nvSpPr>
            <p:cNvPr id="230453" name="Text Box 53">
              <a:extLst>
                <a:ext uri="{FF2B5EF4-FFF2-40B4-BE49-F238E27FC236}">
                  <a16:creationId xmlns:a16="http://schemas.microsoft.com/office/drawing/2014/main" id="{B61E0BED-DF48-4F6F-82CC-B31394C130CF}"/>
                </a:ext>
              </a:extLst>
            </p:cNvPr>
            <p:cNvSpPr txBox="1">
              <a:spLocks noChangeArrowheads="1"/>
            </p:cNvSpPr>
            <p:nvPr/>
          </p:nvSpPr>
          <p:spPr bwMode="auto">
            <a:xfrm>
              <a:off x="2981" y="2360"/>
              <a:ext cx="223"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a:sym typeface="Symbol" panose="05050102010706020507" pitchFamily="18" charset="2"/>
                </a:rPr>
                <a:t>+</a:t>
              </a:r>
              <a:endParaRPr kumimoji="1" lang="en-US" altLang="zh-CN" sz="2800">
                <a:ea typeface="仿宋_GB2312" pitchFamily="49" charset="-122"/>
                <a:sym typeface="Symbol" panose="05050102010706020507" pitchFamily="18" charset="2"/>
              </a:endParaRPr>
            </a:p>
          </p:txBody>
        </p:sp>
        <p:sp>
          <p:nvSpPr>
            <p:cNvPr id="230454" name="Text Box 54">
              <a:extLst>
                <a:ext uri="{FF2B5EF4-FFF2-40B4-BE49-F238E27FC236}">
                  <a16:creationId xmlns:a16="http://schemas.microsoft.com/office/drawing/2014/main" id="{FABBC1B6-DC86-4846-AD22-CA9EB00505E7}"/>
                </a:ext>
              </a:extLst>
            </p:cNvPr>
            <p:cNvSpPr txBox="1">
              <a:spLocks noChangeArrowheads="1"/>
            </p:cNvSpPr>
            <p:nvPr/>
          </p:nvSpPr>
          <p:spPr bwMode="auto">
            <a:xfrm>
              <a:off x="2699" y="2568"/>
              <a:ext cx="4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i="1">
                  <a:sym typeface="Symbol" panose="05050102010706020507" pitchFamily="18" charset="2"/>
                </a:rPr>
                <a:t>U</a:t>
              </a:r>
              <a:r>
                <a:rPr kumimoji="1" lang="en-US" altLang="zh-CN" sz="2800" baseline="-25000">
                  <a:sym typeface="Symbol" panose="05050102010706020507" pitchFamily="18" charset="2"/>
                </a:rPr>
                <a:t>S1</a:t>
              </a:r>
              <a:endParaRPr kumimoji="1" lang="en-US" altLang="zh-CN" sz="2800">
                <a:ea typeface="仿宋_GB2312" pitchFamily="49" charset="-122"/>
                <a:sym typeface="Symbol" panose="05050102010706020507" pitchFamily="18" charset="2"/>
              </a:endParaRPr>
            </a:p>
          </p:txBody>
        </p:sp>
        <p:sp>
          <p:nvSpPr>
            <p:cNvPr id="230455" name="Text Box 55">
              <a:extLst>
                <a:ext uri="{FF2B5EF4-FFF2-40B4-BE49-F238E27FC236}">
                  <a16:creationId xmlns:a16="http://schemas.microsoft.com/office/drawing/2014/main" id="{BAA2B06D-73F6-4854-84C8-05F37E3CF139}"/>
                </a:ext>
              </a:extLst>
            </p:cNvPr>
            <p:cNvSpPr txBox="1">
              <a:spLocks noChangeArrowheads="1"/>
            </p:cNvSpPr>
            <p:nvPr/>
          </p:nvSpPr>
          <p:spPr bwMode="auto">
            <a:xfrm>
              <a:off x="3334" y="3067"/>
              <a:ext cx="43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i="1">
                  <a:sym typeface="Symbol" panose="05050102010706020507" pitchFamily="18" charset="2"/>
                </a:rPr>
                <a:t>R</a:t>
              </a:r>
              <a:r>
                <a:rPr kumimoji="1" lang="en-US" altLang="zh-CN" sz="2800" baseline="-25000">
                  <a:sym typeface="Symbol" panose="05050102010706020507" pitchFamily="18" charset="2"/>
                </a:rPr>
                <a:t>1</a:t>
              </a:r>
              <a:endParaRPr kumimoji="1" lang="en-US" altLang="zh-CN" sz="2800">
                <a:ea typeface="仿宋_GB2312" pitchFamily="49" charset="-122"/>
                <a:sym typeface="Symbol" panose="05050102010706020507" pitchFamily="18" charset="2"/>
              </a:endParaRPr>
            </a:p>
          </p:txBody>
        </p:sp>
        <p:sp>
          <p:nvSpPr>
            <p:cNvPr id="230456" name="Text Box 56">
              <a:extLst>
                <a:ext uri="{FF2B5EF4-FFF2-40B4-BE49-F238E27FC236}">
                  <a16:creationId xmlns:a16="http://schemas.microsoft.com/office/drawing/2014/main" id="{A494890D-1266-4DFD-9859-942AD67F7881}"/>
                </a:ext>
              </a:extLst>
            </p:cNvPr>
            <p:cNvSpPr txBox="1">
              <a:spLocks noChangeArrowheads="1"/>
            </p:cNvSpPr>
            <p:nvPr/>
          </p:nvSpPr>
          <p:spPr bwMode="auto">
            <a:xfrm>
              <a:off x="4059" y="3067"/>
              <a:ext cx="472"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i="1">
                  <a:sym typeface="Symbol" panose="05050102010706020507" pitchFamily="18" charset="2"/>
                </a:rPr>
                <a:t>I</a:t>
              </a:r>
              <a:r>
                <a:rPr kumimoji="1" lang="en-US" altLang="zh-CN" sz="2800" baseline="-25000">
                  <a:sym typeface="Symbol" panose="05050102010706020507" pitchFamily="18" charset="2"/>
                </a:rPr>
                <a:t>4</a:t>
              </a:r>
              <a:endParaRPr kumimoji="1" lang="en-US" altLang="zh-CN" sz="2800">
                <a:ea typeface="仿宋_GB2312" pitchFamily="49" charset="-122"/>
                <a:sym typeface="Symbol" panose="05050102010706020507" pitchFamily="18" charset="2"/>
              </a:endParaRPr>
            </a:p>
          </p:txBody>
        </p:sp>
        <p:sp>
          <p:nvSpPr>
            <p:cNvPr id="230457" name="Text Box 57">
              <a:extLst>
                <a:ext uri="{FF2B5EF4-FFF2-40B4-BE49-F238E27FC236}">
                  <a16:creationId xmlns:a16="http://schemas.microsoft.com/office/drawing/2014/main" id="{084F5658-5719-47FA-8D16-9E38C82D8348}"/>
                </a:ext>
              </a:extLst>
            </p:cNvPr>
            <p:cNvSpPr txBox="1">
              <a:spLocks noChangeArrowheads="1"/>
            </p:cNvSpPr>
            <p:nvPr/>
          </p:nvSpPr>
          <p:spPr bwMode="auto">
            <a:xfrm>
              <a:off x="3470" y="3385"/>
              <a:ext cx="18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a:sym typeface="Symbol" panose="05050102010706020507" pitchFamily="18" charset="2"/>
                </a:rPr>
                <a:t>_</a:t>
              </a:r>
              <a:endParaRPr kumimoji="1" lang="en-US" altLang="zh-CN" sz="2800">
                <a:ea typeface="仿宋_GB2312" pitchFamily="49" charset="-122"/>
                <a:sym typeface="Symbol" panose="05050102010706020507" pitchFamily="18" charset="2"/>
              </a:endParaRPr>
            </a:p>
          </p:txBody>
        </p:sp>
        <p:sp>
          <p:nvSpPr>
            <p:cNvPr id="230458" name="Text Box 58">
              <a:extLst>
                <a:ext uri="{FF2B5EF4-FFF2-40B4-BE49-F238E27FC236}">
                  <a16:creationId xmlns:a16="http://schemas.microsoft.com/office/drawing/2014/main" id="{EFB3DE93-6DC4-4195-98EF-5742EFF8CE52}"/>
                </a:ext>
              </a:extLst>
            </p:cNvPr>
            <p:cNvSpPr txBox="1">
              <a:spLocks noChangeArrowheads="1"/>
            </p:cNvSpPr>
            <p:nvPr/>
          </p:nvSpPr>
          <p:spPr bwMode="auto">
            <a:xfrm>
              <a:off x="3969" y="3521"/>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a:sym typeface="Symbol" panose="05050102010706020507" pitchFamily="18" charset="2"/>
                </a:rPr>
                <a:t>+</a:t>
              </a:r>
              <a:endParaRPr kumimoji="1" lang="en-US" altLang="zh-CN" sz="2800">
                <a:ea typeface="仿宋_GB2312" pitchFamily="49" charset="-122"/>
                <a:sym typeface="Symbol" panose="05050102010706020507" pitchFamily="18" charset="2"/>
              </a:endParaRPr>
            </a:p>
          </p:txBody>
        </p:sp>
        <p:sp>
          <p:nvSpPr>
            <p:cNvPr id="230459" name="Text Box 59">
              <a:extLst>
                <a:ext uri="{FF2B5EF4-FFF2-40B4-BE49-F238E27FC236}">
                  <a16:creationId xmlns:a16="http://schemas.microsoft.com/office/drawing/2014/main" id="{969219F5-EE73-4BC2-8DFA-9C7FCFD25C8C}"/>
                </a:ext>
              </a:extLst>
            </p:cNvPr>
            <p:cNvSpPr txBox="1">
              <a:spLocks noChangeArrowheads="1"/>
            </p:cNvSpPr>
            <p:nvPr/>
          </p:nvSpPr>
          <p:spPr bwMode="auto">
            <a:xfrm>
              <a:off x="3651" y="3657"/>
              <a:ext cx="4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i="1">
                  <a:sym typeface="Symbol" panose="05050102010706020507" pitchFamily="18" charset="2"/>
                </a:rPr>
                <a:t>U</a:t>
              </a:r>
              <a:r>
                <a:rPr kumimoji="1" lang="en-US" altLang="zh-CN" sz="2800" baseline="-25000">
                  <a:sym typeface="Symbol" panose="05050102010706020507" pitchFamily="18" charset="2"/>
                </a:rPr>
                <a:t>S4</a:t>
              </a:r>
              <a:endParaRPr kumimoji="1" lang="en-US" altLang="zh-CN" sz="2800">
                <a:ea typeface="仿宋_GB2312" pitchFamily="49" charset="-122"/>
                <a:sym typeface="Symbol" panose="05050102010706020507" pitchFamily="18" charset="2"/>
              </a:endParaRPr>
            </a:p>
          </p:txBody>
        </p:sp>
        <p:sp>
          <p:nvSpPr>
            <p:cNvPr id="230460" name="Text Box 60">
              <a:extLst>
                <a:ext uri="{FF2B5EF4-FFF2-40B4-BE49-F238E27FC236}">
                  <a16:creationId xmlns:a16="http://schemas.microsoft.com/office/drawing/2014/main" id="{DD3CD945-1FB5-43EB-992B-AD6308165A17}"/>
                </a:ext>
              </a:extLst>
            </p:cNvPr>
            <p:cNvSpPr txBox="1">
              <a:spLocks noChangeArrowheads="1"/>
            </p:cNvSpPr>
            <p:nvPr/>
          </p:nvSpPr>
          <p:spPr bwMode="auto">
            <a:xfrm>
              <a:off x="4377" y="3112"/>
              <a:ext cx="40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i="1">
                  <a:sym typeface="Symbol" panose="05050102010706020507" pitchFamily="18" charset="2"/>
                </a:rPr>
                <a:t>R</a:t>
              </a:r>
              <a:r>
                <a:rPr kumimoji="1" lang="en-US" altLang="zh-CN" sz="2800" baseline="-25000">
                  <a:sym typeface="Symbol" panose="05050102010706020507" pitchFamily="18" charset="2"/>
                </a:rPr>
                <a:t>4</a:t>
              </a:r>
              <a:endParaRPr kumimoji="1" lang="en-US" altLang="zh-CN" sz="2800">
                <a:ea typeface="仿宋_GB2312" pitchFamily="49" charset="-122"/>
                <a:sym typeface="Symbol" panose="05050102010706020507" pitchFamily="18" charset="2"/>
              </a:endParaRPr>
            </a:p>
          </p:txBody>
        </p:sp>
        <p:sp>
          <p:nvSpPr>
            <p:cNvPr id="230461" name="Text Box 61">
              <a:extLst>
                <a:ext uri="{FF2B5EF4-FFF2-40B4-BE49-F238E27FC236}">
                  <a16:creationId xmlns:a16="http://schemas.microsoft.com/office/drawing/2014/main" id="{48500E1B-C21B-4036-A4F7-369FF0CA8DC9}"/>
                </a:ext>
              </a:extLst>
            </p:cNvPr>
            <p:cNvSpPr txBox="1">
              <a:spLocks noChangeArrowheads="1"/>
            </p:cNvSpPr>
            <p:nvPr/>
          </p:nvSpPr>
          <p:spPr bwMode="auto">
            <a:xfrm>
              <a:off x="4513" y="2477"/>
              <a:ext cx="29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i="1">
                  <a:sym typeface="Symbol" panose="05050102010706020507" pitchFamily="18" charset="2"/>
                </a:rPr>
                <a:t>I</a:t>
              </a:r>
              <a:r>
                <a:rPr kumimoji="1" lang="en-US" altLang="zh-CN" sz="2800" baseline="-25000">
                  <a:sym typeface="Symbol" panose="05050102010706020507" pitchFamily="18" charset="2"/>
                </a:rPr>
                <a:t>3</a:t>
              </a:r>
              <a:endParaRPr kumimoji="1" lang="en-US" altLang="zh-CN" sz="2800">
                <a:ea typeface="仿宋_GB2312" pitchFamily="49" charset="-122"/>
                <a:sym typeface="Symbol" panose="05050102010706020507" pitchFamily="18" charset="2"/>
              </a:endParaRPr>
            </a:p>
          </p:txBody>
        </p:sp>
        <p:sp>
          <p:nvSpPr>
            <p:cNvPr id="230462" name="Text Box 62">
              <a:extLst>
                <a:ext uri="{FF2B5EF4-FFF2-40B4-BE49-F238E27FC236}">
                  <a16:creationId xmlns:a16="http://schemas.microsoft.com/office/drawing/2014/main" id="{528F6D33-D6B3-4C81-8104-A34EB7F73951}"/>
                </a:ext>
              </a:extLst>
            </p:cNvPr>
            <p:cNvSpPr txBox="1">
              <a:spLocks noChangeArrowheads="1"/>
            </p:cNvSpPr>
            <p:nvPr/>
          </p:nvSpPr>
          <p:spPr bwMode="auto">
            <a:xfrm>
              <a:off x="4513" y="2749"/>
              <a:ext cx="39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i="1">
                  <a:sym typeface="Symbol" panose="05050102010706020507" pitchFamily="18" charset="2"/>
                </a:rPr>
                <a:t>R</a:t>
              </a:r>
              <a:r>
                <a:rPr kumimoji="1" lang="en-US" altLang="zh-CN" sz="2800" baseline="-25000">
                  <a:sym typeface="Symbol" panose="05050102010706020507" pitchFamily="18" charset="2"/>
                </a:rPr>
                <a:t>3</a:t>
              </a:r>
              <a:endParaRPr kumimoji="1" lang="en-US" altLang="zh-CN" sz="2800">
                <a:ea typeface="仿宋_GB2312" pitchFamily="49" charset="-122"/>
                <a:sym typeface="Symbol" panose="05050102010706020507" pitchFamily="18" charset="2"/>
              </a:endParaRPr>
            </a:p>
          </p:txBody>
        </p:sp>
        <p:sp>
          <p:nvSpPr>
            <p:cNvPr id="230463" name="Text Box 63">
              <a:extLst>
                <a:ext uri="{FF2B5EF4-FFF2-40B4-BE49-F238E27FC236}">
                  <a16:creationId xmlns:a16="http://schemas.microsoft.com/office/drawing/2014/main" id="{01A1F106-1902-4E06-B882-B09E916723A1}"/>
                </a:ext>
              </a:extLst>
            </p:cNvPr>
            <p:cNvSpPr txBox="1">
              <a:spLocks noChangeArrowheads="1"/>
            </p:cNvSpPr>
            <p:nvPr/>
          </p:nvSpPr>
          <p:spPr bwMode="auto">
            <a:xfrm>
              <a:off x="3923" y="2523"/>
              <a:ext cx="43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i="1">
                  <a:sym typeface="Symbol" panose="05050102010706020507" pitchFamily="18" charset="2"/>
                </a:rPr>
                <a:t>R</a:t>
              </a:r>
              <a:r>
                <a:rPr kumimoji="1" lang="en-US" altLang="zh-CN" sz="2800" baseline="-25000">
                  <a:sym typeface="Symbol" panose="05050102010706020507" pitchFamily="18" charset="2"/>
                </a:rPr>
                <a:t>2</a:t>
              </a:r>
              <a:endParaRPr kumimoji="1" lang="en-US" altLang="zh-CN" sz="2800">
                <a:ea typeface="仿宋_GB2312" pitchFamily="49" charset="-122"/>
                <a:sym typeface="Symbol" panose="05050102010706020507" pitchFamily="18" charset="2"/>
              </a:endParaRPr>
            </a:p>
          </p:txBody>
        </p:sp>
        <p:sp>
          <p:nvSpPr>
            <p:cNvPr id="230464" name="Text Box 64">
              <a:extLst>
                <a:ext uri="{FF2B5EF4-FFF2-40B4-BE49-F238E27FC236}">
                  <a16:creationId xmlns:a16="http://schemas.microsoft.com/office/drawing/2014/main" id="{789C7517-9D2F-498E-9671-3B865A349532}"/>
                </a:ext>
              </a:extLst>
            </p:cNvPr>
            <p:cNvSpPr txBox="1">
              <a:spLocks noChangeArrowheads="1"/>
            </p:cNvSpPr>
            <p:nvPr/>
          </p:nvSpPr>
          <p:spPr bwMode="auto">
            <a:xfrm>
              <a:off x="3606" y="2477"/>
              <a:ext cx="3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i="1">
                  <a:sym typeface="Symbol" panose="05050102010706020507" pitchFamily="18" charset="2"/>
                </a:rPr>
                <a:t>I</a:t>
              </a:r>
              <a:r>
                <a:rPr kumimoji="1" lang="en-US" altLang="zh-CN" sz="2800" baseline="-25000">
                  <a:sym typeface="Symbol" panose="05050102010706020507" pitchFamily="18" charset="2"/>
                </a:rPr>
                <a:t>2</a:t>
              </a:r>
              <a:endParaRPr kumimoji="1" lang="en-US" altLang="zh-CN" sz="2800">
                <a:ea typeface="仿宋_GB2312" pitchFamily="49" charset="-122"/>
                <a:sym typeface="Symbol" panose="05050102010706020507" pitchFamily="18" charset="2"/>
              </a:endParaRPr>
            </a:p>
          </p:txBody>
        </p:sp>
        <p:sp>
          <p:nvSpPr>
            <p:cNvPr id="230465" name="Text Box 65">
              <a:extLst>
                <a:ext uri="{FF2B5EF4-FFF2-40B4-BE49-F238E27FC236}">
                  <a16:creationId xmlns:a16="http://schemas.microsoft.com/office/drawing/2014/main" id="{52DE0986-4A48-4D69-96DF-8288FD175A84}"/>
                </a:ext>
              </a:extLst>
            </p:cNvPr>
            <p:cNvSpPr txBox="1">
              <a:spLocks noChangeArrowheads="1"/>
            </p:cNvSpPr>
            <p:nvPr/>
          </p:nvSpPr>
          <p:spPr bwMode="auto">
            <a:xfrm>
              <a:off x="2823" y="2608"/>
              <a:ext cx="22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endParaRPr kumimoji="1" lang="zh-CN" altLang="zh-CN" sz="2800">
                <a:ea typeface="仿宋_GB2312" pitchFamily="49" charset="-122"/>
                <a:sym typeface="Symbol" panose="05050102010706020507" pitchFamily="18" charset="2"/>
              </a:endParaRPr>
            </a:p>
          </p:txBody>
        </p:sp>
        <p:sp>
          <p:nvSpPr>
            <p:cNvPr id="230466" name="Text Box 66">
              <a:extLst>
                <a:ext uri="{FF2B5EF4-FFF2-40B4-BE49-F238E27FC236}">
                  <a16:creationId xmlns:a16="http://schemas.microsoft.com/office/drawing/2014/main" id="{D2E64FE4-68FB-47D7-879D-36A75BDE1472}"/>
                </a:ext>
              </a:extLst>
            </p:cNvPr>
            <p:cNvSpPr txBox="1">
              <a:spLocks noChangeArrowheads="1"/>
            </p:cNvSpPr>
            <p:nvPr/>
          </p:nvSpPr>
          <p:spPr bwMode="auto">
            <a:xfrm>
              <a:off x="3016" y="2659"/>
              <a:ext cx="1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a:sym typeface="Symbol" panose="05050102010706020507" pitchFamily="18" charset="2"/>
                </a:rPr>
                <a:t>_</a:t>
              </a:r>
              <a:endParaRPr kumimoji="1" lang="en-US" altLang="zh-CN" sz="2800">
                <a:ea typeface="仿宋_GB2312" pitchFamily="49" charset="-122"/>
                <a:sym typeface="Symbol" panose="05050102010706020507" pitchFamily="18" charset="2"/>
              </a:endParaRPr>
            </a:p>
          </p:txBody>
        </p:sp>
        <p:sp>
          <p:nvSpPr>
            <p:cNvPr id="230467" name="Line 67">
              <a:extLst>
                <a:ext uri="{FF2B5EF4-FFF2-40B4-BE49-F238E27FC236}">
                  <a16:creationId xmlns:a16="http://schemas.microsoft.com/office/drawing/2014/main" id="{0A21D0D9-01BB-4179-9ECD-942D61DD7EEE}"/>
                </a:ext>
              </a:extLst>
            </p:cNvPr>
            <p:cNvSpPr>
              <a:spLocks noChangeShapeType="1"/>
            </p:cNvSpPr>
            <p:nvPr/>
          </p:nvSpPr>
          <p:spPr bwMode="auto">
            <a:xfrm>
              <a:off x="3334" y="2432"/>
              <a:ext cx="0" cy="1089"/>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0468" name="Rectangle 68">
              <a:extLst>
                <a:ext uri="{FF2B5EF4-FFF2-40B4-BE49-F238E27FC236}">
                  <a16:creationId xmlns:a16="http://schemas.microsoft.com/office/drawing/2014/main" id="{5AEF11FA-D387-4F3B-80D5-DD29241215F3}"/>
                </a:ext>
              </a:extLst>
            </p:cNvPr>
            <p:cNvSpPr>
              <a:spLocks noChangeArrowheads="1"/>
            </p:cNvSpPr>
            <p:nvPr/>
          </p:nvSpPr>
          <p:spPr bwMode="auto">
            <a:xfrm>
              <a:off x="4921" y="274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69" name="Rectangle 69">
              <a:extLst>
                <a:ext uri="{FF2B5EF4-FFF2-40B4-BE49-F238E27FC236}">
                  <a16:creationId xmlns:a16="http://schemas.microsoft.com/office/drawing/2014/main" id="{FC9655B3-2668-43A1-9143-D153E69F605F}"/>
                </a:ext>
              </a:extLst>
            </p:cNvPr>
            <p:cNvSpPr>
              <a:spLocks noChangeArrowheads="1"/>
            </p:cNvSpPr>
            <p:nvPr/>
          </p:nvSpPr>
          <p:spPr bwMode="auto">
            <a:xfrm>
              <a:off x="4422" y="343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70" name="Rectangle 70">
              <a:extLst>
                <a:ext uri="{FF2B5EF4-FFF2-40B4-BE49-F238E27FC236}">
                  <a16:creationId xmlns:a16="http://schemas.microsoft.com/office/drawing/2014/main" id="{EFFB965C-C028-4B49-BAB8-342418005703}"/>
                </a:ext>
              </a:extLst>
            </p:cNvPr>
            <p:cNvSpPr>
              <a:spLocks noChangeArrowheads="1"/>
            </p:cNvSpPr>
            <p:nvPr/>
          </p:nvSpPr>
          <p:spPr bwMode="auto">
            <a:xfrm>
              <a:off x="3969" y="238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71" name="Rectangle 71">
              <a:extLst>
                <a:ext uri="{FF2B5EF4-FFF2-40B4-BE49-F238E27FC236}">
                  <a16:creationId xmlns:a16="http://schemas.microsoft.com/office/drawing/2014/main" id="{8F0564DD-2F9B-4BDD-B6E3-53DD0014C3BE}"/>
                </a:ext>
              </a:extLst>
            </p:cNvPr>
            <p:cNvSpPr>
              <a:spLocks noChangeArrowheads="1"/>
            </p:cNvSpPr>
            <p:nvPr/>
          </p:nvSpPr>
          <p:spPr bwMode="auto">
            <a:xfrm>
              <a:off x="3288" y="302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0472" name="Text Box 72" descr="斜纹布">
            <a:extLst>
              <a:ext uri="{FF2B5EF4-FFF2-40B4-BE49-F238E27FC236}">
                <a16:creationId xmlns:a16="http://schemas.microsoft.com/office/drawing/2014/main" id="{053A32B8-BEB6-4885-A6DA-DF7D512C62D2}"/>
              </a:ext>
            </a:extLst>
          </p:cNvPr>
          <p:cNvSpPr txBox="1">
            <a:spLocks noChangeArrowheads="1"/>
          </p:cNvSpPr>
          <p:nvPr/>
        </p:nvSpPr>
        <p:spPr bwMode="auto">
          <a:xfrm>
            <a:off x="481806" y="1494208"/>
            <a:ext cx="8353425" cy="380553"/>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p>
            <a:pPr eaLnBrk="0" hangingPunct="0">
              <a:lnSpc>
                <a:spcPct val="120000"/>
              </a:lnSpc>
            </a:pPr>
            <a:r>
              <a:rPr kumimoji="1" lang="zh-CN" altLang="en-US" dirty="0">
                <a:latin typeface="幼圆" panose="02010509060101010101" pitchFamily="49" charset="-122"/>
                <a:ea typeface="幼圆" panose="02010509060101010101" pitchFamily="49" charset="-122"/>
                <a:sym typeface="Symbol" panose="05050102010706020507" pitchFamily="18" charset="2"/>
              </a:rPr>
              <a:t>在</a:t>
            </a:r>
            <a:r>
              <a:rPr kumimoji="1" lang="zh-CN" altLang="zh-CN" dirty="0">
                <a:latin typeface="幼圆" panose="02010509060101010101" pitchFamily="49" charset="-122"/>
                <a:ea typeface="幼圆" panose="02010509060101010101" pitchFamily="49" charset="-122"/>
                <a:sym typeface="Symbol" panose="05050102010706020507" pitchFamily="18" charset="2"/>
              </a:rPr>
              <a:t>集总参数电路中，任一时刻，</a:t>
            </a:r>
            <a:r>
              <a:rPr kumimoji="1" lang="zh-CN" altLang="en-US" dirty="0">
                <a:latin typeface="幼圆" panose="02010509060101010101" pitchFamily="49" charset="-122"/>
                <a:ea typeface="幼圆" panose="02010509060101010101" pitchFamily="49" charset="-122"/>
                <a:sym typeface="Symbol" panose="05050102010706020507" pitchFamily="18" charset="2"/>
              </a:rPr>
              <a:t>沿任一回路，所有支路电压的代数和恒等于零</a:t>
            </a:r>
            <a:r>
              <a:rPr kumimoji="1" lang="zh-CN" altLang="zh-CN" dirty="0">
                <a:latin typeface="幼圆" panose="02010509060101010101" pitchFamily="49" charset="-122"/>
                <a:ea typeface="幼圆" panose="02010509060101010101" pitchFamily="49" charset="-122"/>
                <a:sym typeface="Symbol" panose="05050102010706020507" pitchFamily="18" charset="2"/>
              </a:rPr>
              <a:t>。</a:t>
            </a:r>
            <a:endParaRPr lang="zh-CN" altLang="en-US" dirty="0">
              <a:latin typeface="幼圆" panose="02010509060101010101" pitchFamily="49" charset="-122"/>
              <a:ea typeface="幼圆" panose="02010509060101010101" pitchFamily="49" charset="-122"/>
            </a:endParaRPr>
          </a:p>
        </p:txBody>
      </p:sp>
      <p:sp>
        <p:nvSpPr>
          <p:cNvPr id="2" name="标题 1">
            <a:extLst>
              <a:ext uri="{FF2B5EF4-FFF2-40B4-BE49-F238E27FC236}">
                <a16:creationId xmlns:a16="http://schemas.microsoft.com/office/drawing/2014/main" id="{A2457084-4504-40DC-B433-8A752DB2A160}"/>
              </a:ext>
            </a:extLst>
          </p:cNvPr>
          <p:cNvSpPr>
            <a:spLocks noGrp="1"/>
          </p:cNvSpPr>
          <p:nvPr>
            <p:ph type="title"/>
          </p:nvPr>
        </p:nvSpPr>
        <p:spPr/>
        <p:txBody>
          <a:bodyPr/>
          <a:lstStyle/>
          <a:p>
            <a:r>
              <a:rPr lang="zh-CN" altLang="en-US" dirty="0"/>
              <a:t>基尔霍夫电压定律 </a:t>
            </a:r>
            <a:r>
              <a:rPr lang="en-US" altLang="zh-CN" dirty="0"/>
              <a:t>(KVL)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30472"/>
                                        </p:tgtEl>
                                        <p:attrNameLst>
                                          <p:attrName>style.visibility</p:attrName>
                                        </p:attrNameLst>
                                      </p:cBhvr>
                                      <p:to>
                                        <p:strVal val="visible"/>
                                      </p:to>
                                    </p:set>
                                    <p:animEffect transition="in" filter="blinds(vertical)">
                                      <p:cBhvr>
                                        <p:cTn id="7" dur="500"/>
                                        <p:tgtEl>
                                          <p:spTgt spid="230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03"/>
                                        </p:tgtEl>
                                        <p:attrNameLst>
                                          <p:attrName>style.visibility</p:attrName>
                                        </p:attrNameLst>
                                      </p:cBhvr>
                                      <p:to>
                                        <p:strVal val="visible"/>
                                      </p:to>
                                    </p:set>
                                    <p:animEffect transition="in" filter="wipe(left)">
                                      <p:cBhvr>
                                        <p:cTn id="12" dur="500"/>
                                        <p:tgtEl>
                                          <p:spTgt spid="23040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30404"/>
                                        </p:tgtEl>
                                        <p:attrNameLst>
                                          <p:attrName>style.visibility</p:attrName>
                                        </p:attrNameLst>
                                      </p:cBhvr>
                                      <p:to>
                                        <p:strVal val="visible"/>
                                      </p:to>
                                    </p:set>
                                    <p:animEffect transition="in" filter="wipe(left)">
                                      <p:cBhvr>
                                        <p:cTn id="15" dur="500"/>
                                        <p:tgtEl>
                                          <p:spTgt spid="23040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30438"/>
                                        </p:tgtEl>
                                        <p:attrNameLst>
                                          <p:attrName>style.visibility</p:attrName>
                                        </p:attrNameLst>
                                      </p:cBhvr>
                                      <p:to>
                                        <p:strVal val="visible"/>
                                      </p:to>
                                    </p:set>
                                    <p:animEffect transition="in" filter="blinds(horizontal)">
                                      <p:cBhvr>
                                        <p:cTn id="20" dur="500"/>
                                        <p:tgtEl>
                                          <p:spTgt spid="2304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0436"/>
                                        </p:tgtEl>
                                        <p:attrNameLst>
                                          <p:attrName>style.visibility</p:attrName>
                                        </p:attrNameLst>
                                      </p:cBhvr>
                                      <p:to>
                                        <p:strVal val="visible"/>
                                      </p:to>
                                    </p:set>
                                    <p:animEffect transition="in" filter="wipe(left)">
                                      <p:cBhvr>
                                        <p:cTn id="25" dur="2000"/>
                                        <p:tgtEl>
                                          <p:spTgt spid="2304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230410"/>
                                        </p:tgtEl>
                                        <p:attrNameLst>
                                          <p:attrName>style.visibility</p:attrName>
                                        </p:attrNameLst>
                                      </p:cBhvr>
                                      <p:to>
                                        <p:strVal val="visible"/>
                                      </p:to>
                                    </p:set>
                                    <p:anim calcmode="lin" valueType="num">
                                      <p:cBhvr>
                                        <p:cTn id="30" dur="1000" fill="hold"/>
                                        <p:tgtEl>
                                          <p:spTgt spid="230410"/>
                                        </p:tgtEl>
                                        <p:attrNameLst>
                                          <p:attrName>ppt_w</p:attrName>
                                        </p:attrNameLst>
                                      </p:cBhvr>
                                      <p:tavLst>
                                        <p:tav tm="0">
                                          <p:val>
                                            <p:fltVal val="0"/>
                                          </p:val>
                                        </p:tav>
                                        <p:tav tm="100000">
                                          <p:val>
                                            <p:strVal val="#ppt_w"/>
                                          </p:val>
                                        </p:tav>
                                      </p:tavLst>
                                    </p:anim>
                                    <p:anim calcmode="lin" valueType="num">
                                      <p:cBhvr>
                                        <p:cTn id="31" dur="1000" fill="hold"/>
                                        <p:tgtEl>
                                          <p:spTgt spid="230410"/>
                                        </p:tgtEl>
                                        <p:attrNameLst>
                                          <p:attrName>ppt_h</p:attrName>
                                        </p:attrNameLst>
                                      </p:cBhvr>
                                      <p:tavLst>
                                        <p:tav tm="0">
                                          <p:val>
                                            <p:fltVal val="0"/>
                                          </p:val>
                                        </p:tav>
                                        <p:tav tm="100000">
                                          <p:val>
                                            <p:strVal val="#ppt_h"/>
                                          </p:val>
                                        </p:tav>
                                      </p:tavLst>
                                    </p:anim>
                                  </p:childTnLst>
                                </p:cTn>
                              </p:par>
                            </p:childTnLst>
                          </p:cTn>
                        </p:par>
                        <p:par>
                          <p:cTn id="32" fill="hold" nodeType="afterGroup">
                            <p:stCondLst>
                              <p:cond delay="1000"/>
                            </p:stCondLst>
                            <p:childTnLst>
                              <p:par>
                                <p:cTn id="33" presetID="23" presetClass="entr" presetSubtype="16" fill="hold" nodeType="afterEffect">
                                  <p:stCondLst>
                                    <p:cond delay="0"/>
                                  </p:stCondLst>
                                  <p:childTnLst>
                                    <p:set>
                                      <p:cBhvr>
                                        <p:cTn id="34" dur="1" fill="hold">
                                          <p:stCondLst>
                                            <p:cond delay="0"/>
                                          </p:stCondLst>
                                        </p:cTn>
                                        <p:tgtEl>
                                          <p:spTgt spid="230415"/>
                                        </p:tgtEl>
                                        <p:attrNameLst>
                                          <p:attrName>style.visibility</p:attrName>
                                        </p:attrNameLst>
                                      </p:cBhvr>
                                      <p:to>
                                        <p:strVal val="visible"/>
                                      </p:to>
                                    </p:set>
                                    <p:anim calcmode="lin" valueType="num">
                                      <p:cBhvr>
                                        <p:cTn id="35" dur="1000" fill="hold"/>
                                        <p:tgtEl>
                                          <p:spTgt spid="230415"/>
                                        </p:tgtEl>
                                        <p:attrNameLst>
                                          <p:attrName>ppt_w</p:attrName>
                                        </p:attrNameLst>
                                      </p:cBhvr>
                                      <p:tavLst>
                                        <p:tav tm="0">
                                          <p:val>
                                            <p:fltVal val="0"/>
                                          </p:val>
                                        </p:tav>
                                        <p:tav tm="100000">
                                          <p:val>
                                            <p:strVal val="#ppt_w"/>
                                          </p:val>
                                        </p:tav>
                                      </p:tavLst>
                                    </p:anim>
                                    <p:anim calcmode="lin" valueType="num">
                                      <p:cBhvr>
                                        <p:cTn id="36" dur="1000" fill="hold"/>
                                        <p:tgtEl>
                                          <p:spTgt spid="230415"/>
                                        </p:tgtEl>
                                        <p:attrNameLst>
                                          <p:attrName>ppt_h</p:attrName>
                                        </p:attrNameLst>
                                      </p:cBhvr>
                                      <p:tavLst>
                                        <p:tav tm="0">
                                          <p:val>
                                            <p:fltVal val="0"/>
                                          </p:val>
                                        </p:tav>
                                        <p:tav tm="100000">
                                          <p:val>
                                            <p:strVal val="#ppt_h"/>
                                          </p:val>
                                        </p:tav>
                                      </p:tavLst>
                                    </p:anim>
                                  </p:childTnLst>
                                </p:cTn>
                              </p:par>
                            </p:childTnLst>
                          </p:cTn>
                        </p:par>
                        <p:par>
                          <p:cTn id="37" fill="hold" nodeType="afterGroup">
                            <p:stCondLst>
                              <p:cond delay="2000"/>
                            </p:stCondLst>
                            <p:childTnLst>
                              <p:par>
                                <p:cTn id="38" presetID="23" presetClass="entr" presetSubtype="16" fill="hold" nodeType="afterEffect">
                                  <p:stCondLst>
                                    <p:cond delay="0"/>
                                  </p:stCondLst>
                                  <p:childTnLst>
                                    <p:set>
                                      <p:cBhvr>
                                        <p:cTn id="39" dur="1" fill="hold">
                                          <p:stCondLst>
                                            <p:cond delay="0"/>
                                          </p:stCondLst>
                                        </p:cTn>
                                        <p:tgtEl>
                                          <p:spTgt spid="230405"/>
                                        </p:tgtEl>
                                        <p:attrNameLst>
                                          <p:attrName>style.visibility</p:attrName>
                                        </p:attrNameLst>
                                      </p:cBhvr>
                                      <p:to>
                                        <p:strVal val="visible"/>
                                      </p:to>
                                    </p:set>
                                    <p:anim calcmode="lin" valueType="num">
                                      <p:cBhvr>
                                        <p:cTn id="40" dur="1000" fill="hold"/>
                                        <p:tgtEl>
                                          <p:spTgt spid="230405"/>
                                        </p:tgtEl>
                                        <p:attrNameLst>
                                          <p:attrName>ppt_w</p:attrName>
                                        </p:attrNameLst>
                                      </p:cBhvr>
                                      <p:tavLst>
                                        <p:tav tm="0">
                                          <p:val>
                                            <p:fltVal val="0"/>
                                          </p:val>
                                        </p:tav>
                                        <p:tav tm="100000">
                                          <p:val>
                                            <p:strVal val="#ppt_w"/>
                                          </p:val>
                                        </p:tav>
                                      </p:tavLst>
                                    </p:anim>
                                    <p:anim calcmode="lin" valueType="num">
                                      <p:cBhvr>
                                        <p:cTn id="41" dur="1000" fill="hold"/>
                                        <p:tgtEl>
                                          <p:spTgt spid="230405"/>
                                        </p:tgtEl>
                                        <p:attrNameLst>
                                          <p:attrName>ppt_h</p:attrName>
                                        </p:attrNameLst>
                                      </p:cBhvr>
                                      <p:tavLst>
                                        <p:tav tm="0">
                                          <p:val>
                                            <p:fltVal val="0"/>
                                          </p:val>
                                        </p:tav>
                                        <p:tav tm="100000">
                                          <p:val>
                                            <p:strVal val="#ppt_h"/>
                                          </p:val>
                                        </p:tav>
                                      </p:tavLst>
                                    </p:anim>
                                  </p:childTnLst>
                                </p:cTn>
                              </p:par>
                            </p:childTnLst>
                          </p:cTn>
                        </p:par>
                        <p:par>
                          <p:cTn id="42" fill="hold" nodeType="afterGroup">
                            <p:stCondLst>
                              <p:cond delay="3000"/>
                            </p:stCondLst>
                            <p:childTnLst>
                              <p:par>
                                <p:cTn id="43" presetID="23" presetClass="entr" presetSubtype="16" fill="hold" nodeType="afterEffect">
                                  <p:stCondLst>
                                    <p:cond delay="0"/>
                                  </p:stCondLst>
                                  <p:childTnLst>
                                    <p:set>
                                      <p:cBhvr>
                                        <p:cTn id="44" dur="1" fill="hold">
                                          <p:stCondLst>
                                            <p:cond delay="0"/>
                                          </p:stCondLst>
                                        </p:cTn>
                                        <p:tgtEl>
                                          <p:spTgt spid="230421"/>
                                        </p:tgtEl>
                                        <p:attrNameLst>
                                          <p:attrName>style.visibility</p:attrName>
                                        </p:attrNameLst>
                                      </p:cBhvr>
                                      <p:to>
                                        <p:strVal val="visible"/>
                                      </p:to>
                                    </p:set>
                                    <p:anim calcmode="lin" valueType="num">
                                      <p:cBhvr>
                                        <p:cTn id="45" dur="1000" fill="hold"/>
                                        <p:tgtEl>
                                          <p:spTgt spid="230421"/>
                                        </p:tgtEl>
                                        <p:attrNameLst>
                                          <p:attrName>ppt_w</p:attrName>
                                        </p:attrNameLst>
                                      </p:cBhvr>
                                      <p:tavLst>
                                        <p:tav tm="0">
                                          <p:val>
                                            <p:fltVal val="0"/>
                                          </p:val>
                                        </p:tav>
                                        <p:tav tm="100000">
                                          <p:val>
                                            <p:strVal val="#ppt_w"/>
                                          </p:val>
                                        </p:tav>
                                      </p:tavLst>
                                    </p:anim>
                                    <p:anim calcmode="lin" valueType="num">
                                      <p:cBhvr>
                                        <p:cTn id="46" dur="1000" fill="hold"/>
                                        <p:tgtEl>
                                          <p:spTgt spid="230421"/>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grpId="0" nodeType="clickEffect">
                                  <p:stCondLst>
                                    <p:cond delay="0"/>
                                  </p:stCondLst>
                                  <p:iterate type="lt">
                                    <p:tmPct val="100000"/>
                                  </p:iterate>
                                  <p:childTnLst>
                                    <p:set>
                                      <p:cBhvr>
                                        <p:cTn id="50" dur="1" fill="hold">
                                          <p:stCondLst>
                                            <p:cond delay="0"/>
                                          </p:stCondLst>
                                        </p:cTn>
                                        <p:tgtEl>
                                          <p:spTgt spid="230437"/>
                                        </p:tgtEl>
                                        <p:attrNameLst>
                                          <p:attrName>style.visibility</p:attrName>
                                        </p:attrNameLst>
                                      </p:cBhvr>
                                      <p:to>
                                        <p:strVal val="visible"/>
                                      </p:to>
                                    </p:set>
                                    <p:anim calcmode="lin" valueType="num">
                                      <p:cBhvr>
                                        <p:cTn id="51" dur="100" fill="hold"/>
                                        <p:tgtEl>
                                          <p:spTgt spid="230437"/>
                                        </p:tgtEl>
                                        <p:attrNameLst>
                                          <p:attrName>ppt_w</p:attrName>
                                        </p:attrNameLst>
                                      </p:cBhvr>
                                      <p:tavLst>
                                        <p:tav tm="0">
                                          <p:val>
                                            <p:fltVal val="0"/>
                                          </p:val>
                                        </p:tav>
                                        <p:tav tm="100000">
                                          <p:val>
                                            <p:strVal val="#ppt_w"/>
                                          </p:val>
                                        </p:tav>
                                      </p:tavLst>
                                    </p:anim>
                                    <p:anim calcmode="lin" valueType="num">
                                      <p:cBhvr>
                                        <p:cTn id="52" dur="100" fill="hold"/>
                                        <p:tgtEl>
                                          <p:spTgt spid="230437"/>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nodeType="clickEffect">
                                  <p:stCondLst>
                                    <p:cond delay="0"/>
                                  </p:stCondLst>
                                  <p:childTnLst>
                                    <p:set>
                                      <p:cBhvr>
                                        <p:cTn id="56" dur="1" fill="hold">
                                          <p:stCondLst>
                                            <p:cond delay="0"/>
                                          </p:stCondLst>
                                        </p:cTn>
                                        <p:tgtEl>
                                          <p:spTgt spid="230427"/>
                                        </p:tgtEl>
                                        <p:attrNameLst>
                                          <p:attrName>style.visibility</p:attrName>
                                        </p:attrNameLst>
                                      </p:cBhvr>
                                      <p:to>
                                        <p:strVal val="visible"/>
                                      </p:to>
                                    </p:set>
                                    <p:anim calcmode="lin" valueType="num">
                                      <p:cBhvr>
                                        <p:cTn id="57" dur="500" fill="hold"/>
                                        <p:tgtEl>
                                          <p:spTgt spid="230427"/>
                                        </p:tgtEl>
                                        <p:attrNameLst>
                                          <p:attrName>ppt_w</p:attrName>
                                        </p:attrNameLst>
                                      </p:cBhvr>
                                      <p:tavLst>
                                        <p:tav tm="0">
                                          <p:val>
                                            <p:fltVal val="0"/>
                                          </p:val>
                                        </p:tav>
                                        <p:tav tm="100000">
                                          <p:val>
                                            <p:strVal val="#ppt_w"/>
                                          </p:val>
                                        </p:tav>
                                      </p:tavLst>
                                    </p:anim>
                                    <p:anim calcmode="lin" valueType="num">
                                      <p:cBhvr>
                                        <p:cTn id="58" dur="500" fill="hold"/>
                                        <p:tgtEl>
                                          <p:spTgt spid="2304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nimBg="1"/>
      <p:bldP spid="230404" grpId="0"/>
      <p:bldP spid="230436" grpId="0" autoUpdateAnimBg="0"/>
      <p:bldP spid="230437" grpId="0" autoUpdateAnimBg="0"/>
      <p:bldP spid="23047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AD969-2C30-4EA8-82E2-AA652171553C}"/>
              </a:ext>
            </a:extLst>
          </p:cNvPr>
          <p:cNvSpPr>
            <a:spLocks noGrp="1"/>
          </p:cNvSpPr>
          <p:nvPr>
            <p:ph type="title"/>
          </p:nvPr>
        </p:nvSpPr>
        <p:spPr/>
        <p:txBody>
          <a:bodyPr/>
          <a:lstStyle/>
          <a:p>
            <a:r>
              <a:rPr lang="zh-CN" altLang="en-US" dirty="0"/>
              <a:t>电路分析基本方法</a:t>
            </a:r>
          </a:p>
        </p:txBody>
      </p:sp>
      <p:sp>
        <p:nvSpPr>
          <p:cNvPr id="3" name="内容占位符 2">
            <a:extLst>
              <a:ext uri="{FF2B5EF4-FFF2-40B4-BE49-F238E27FC236}">
                <a16:creationId xmlns:a16="http://schemas.microsoft.com/office/drawing/2014/main" id="{95CE238A-736D-4DEC-A539-185F869C03E7}"/>
              </a:ext>
            </a:extLst>
          </p:cNvPr>
          <p:cNvSpPr>
            <a:spLocks noGrp="1"/>
          </p:cNvSpPr>
          <p:nvPr>
            <p:ph idx="1"/>
          </p:nvPr>
        </p:nvSpPr>
        <p:spPr/>
        <p:txBody>
          <a:bodyPr/>
          <a:lstStyle/>
          <a:p>
            <a:pPr>
              <a:buFont typeface="Wingdings" panose="05000000000000000000" pitchFamily="2" charset="2"/>
              <a:buChar char="u"/>
            </a:pPr>
            <a:r>
              <a:rPr lang="zh-CN" altLang="en-US" dirty="0"/>
              <a:t>支路电流法：以各支路电流为未知量列写电路方程分析电路的方法。</a:t>
            </a:r>
          </a:p>
          <a:p>
            <a:pPr>
              <a:buFont typeface="Wingdings" panose="05000000000000000000" pitchFamily="2" charset="2"/>
              <a:buChar char="u"/>
            </a:pPr>
            <a:r>
              <a:rPr lang="zh-CN" altLang="en-US" dirty="0"/>
              <a:t>从电路的</a:t>
            </a:r>
            <a:r>
              <a:rPr lang="en-US" altLang="zh-CN" dirty="0"/>
              <a:t>n</a:t>
            </a:r>
            <a:r>
              <a:rPr lang="zh-CN" altLang="en-US" dirty="0"/>
              <a:t>个结点中任意选择</a:t>
            </a:r>
            <a:r>
              <a:rPr lang="en-US" altLang="zh-CN" dirty="0"/>
              <a:t>n-1</a:t>
            </a:r>
            <a:r>
              <a:rPr lang="zh-CN" altLang="en-US" dirty="0"/>
              <a:t>个结点列写</a:t>
            </a:r>
            <a:r>
              <a:rPr lang="en-US" altLang="zh-CN" dirty="0"/>
              <a:t>KCL</a:t>
            </a:r>
            <a:r>
              <a:rPr lang="zh-CN" altLang="en-US" dirty="0"/>
              <a:t>方程</a:t>
            </a:r>
          </a:p>
          <a:p>
            <a:pPr>
              <a:buFont typeface="Wingdings" panose="05000000000000000000" pitchFamily="2" charset="2"/>
              <a:buChar char="u"/>
            </a:pPr>
            <a:r>
              <a:rPr lang="zh-CN" altLang="en-US" dirty="0"/>
              <a:t>选择基本回路列写</a:t>
            </a:r>
            <a:r>
              <a:rPr lang="en-US" altLang="zh-CN" dirty="0"/>
              <a:t>b-(n-1)</a:t>
            </a:r>
            <a:r>
              <a:rPr lang="zh-CN" altLang="en-US" dirty="0"/>
              <a:t>个</a:t>
            </a:r>
            <a:r>
              <a:rPr lang="en-US" altLang="zh-CN" dirty="0"/>
              <a:t>KVL</a:t>
            </a:r>
            <a:r>
              <a:rPr lang="zh-CN" altLang="en-US" dirty="0"/>
              <a:t>方程。</a:t>
            </a:r>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135981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5" name="Text Box 11">
            <a:extLst>
              <a:ext uri="{FF2B5EF4-FFF2-40B4-BE49-F238E27FC236}">
                <a16:creationId xmlns:a16="http://schemas.microsoft.com/office/drawing/2014/main" id="{F8AAC175-D32C-441B-B6CB-F8BE66BCE3E9}"/>
              </a:ext>
            </a:extLst>
          </p:cNvPr>
          <p:cNvSpPr txBox="1">
            <a:spLocks noChangeArrowheads="1"/>
          </p:cNvSpPr>
          <p:nvPr/>
        </p:nvSpPr>
        <p:spPr bwMode="auto">
          <a:xfrm>
            <a:off x="863600" y="1559946"/>
            <a:ext cx="72739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幼圆" panose="02010509060101010101" pitchFamily="49" charset="-122"/>
                <a:ea typeface="幼圆" panose="02010509060101010101" pitchFamily="49" charset="-122"/>
              </a:rPr>
              <a:t>求各支路电流及各电压源发出的功率。</a:t>
            </a:r>
          </a:p>
        </p:txBody>
      </p:sp>
      <p:sp>
        <p:nvSpPr>
          <p:cNvPr id="67605" name="Text Box 21">
            <a:extLst>
              <a:ext uri="{FF2B5EF4-FFF2-40B4-BE49-F238E27FC236}">
                <a16:creationId xmlns:a16="http://schemas.microsoft.com/office/drawing/2014/main" id="{86267B22-362B-4BD3-931F-30F070E965B3}"/>
              </a:ext>
            </a:extLst>
          </p:cNvPr>
          <p:cNvSpPr txBox="1">
            <a:spLocks noChangeArrowheads="1"/>
          </p:cNvSpPr>
          <p:nvPr/>
        </p:nvSpPr>
        <p:spPr bwMode="auto">
          <a:xfrm>
            <a:off x="4448652" y="2223565"/>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FontTx/>
              <a:buAutoNum type="circleNumDbPlain"/>
            </a:pPr>
            <a:r>
              <a:rPr kumimoji="1" lang="zh-CN" altLang="en-US" sz="2800" b="1" dirty="0">
                <a:ea typeface="幼圆" panose="02010509060101010101" pitchFamily="49" charset="-122"/>
                <a:cs typeface="Times New Roman" panose="02020603050405020304" pitchFamily="18" charset="0"/>
              </a:rPr>
              <a:t> </a:t>
            </a:r>
            <a:r>
              <a:rPr kumimoji="1" lang="en-US" altLang="zh-CN" sz="2800" dirty="0">
                <a:ea typeface="幼圆" panose="02010509060101010101" pitchFamily="49" charset="-122"/>
                <a:cs typeface="Times New Roman" panose="02020603050405020304" pitchFamily="18" charset="0"/>
              </a:rPr>
              <a:t>n–1=1</a:t>
            </a:r>
            <a:r>
              <a:rPr kumimoji="1" lang="zh-CN" altLang="en-US" sz="2800" b="1" dirty="0">
                <a:ea typeface="幼圆" panose="02010509060101010101" pitchFamily="49" charset="-122"/>
                <a:cs typeface="Times New Roman" panose="02020603050405020304" pitchFamily="18" charset="0"/>
              </a:rPr>
              <a:t>个</a:t>
            </a:r>
            <a:r>
              <a:rPr kumimoji="1" lang="en-US" altLang="zh-CN" sz="2800" dirty="0">
                <a:ea typeface="幼圆" panose="02010509060101010101" pitchFamily="49" charset="-122"/>
                <a:cs typeface="Times New Roman" panose="02020603050405020304" pitchFamily="18" charset="0"/>
              </a:rPr>
              <a:t>KCL</a:t>
            </a:r>
            <a:r>
              <a:rPr kumimoji="1" lang="zh-CN" altLang="en-US" sz="2800" b="1" dirty="0">
                <a:ea typeface="幼圆" panose="02010509060101010101" pitchFamily="49" charset="-122"/>
                <a:cs typeface="Times New Roman" panose="02020603050405020304" pitchFamily="18" charset="0"/>
              </a:rPr>
              <a:t>方程：</a:t>
            </a:r>
          </a:p>
        </p:txBody>
      </p:sp>
      <p:sp>
        <p:nvSpPr>
          <p:cNvPr id="67606" name="Text Box 22">
            <a:extLst>
              <a:ext uri="{FF2B5EF4-FFF2-40B4-BE49-F238E27FC236}">
                <a16:creationId xmlns:a16="http://schemas.microsoft.com/office/drawing/2014/main" id="{3BEDC5F6-6F5B-4C0D-94BB-E1F30841A03F}"/>
              </a:ext>
            </a:extLst>
          </p:cNvPr>
          <p:cNvSpPr txBox="1">
            <a:spLocks noChangeArrowheads="1"/>
          </p:cNvSpPr>
          <p:nvPr/>
        </p:nvSpPr>
        <p:spPr bwMode="auto">
          <a:xfrm>
            <a:off x="4856162" y="2802778"/>
            <a:ext cx="4032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幼圆" panose="02010509060101010101" pitchFamily="49" charset="-122"/>
                <a:ea typeface="幼圆" panose="02010509060101010101" pitchFamily="49" charset="-122"/>
                <a:cs typeface="Times New Roman" panose="02020603050405020304" pitchFamily="18" charset="0"/>
              </a:rPr>
              <a:t>结点</a:t>
            </a:r>
            <a:r>
              <a:rPr kumimoji="1" lang="en-US" altLang="zh-CN" sz="2800" dirty="0">
                <a:latin typeface="Times New Roman" panose="02020603050405020304" pitchFamily="18" charset="0"/>
                <a:ea typeface="宋体" panose="02010600030101010101" pitchFamily="2" charset="-122"/>
                <a:cs typeface="Times New Roman" panose="02020603050405020304" pitchFamily="18" charset="0"/>
              </a:rPr>
              <a:t> a: </a:t>
            </a:r>
            <a:r>
              <a:rPr kumimoji="1" lang="en-US" altLang="zh-CN" sz="3200" i="1"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i="1"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3200" i="1"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3200" dirty="0">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67607" name="Text Box 23">
            <a:extLst>
              <a:ext uri="{FF2B5EF4-FFF2-40B4-BE49-F238E27FC236}">
                <a16:creationId xmlns:a16="http://schemas.microsoft.com/office/drawing/2014/main" id="{1617C9FF-4BF4-4D92-9857-7C14F238EE69}"/>
              </a:ext>
            </a:extLst>
          </p:cNvPr>
          <p:cNvSpPr txBox="1">
            <a:spLocks noChangeArrowheads="1"/>
          </p:cNvSpPr>
          <p:nvPr/>
        </p:nvSpPr>
        <p:spPr bwMode="auto">
          <a:xfrm>
            <a:off x="4448652" y="4028236"/>
            <a:ext cx="4643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FontTx/>
              <a:buAutoNum type="circleNumDbPlain" startAt="2"/>
            </a:pPr>
            <a:r>
              <a:rPr kumimoji="1" lang="zh-CN" altLang="en-US" sz="2800" b="1" dirty="0">
                <a:ea typeface="宋体" panose="02010600030101010101" pitchFamily="2" charset="-122"/>
              </a:rPr>
              <a:t> </a:t>
            </a:r>
            <a:r>
              <a:rPr kumimoji="1" lang="en-US" altLang="zh-CN" sz="2800" i="1" dirty="0">
                <a:ea typeface="宋体" panose="02010600030101010101" pitchFamily="2" charset="-122"/>
              </a:rPr>
              <a:t>b</a:t>
            </a:r>
            <a:r>
              <a:rPr kumimoji="1" lang="en-US" altLang="zh-CN" sz="2800" dirty="0">
                <a:ea typeface="宋体" panose="02010600030101010101" pitchFamily="2" charset="-122"/>
              </a:rPr>
              <a:t>–( </a:t>
            </a:r>
            <a:r>
              <a:rPr kumimoji="1" lang="en-US" altLang="zh-CN" sz="2800" i="1" dirty="0">
                <a:ea typeface="宋体" panose="02010600030101010101" pitchFamily="2" charset="-122"/>
              </a:rPr>
              <a:t>n</a:t>
            </a:r>
            <a:r>
              <a:rPr kumimoji="1" lang="en-US" altLang="zh-CN" sz="2800" dirty="0">
                <a:ea typeface="宋体" panose="02010600030101010101" pitchFamily="2" charset="-122"/>
              </a:rPr>
              <a:t>–1)=2</a:t>
            </a:r>
            <a:r>
              <a:rPr kumimoji="1" lang="zh-CN" altLang="en-US" sz="2800" b="1" dirty="0">
                <a:latin typeface="幼圆" panose="02010509060101010101" pitchFamily="49" charset="-122"/>
                <a:ea typeface="幼圆" panose="02010509060101010101" pitchFamily="49" charset="-122"/>
              </a:rPr>
              <a:t>个</a:t>
            </a:r>
            <a:r>
              <a:rPr kumimoji="1" lang="en-US" altLang="zh-CN" sz="2800" dirty="0">
                <a:latin typeface="幼圆" panose="02010509060101010101" pitchFamily="49" charset="-122"/>
                <a:ea typeface="幼圆" panose="02010509060101010101" pitchFamily="49" charset="-122"/>
              </a:rPr>
              <a:t>KVL</a:t>
            </a:r>
            <a:r>
              <a:rPr kumimoji="1" lang="zh-CN" altLang="en-US" sz="2800" b="1" dirty="0">
                <a:latin typeface="幼圆" panose="02010509060101010101" pitchFamily="49" charset="-122"/>
                <a:ea typeface="幼圆" panose="02010509060101010101" pitchFamily="49" charset="-122"/>
              </a:rPr>
              <a:t>方程：</a:t>
            </a:r>
          </a:p>
        </p:txBody>
      </p:sp>
      <p:sp>
        <p:nvSpPr>
          <p:cNvPr id="67608" name="Text Box 24">
            <a:extLst>
              <a:ext uri="{FF2B5EF4-FFF2-40B4-BE49-F238E27FC236}">
                <a16:creationId xmlns:a16="http://schemas.microsoft.com/office/drawing/2014/main" id="{0AA6C3AF-81B2-4C43-B8EB-57126B469D6F}"/>
              </a:ext>
            </a:extLst>
          </p:cNvPr>
          <p:cNvSpPr txBox="1">
            <a:spLocks noChangeArrowheads="1"/>
          </p:cNvSpPr>
          <p:nvPr/>
        </p:nvSpPr>
        <p:spPr bwMode="auto">
          <a:xfrm>
            <a:off x="4856162" y="5327650"/>
            <a:ext cx="252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dirty="0">
                <a:latin typeface="Times New Roman" panose="02020603050405020304" pitchFamily="18" charset="0"/>
                <a:ea typeface="宋体" panose="02010600030101010101" pitchFamily="2" charset="-122"/>
                <a:cs typeface="Times New Roman" panose="02020603050405020304" pitchFamily="18" charset="0"/>
              </a:rPr>
              <a:t>11</a:t>
            </a:r>
            <a:r>
              <a:rPr kumimoji="1" lang="en-US" altLang="zh-CN" sz="3200" i="1"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3200" i="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dirty="0">
                <a:latin typeface="Times New Roman" panose="02020603050405020304" pitchFamily="18" charset="0"/>
                <a:ea typeface="宋体" panose="02010600030101010101" pitchFamily="2" charset="-122"/>
                <a:cs typeface="Times New Roman" panose="02020603050405020304" pitchFamily="18" charset="0"/>
              </a:rPr>
              <a:t>7</a:t>
            </a:r>
            <a:r>
              <a:rPr kumimoji="1" lang="en-US" altLang="zh-CN" sz="3200" i="1"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i="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dirty="0">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09" name="Text Box 25">
            <a:extLst>
              <a:ext uri="{FF2B5EF4-FFF2-40B4-BE49-F238E27FC236}">
                <a16:creationId xmlns:a16="http://schemas.microsoft.com/office/drawing/2014/main" id="{D35908D3-895D-4562-9934-EB045F54C991}"/>
              </a:ext>
            </a:extLst>
          </p:cNvPr>
          <p:cNvSpPr txBox="1">
            <a:spLocks noChangeArrowheads="1"/>
          </p:cNvSpPr>
          <p:nvPr/>
        </p:nvSpPr>
        <p:spPr bwMode="auto">
          <a:xfrm>
            <a:off x="4856162" y="4623909"/>
            <a:ext cx="338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dirty="0">
                <a:latin typeface="Times New Roman" panose="02020603050405020304" pitchFamily="18" charset="0"/>
                <a:ea typeface="宋体" panose="02010600030101010101" pitchFamily="2" charset="-122"/>
                <a:cs typeface="Times New Roman" panose="02020603050405020304" pitchFamily="18" charset="0"/>
              </a:rPr>
              <a:t>7</a:t>
            </a:r>
            <a:r>
              <a:rPr kumimoji="1" lang="en-US" altLang="zh-CN" sz="3200" i="1"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3200" i="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dirty="0">
                <a:latin typeface="Times New Roman" panose="02020603050405020304" pitchFamily="18" charset="0"/>
                <a:ea typeface="宋体" panose="02010600030101010101" pitchFamily="2" charset="-122"/>
                <a:cs typeface="Times New Roman" panose="02020603050405020304" pitchFamily="18" charset="0"/>
              </a:rPr>
              <a:t>11</a:t>
            </a:r>
            <a:r>
              <a:rPr kumimoji="1" lang="en-US" altLang="zh-CN" sz="3200" i="1"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3200" dirty="0">
                <a:latin typeface="Times New Roman" panose="02020603050405020304" pitchFamily="18" charset="0"/>
                <a:ea typeface="宋体" panose="02010600030101010101" pitchFamily="2" charset="-122"/>
                <a:cs typeface="Times New Roman" panose="02020603050405020304" pitchFamily="18" charset="0"/>
              </a:rPr>
              <a:t>=70-6=64</a:t>
            </a:r>
            <a:endParaRPr kumimoji="1"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67612" name="Group 28">
            <a:extLst>
              <a:ext uri="{FF2B5EF4-FFF2-40B4-BE49-F238E27FC236}">
                <a16:creationId xmlns:a16="http://schemas.microsoft.com/office/drawing/2014/main" id="{0C2F6732-A590-4796-9352-F7F0183DB4D4}"/>
              </a:ext>
            </a:extLst>
          </p:cNvPr>
          <p:cNvGrpSpPr>
            <a:grpSpLocks/>
          </p:cNvGrpSpPr>
          <p:nvPr/>
        </p:nvGrpSpPr>
        <p:grpSpPr bwMode="auto">
          <a:xfrm>
            <a:off x="39688" y="2632075"/>
            <a:ext cx="4819650" cy="2957513"/>
            <a:chOff x="385" y="2568"/>
            <a:chExt cx="3036" cy="1863"/>
          </a:xfrm>
        </p:grpSpPr>
        <p:sp>
          <p:nvSpPr>
            <p:cNvPr id="67613" name="Oval 29">
              <a:extLst>
                <a:ext uri="{FF2B5EF4-FFF2-40B4-BE49-F238E27FC236}">
                  <a16:creationId xmlns:a16="http://schemas.microsoft.com/office/drawing/2014/main" id="{976832DE-2B64-406A-B5A2-3B5D1F27EA0E}"/>
                </a:ext>
              </a:extLst>
            </p:cNvPr>
            <p:cNvSpPr>
              <a:spLocks noChangeArrowheads="1"/>
            </p:cNvSpPr>
            <p:nvPr/>
          </p:nvSpPr>
          <p:spPr bwMode="auto">
            <a:xfrm>
              <a:off x="884" y="352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anose="02020603050405020304" pitchFamily="18" charset="0"/>
                <a:ea typeface="仿宋_GB2312" pitchFamily="49" charset="-122"/>
                <a:cs typeface="Times New Roman" panose="02020603050405020304" pitchFamily="18" charset="0"/>
              </a:endParaRPr>
            </a:p>
          </p:txBody>
        </p:sp>
        <p:sp>
          <p:nvSpPr>
            <p:cNvPr id="67614" name="Oval 30">
              <a:extLst>
                <a:ext uri="{FF2B5EF4-FFF2-40B4-BE49-F238E27FC236}">
                  <a16:creationId xmlns:a16="http://schemas.microsoft.com/office/drawing/2014/main" id="{2406D13B-F063-4709-9F9E-39F1C576D8B2}"/>
                </a:ext>
              </a:extLst>
            </p:cNvPr>
            <p:cNvSpPr>
              <a:spLocks noChangeArrowheads="1"/>
            </p:cNvSpPr>
            <p:nvPr/>
          </p:nvSpPr>
          <p:spPr bwMode="auto">
            <a:xfrm>
              <a:off x="1655" y="352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anose="02020603050405020304" pitchFamily="18" charset="0"/>
                <a:ea typeface="仿宋_GB2312" pitchFamily="49" charset="-122"/>
                <a:cs typeface="Times New Roman" panose="02020603050405020304" pitchFamily="18" charset="0"/>
              </a:endParaRPr>
            </a:p>
          </p:txBody>
        </p:sp>
        <p:sp>
          <p:nvSpPr>
            <p:cNvPr id="67615" name="Text Box 31">
              <a:extLst>
                <a:ext uri="{FF2B5EF4-FFF2-40B4-BE49-F238E27FC236}">
                  <a16:creationId xmlns:a16="http://schemas.microsoft.com/office/drawing/2014/main" id="{0105EA53-F4AC-42A3-B03F-EC9FBAB9B99F}"/>
                </a:ext>
              </a:extLst>
            </p:cNvPr>
            <p:cNvSpPr txBox="1">
              <a:spLocks noChangeArrowheads="1"/>
            </p:cNvSpPr>
            <p:nvPr/>
          </p:nvSpPr>
          <p:spPr bwMode="auto">
            <a:xfrm>
              <a:off x="385" y="3566"/>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70V</a:t>
              </a:r>
            </a:p>
          </p:txBody>
        </p:sp>
        <p:sp>
          <p:nvSpPr>
            <p:cNvPr id="67616" name="Text Box 32">
              <a:extLst>
                <a:ext uri="{FF2B5EF4-FFF2-40B4-BE49-F238E27FC236}">
                  <a16:creationId xmlns:a16="http://schemas.microsoft.com/office/drawing/2014/main" id="{8793B9FC-8B1B-4F2E-BA8D-8D8C70E1D49B}"/>
                </a:ext>
              </a:extLst>
            </p:cNvPr>
            <p:cNvSpPr txBox="1">
              <a:spLocks noChangeArrowheads="1"/>
            </p:cNvSpPr>
            <p:nvPr/>
          </p:nvSpPr>
          <p:spPr bwMode="auto">
            <a:xfrm>
              <a:off x="1294" y="3566"/>
              <a:ext cx="6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6V</a:t>
              </a:r>
            </a:p>
          </p:txBody>
        </p:sp>
        <p:sp>
          <p:nvSpPr>
            <p:cNvPr id="67617" name="Text Box 33">
              <a:extLst>
                <a:ext uri="{FF2B5EF4-FFF2-40B4-BE49-F238E27FC236}">
                  <a16:creationId xmlns:a16="http://schemas.microsoft.com/office/drawing/2014/main" id="{7EFAD998-A21F-4BBD-A7C4-81165478E71B}"/>
                </a:ext>
              </a:extLst>
            </p:cNvPr>
            <p:cNvSpPr txBox="1">
              <a:spLocks noChangeArrowheads="1"/>
            </p:cNvSpPr>
            <p:nvPr/>
          </p:nvSpPr>
          <p:spPr bwMode="auto">
            <a:xfrm>
              <a:off x="2653" y="3294"/>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7</a:t>
              </a:r>
              <a:r>
                <a:rPr kumimoji="1" lang="en-US" altLang="zh-CN" sz="28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7618" name="Text Box 34">
              <a:extLst>
                <a:ext uri="{FF2B5EF4-FFF2-40B4-BE49-F238E27FC236}">
                  <a16:creationId xmlns:a16="http://schemas.microsoft.com/office/drawing/2014/main" id="{C372541E-B7F8-43BB-B115-94A581EC60CA}"/>
                </a:ext>
              </a:extLst>
            </p:cNvPr>
            <p:cNvSpPr txBox="1">
              <a:spLocks noChangeArrowheads="1"/>
            </p:cNvSpPr>
            <p:nvPr/>
          </p:nvSpPr>
          <p:spPr bwMode="auto">
            <a:xfrm>
              <a:off x="1746" y="4101"/>
              <a:ext cx="23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67619" name="Text Box 35">
              <a:extLst>
                <a:ext uri="{FF2B5EF4-FFF2-40B4-BE49-F238E27FC236}">
                  <a16:creationId xmlns:a16="http://schemas.microsoft.com/office/drawing/2014/main" id="{494D39A3-BDD0-41EB-8A99-5B054FF7FFD8}"/>
                </a:ext>
              </a:extLst>
            </p:cNvPr>
            <p:cNvSpPr txBox="1">
              <a:spLocks noChangeArrowheads="1"/>
            </p:cNvSpPr>
            <p:nvPr/>
          </p:nvSpPr>
          <p:spPr bwMode="auto">
            <a:xfrm>
              <a:off x="1746" y="2568"/>
              <a:ext cx="22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67620" name="Text Box 36">
              <a:extLst>
                <a:ext uri="{FF2B5EF4-FFF2-40B4-BE49-F238E27FC236}">
                  <a16:creationId xmlns:a16="http://schemas.microsoft.com/office/drawing/2014/main" id="{42DE4257-8475-442D-BB8F-D17CECD57AE4}"/>
                </a:ext>
              </a:extLst>
            </p:cNvPr>
            <p:cNvSpPr txBox="1">
              <a:spLocks noChangeArrowheads="1"/>
            </p:cNvSpPr>
            <p:nvPr/>
          </p:nvSpPr>
          <p:spPr bwMode="auto">
            <a:xfrm>
              <a:off x="793" y="3249"/>
              <a:ext cx="2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7621" name="Text Box 37">
              <a:extLst>
                <a:ext uri="{FF2B5EF4-FFF2-40B4-BE49-F238E27FC236}">
                  <a16:creationId xmlns:a16="http://schemas.microsoft.com/office/drawing/2014/main" id="{F0B4F78D-B531-4608-A053-136B3A647583}"/>
                </a:ext>
              </a:extLst>
            </p:cNvPr>
            <p:cNvSpPr txBox="1">
              <a:spLocks noChangeArrowheads="1"/>
            </p:cNvSpPr>
            <p:nvPr/>
          </p:nvSpPr>
          <p:spPr bwMode="auto">
            <a:xfrm>
              <a:off x="748" y="3793"/>
              <a:ext cx="22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7622" name="Text Box 38">
              <a:extLst>
                <a:ext uri="{FF2B5EF4-FFF2-40B4-BE49-F238E27FC236}">
                  <a16:creationId xmlns:a16="http://schemas.microsoft.com/office/drawing/2014/main" id="{7FAC55B7-D4EC-4109-B4EF-2DC1741C559A}"/>
                </a:ext>
              </a:extLst>
            </p:cNvPr>
            <p:cNvSpPr txBox="1">
              <a:spLocks noChangeArrowheads="1"/>
            </p:cNvSpPr>
            <p:nvPr/>
          </p:nvSpPr>
          <p:spPr bwMode="auto">
            <a:xfrm>
              <a:off x="1565" y="3249"/>
              <a:ext cx="2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7623" name="Text Box 39">
              <a:extLst>
                <a:ext uri="{FF2B5EF4-FFF2-40B4-BE49-F238E27FC236}">
                  <a16:creationId xmlns:a16="http://schemas.microsoft.com/office/drawing/2014/main" id="{57E06C72-DA7F-4A4F-A538-40D520F1E6D7}"/>
                </a:ext>
              </a:extLst>
            </p:cNvPr>
            <p:cNvSpPr txBox="1">
              <a:spLocks noChangeArrowheads="1"/>
            </p:cNvSpPr>
            <p:nvPr/>
          </p:nvSpPr>
          <p:spPr bwMode="auto">
            <a:xfrm>
              <a:off x="1610" y="3838"/>
              <a:ext cx="22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67624" name="Group 40">
              <a:extLst>
                <a:ext uri="{FF2B5EF4-FFF2-40B4-BE49-F238E27FC236}">
                  <a16:creationId xmlns:a16="http://schemas.microsoft.com/office/drawing/2014/main" id="{08FF82AE-EBC5-4DC5-87CB-9875C95D1A57}"/>
                </a:ext>
              </a:extLst>
            </p:cNvPr>
            <p:cNvGrpSpPr>
              <a:grpSpLocks/>
            </p:cNvGrpSpPr>
            <p:nvPr/>
          </p:nvGrpSpPr>
          <p:grpSpPr bwMode="auto">
            <a:xfrm>
              <a:off x="748" y="2931"/>
              <a:ext cx="280" cy="327"/>
              <a:chOff x="612" y="588"/>
              <a:chExt cx="280" cy="327"/>
            </a:xfrm>
          </p:grpSpPr>
          <p:sp>
            <p:nvSpPr>
              <p:cNvPr id="67625" name="Line 41">
                <a:extLst>
                  <a:ext uri="{FF2B5EF4-FFF2-40B4-BE49-F238E27FC236}">
                    <a16:creationId xmlns:a16="http://schemas.microsoft.com/office/drawing/2014/main" id="{3726D86C-3DDF-4E5B-9224-C833C624AEC8}"/>
                  </a:ext>
                </a:extLst>
              </p:cNvPr>
              <p:cNvSpPr>
                <a:spLocks noChangeShapeType="1"/>
              </p:cNvSpPr>
              <p:nvPr/>
            </p:nvSpPr>
            <p:spPr bwMode="auto">
              <a:xfrm flipV="1">
                <a:off x="833" y="612"/>
                <a:ext cx="0" cy="24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7626" name="Text Box 42">
                <a:extLst>
                  <a:ext uri="{FF2B5EF4-FFF2-40B4-BE49-F238E27FC236}">
                    <a16:creationId xmlns:a16="http://schemas.microsoft.com/office/drawing/2014/main" id="{27401286-EA78-4927-B845-13EC1378DC21}"/>
                  </a:ext>
                </a:extLst>
              </p:cNvPr>
              <p:cNvSpPr txBox="1">
                <a:spLocks noChangeArrowheads="1"/>
              </p:cNvSpPr>
              <p:nvPr/>
            </p:nvSpPr>
            <p:spPr bwMode="auto">
              <a:xfrm>
                <a:off x="612" y="588"/>
                <a:ext cx="2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800" baseline="-25000">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800" i="1">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7627" name="Group 43">
              <a:extLst>
                <a:ext uri="{FF2B5EF4-FFF2-40B4-BE49-F238E27FC236}">
                  <a16:creationId xmlns:a16="http://schemas.microsoft.com/office/drawing/2014/main" id="{F9963783-A18A-4275-9536-738595EAAB20}"/>
                </a:ext>
              </a:extLst>
            </p:cNvPr>
            <p:cNvGrpSpPr>
              <a:grpSpLocks/>
            </p:cNvGrpSpPr>
            <p:nvPr/>
          </p:nvGrpSpPr>
          <p:grpSpPr bwMode="auto">
            <a:xfrm>
              <a:off x="2653" y="2886"/>
              <a:ext cx="377" cy="327"/>
              <a:chOff x="2839" y="174"/>
              <a:chExt cx="377" cy="327"/>
            </a:xfrm>
          </p:grpSpPr>
          <p:sp>
            <p:nvSpPr>
              <p:cNvPr id="67628" name="Line 44">
                <a:extLst>
                  <a:ext uri="{FF2B5EF4-FFF2-40B4-BE49-F238E27FC236}">
                    <a16:creationId xmlns:a16="http://schemas.microsoft.com/office/drawing/2014/main" id="{4325D069-D683-4234-8BFE-0D775B83288A}"/>
                  </a:ext>
                </a:extLst>
              </p:cNvPr>
              <p:cNvSpPr>
                <a:spLocks noChangeShapeType="1"/>
              </p:cNvSpPr>
              <p:nvPr/>
            </p:nvSpPr>
            <p:spPr bwMode="auto">
              <a:xfrm>
                <a:off x="2839" y="234"/>
                <a:ext cx="0" cy="24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7629" name="Text Box 45">
                <a:extLst>
                  <a:ext uri="{FF2B5EF4-FFF2-40B4-BE49-F238E27FC236}">
                    <a16:creationId xmlns:a16="http://schemas.microsoft.com/office/drawing/2014/main" id="{AD9BCEC2-E83A-44E3-88E2-906E77E3920C}"/>
                  </a:ext>
                </a:extLst>
              </p:cNvPr>
              <p:cNvSpPr txBox="1">
                <a:spLocks noChangeArrowheads="1"/>
              </p:cNvSpPr>
              <p:nvPr/>
            </p:nvSpPr>
            <p:spPr bwMode="auto">
              <a:xfrm>
                <a:off x="2843" y="174"/>
                <a:ext cx="3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800" baseline="-25000">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800" i="1">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7630" name="Group 46">
              <a:extLst>
                <a:ext uri="{FF2B5EF4-FFF2-40B4-BE49-F238E27FC236}">
                  <a16:creationId xmlns:a16="http://schemas.microsoft.com/office/drawing/2014/main" id="{7303D395-2186-4B37-9985-22D96847D598}"/>
                </a:ext>
              </a:extLst>
            </p:cNvPr>
            <p:cNvGrpSpPr>
              <a:grpSpLocks/>
            </p:cNvGrpSpPr>
            <p:nvPr/>
          </p:nvGrpSpPr>
          <p:grpSpPr bwMode="auto">
            <a:xfrm>
              <a:off x="1519" y="2976"/>
              <a:ext cx="280" cy="327"/>
              <a:chOff x="612" y="588"/>
              <a:chExt cx="280" cy="327"/>
            </a:xfrm>
          </p:grpSpPr>
          <p:sp>
            <p:nvSpPr>
              <p:cNvPr id="67631" name="Line 47">
                <a:extLst>
                  <a:ext uri="{FF2B5EF4-FFF2-40B4-BE49-F238E27FC236}">
                    <a16:creationId xmlns:a16="http://schemas.microsoft.com/office/drawing/2014/main" id="{DD7E6DDC-E259-4599-A832-1D80189A7EBF}"/>
                  </a:ext>
                </a:extLst>
              </p:cNvPr>
              <p:cNvSpPr>
                <a:spLocks noChangeShapeType="1"/>
              </p:cNvSpPr>
              <p:nvPr/>
            </p:nvSpPr>
            <p:spPr bwMode="auto">
              <a:xfrm flipV="1">
                <a:off x="833" y="612"/>
                <a:ext cx="0" cy="24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7632" name="Text Box 48">
                <a:extLst>
                  <a:ext uri="{FF2B5EF4-FFF2-40B4-BE49-F238E27FC236}">
                    <a16:creationId xmlns:a16="http://schemas.microsoft.com/office/drawing/2014/main" id="{429C3DC6-428E-4A54-8B11-5F9CF57A02F6}"/>
                  </a:ext>
                </a:extLst>
              </p:cNvPr>
              <p:cNvSpPr txBox="1">
                <a:spLocks noChangeArrowheads="1"/>
              </p:cNvSpPr>
              <p:nvPr/>
            </p:nvSpPr>
            <p:spPr bwMode="auto">
              <a:xfrm>
                <a:off x="612" y="588"/>
                <a:ext cx="2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800" baseline="-25000">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800" i="1">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67633" name="Text Box 49">
              <a:extLst>
                <a:ext uri="{FF2B5EF4-FFF2-40B4-BE49-F238E27FC236}">
                  <a16:creationId xmlns:a16="http://schemas.microsoft.com/office/drawing/2014/main" id="{9B12FA57-CB8D-4D92-8AB0-957961542458}"/>
                </a:ext>
              </a:extLst>
            </p:cNvPr>
            <p:cNvSpPr txBox="1">
              <a:spLocks noChangeArrowheads="1"/>
            </p:cNvSpPr>
            <p:nvPr/>
          </p:nvSpPr>
          <p:spPr bwMode="auto">
            <a:xfrm>
              <a:off x="1156" y="3022"/>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7</a:t>
              </a:r>
              <a:r>
                <a:rPr kumimoji="1" lang="en-US" altLang="zh-CN" sz="28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7634" name="Text Box 50">
              <a:extLst>
                <a:ext uri="{FF2B5EF4-FFF2-40B4-BE49-F238E27FC236}">
                  <a16:creationId xmlns:a16="http://schemas.microsoft.com/office/drawing/2014/main" id="{0181606D-A5B4-4AEC-A956-C703CB520EA2}"/>
                </a:ext>
              </a:extLst>
            </p:cNvPr>
            <p:cNvSpPr txBox="1">
              <a:spLocks noChangeArrowheads="1"/>
            </p:cNvSpPr>
            <p:nvPr/>
          </p:nvSpPr>
          <p:spPr bwMode="auto">
            <a:xfrm>
              <a:off x="1882" y="2976"/>
              <a:ext cx="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11</a:t>
              </a:r>
              <a:r>
                <a:rPr kumimoji="1" lang="en-US" altLang="zh-CN" sz="28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7635" name="Rectangle 51">
              <a:extLst>
                <a:ext uri="{FF2B5EF4-FFF2-40B4-BE49-F238E27FC236}">
                  <a16:creationId xmlns:a16="http://schemas.microsoft.com/office/drawing/2014/main" id="{8A5327FA-2BF3-4983-A487-22150F35780A}"/>
                </a:ext>
              </a:extLst>
            </p:cNvPr>
            <p:cNvSpPr>
              <a:spLocks noChangeArrowheads="1"/>
            </p:cNvSpPr>
            <p:nvPr/>
          </p:nvSpPr>
          <p:spPr bwMode="auto">
            <a:xfrm>
              <a:off x="1066" y="2886"/>
              <a:ext cx="1542" cy="122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7636" name="Line 52">
              <a:extLst>
                <a:ext uri="{FF2B5EF4-FFF2-40B4-BE49-F238E27FC236}">
                  <a16:creationId xmlns:a16="http://schemas.microsoft.com/office/drawing/2014/main" id="{C45015C6-A70B-4A92-A426-C10536772C9E}"/>
                </a:ext>
              </a:extLst>
            </p:cNvPr>
            <p:cNvSpPr>
              <a:spLocks noChangeShapeType="1"/>
            </p:cNvSpPr>
            <p:nvPr/>
          </p:nvSpPr>
          <p:spPr bwMode="auto">
            <a:xfrm>
              <a:off x="1837" y="2886"/>
              <a:ext cx="0" cy="122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7637" name="Rectangle 53">
              <a:extLst>
                <a:ext uri="{FF2B5EF4-FFF2-40B4-BE49-F238E27FC236}">
                  <a16:creationId xmlns:a16="http://schemas.microsoft.com/office/drawing/2014/main" id="{67477563-B0E6-4CD1-938F-52C2E2D5927B}"/>
                </a:ext>
              </a:extLst>
            </p:cNvPr>
            <p:cNvSpPr>
              <a:spLocks noChangeArrowheads="1"/>
            </p:cNvSpPr>
            <p:nvPr/>
          </p:nvSpPr>
          <p:spPr bwMode="auto">
            <a:xfrm>
              <a:off x="1020" y="306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7638" name="Rectangle 54">
              <a:extLst>
                <a:ext uri="{FF2B5EF4-FFF2-40B4-BE49-F238E27FC236}">
                  <a16:creationId xmlns:a16="http://schemas.microsoft.com/office/drawing/2014/main" id="{CCDA71F0-B080-4844-BC5D-95FFA87425D6}"/>
                </a:ext>
              </a:extLst>
            </p:cNvPr>
            <p:cNvSpPr>
              <a:spLocks noChangeArrowheads="1"/>
            </p:cNvSpPr>
            <p:nvPr/>
          </p:nvSpPr>
          <p:spPr bwMode="auto">
            <a:xfrm>
              <a:off x="1791" y="302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7639" name="Rectangle 55">
              <a:extLst>
                <a:ext uri="{FF2B5EF4-FFF2-40B4-BE49-F238E27FC236}">
                  <a16:creationId xmlns:a16="http://schemas.microsoft.com/office/drawing/2014/main" id="{5A561B00-E0C8-46AC-AD7B-07FF2DD8B2E9}"/>
                </a:ext>
              </a:extLst>
            </p:cNvPr>
            <p:cNvSpPr>
              <a:spLocks noChangeArrowheads="1"/>
            </p:cNvSpPr>
            <p:nvPr/>
          </p:nvSpPr>
          <p:spPr bwMode="auto">
            <a:xfrm>
              <a:off x="2562" y="329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2" name="标题 1">
            <a:extLst>
              <a:ext uri="{FF2B5EF4-FFF2-40B4-BE49-F238E27FC236}">
                <a16:creationId xmlns:a16="http://schemas.microsoft.com/office/drawing/2014/main" id="{DBEC580C-E7CA-4B06-99A3-AE66F88F716B}"/>
              </a:ext>
            </a:extLst>
          </p:cNvPr>
          <p:cNvSpPr>
            <a:spLocks noGrp="1"/>
          </p:cNvSpPr>
          <p:nvPr>
            <p:ph type="title"/>
          </p:nvPr>
        </p:nvSpPr>
        <p:spPr/>
        <p:txBody>
          <a:bodyPr/>
          <a:lstStyle/>
          <a:p>
            <a:r>
              <a:rPr lang="zh-CN" altLang="en-US" dirty="0"/>
              <a:t>支路电流法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afterEffect">
                                  <p:stCondLst>
                                    <p:cond delay="0"/>
                                  </p:stCondLst>
                                  <p:childTnLst>
                                    <p:set>
                                      <p:cBhvr>
                                        <p:cTn id="6" dur="1" fill="hold">
                                          <p:stCondLst>
                                            <p:cond delay="0"/>
                                          </p:stCondLst>
                                        </p:cTn>
                                        <p:tgtEl>
                                          <p:spTgt spid="67612"/>
                                        </p:tgtEl>
                                        <p:attrNameLst>
                                          <p:attrName>style.visibility</p:attrName>
                                        </p:attrNameLst>
                                      </p:cBhvr>
                                      <p:to>
                                        <p:strVal val="visible"/>
                                      </p:to>
                                    </p:set>
                                    <p:animEffect transition="in" filter="blinds(horizontal)">
                                      <p:cBhvr>
                                        <p:cTn id="7" dur="500"/>
                                        <p:tgtEl>
                                          <p:spTgt spid="67612"/>
                                        </p:tgtEl>
                                      </p:cBhvr>
                                    </p:animEffect>
                                  </p:childTnLst>
                                </p:cTn>
                              </p:par>
                            </p:childTnLst>
                          </p:cTn>
                        </p:par>
                        <p:par>
                          <p:cTn id="8" fill="hold" nodeType="afterGroup">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67595"/>
                                        </p:tgtEl>
                                        <p:attrNameLst>
                                          <p:attrName>style.visibility</p:attrName>
                                        </p:attrNameLst>
                                      </p:cBhvr>
                                      <p:to>
                                        <p:strVal val="visible"/>
                                      </p:to>
                                    </p:set>
                                    <p:anim calcmode="lin" valueType="num">
                                      <p:cBhvr additive="base">
                                        <p:cTn id="11" dur="500" fill="hold"/>
                                        <p:tgtEl>
                                          <p:spTgt spid="67595"/>
                                        </p:tgtEl>
                                        <p:attrNameLst>
                                          <p:attrName>ppt_x</p:attrName>
                                        </p:attrNameLst>
                                      </p:cBhvr>
                                      <p:tavLst>
                                        <p:tav tm="0">
                                          <p:val>
                                            <p:strVal val="1+#ppt_w/2"/>
                                          </p:val>
                                        </p:tav>
                                        <p:tav tm="100000">
                                          <p:val>
                                            <p:strVal val="#ppt_x"/>
                                          </p:val>
                                        </p:tav>
                                      </p:tavLst>
                                    </p:anim>
                                    <p:anim calcmode="lin" valueType="num">
                                      <p:cBhvr additive="base">
                                        <p:cTn id="12" dur="500" fill="hold"/>
                                        <p:tgtEl>
                                          <p:spTgt spid="6759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67605"/>
                                        </p:tgtEl>
                                        <p:attrNameLst>
                                          <p:attrName>style.visibility</p:attrName>
                                        </p:attrNameLst>
                                      </p:cBhvr>
                                      <p:to>
                                        <p:strVal val="visible"/>
                                      </p:to>
                                    </p:set>
                                    <p:animEffect transition="in" filter="wipe(left)">
                                      <p:cBhvr>
                                        <p:cTn id="17" dur="300"/>
                                        <p:tgtEl>
                                          <p:spTgt spid="67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606"/>
                                        </p:tgtEl>
                                        <p:attrNameLst>
                                          <p:attrName>style.visibility</p:attrName>
                                        </p:attrNameLst>
                                      </p:cBhvr>
                                      <p:to>
                                        <p:strVal val="visible"/>
                                      </p:to>
                                    </p:set>
                                    <p:animEffect transition="in" filter="blinds(horizontal)">
                                      <p:cBhvr>
                                        <p:cTn id="22" dur="500"/>
                                        <p:tgtEl>
                                          <p:spTgt spid="676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607"/>
                                        </p:tgtEl>
                                        <p:attrNameLst>
                                          <p:attrName>style.visibility</p:attrName>
                                        </p:attrNameLst>
                                      </p:cBhvr>
                                      <p:to>
                                        <p:strVal val="visible"/>
                                      </p:to>
                                    </p:set>
                                    <p:animEffect transition="in" filter="wipe(left)">
                                      <p:cBhvr>
                                        <p:cTn id="27" dur="2000"/>
                                        <p:tgtEl>
                                          <p:spTgt spid="67607"/>
                                        </p:tgtEl>
                                      </p:cBhvr>
                                    </p:animEffect>
                                  </p:childTnLst>
                                </p:cTn>
                              </p:par>
                            </p:childTnLst>
                          </p:cTn>
                        </p:par>
                        <p:par>
                          <p:cTn id="28" fill="hold" nodeType="afterGroup">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67609"/>
                                        </p:tgtEl>
                                        <p:attrNameLst>
                                          <p:attrName>style.visibility</p:attrName>
                                        </p:attrNameLst>
                                      </p:cBhvr>
                                      <p:to>
                                        <p:strVal val="visible"/>
                                      </p:to>
                                    </p:set>
                                    <p:animEffect transition="in" filter="wipe(left)">
                                      <p:cBhvr>
                                        <p:cTn id="31" dur="1000"/>
                                        <p:tgtEl>
                                          <p:spTgt spid="6760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7608"/>
                                        </p:tgtEl>
                                        <p:attrNameLst>
                                          <p:attrName>style.visibility</p:attrName>
                                        </p:attrNameLst>
                                      </p:cBhvr>
                                      <p:to>
                                        <p:strVal val="visible"/>
                                      </p:to>
                                    </p:set>
                                    <p:animEffect transition="in" filter="wipe(left)">
                                      <p:cBhvr>
                                        <p:cTn id="36" dur="1000"/>
                                        <p:tgtEl>
                                          <p:spTgt spid="67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autoUpdateAnimBg="0"/>
      <p:bldP spid="67605" grpId="0" autoUpdateAnimBg="0"/>
      <p:bldP spid="67606" grpId="0" autoUpdateAnimBg="0"/>
      <p:bldP spid="67607" grpId="0" autoUpdateAnimBg="0"/>
      <p:bldP spid="67608" grpId="0" autoUpdateAnimBg="0"/>
      <p:bldP spid="6760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E2F910D-3B6E-41EB-92E2-E287FFF44C85}"/>
              </a:ext>
            </a:extLst>
          </p:cNvPr>
          <p:cNvSpPr>
            <a:spLocks noGrp="1"/>
          </p:cNvSpPr>
          <p:nvPr>
            <p:ph type="title"/>
          </p:nvPr>
        </p:nvSpPr>
        <p:spPr/>
        <p:txBody>
          <a:bodyPr/>
          <a:lstStyle/>
          <a:p>
            <a:r>
              <a:rPr lang="zh-CN" altLang="en-US" dirty="0"/>
              <a:t>求解方程组</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517D0BE-5073-449B-8921-47EC561ADF25}"/>
                  </a:ext>
                </a:extLst>
              </p:cNvPr>
              <p:cNvSpPr txBox="1"/>
              <p:nvPr/>
            </p:nvSpPr>
            <p:spPr>
              <a:xfrm>
                <a:off x="809830" y="1916832"/>
                <a:ext cx="2709716" cy="785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7</m:t>
                                </m:r>
                              </m:e>
                              <m:e>
                                <m:r>
                                  <a:rPr lang="en-US" altLang="zh-CN" b="0" i="1" smtClean="0">
                                    <a:latin typeface="Cambria Math" panose="02040503050406030204" pitchFamily="18" charset="0"/>
                                  </a:rPr>
                                  <m:t>−</m:t>
                                </m:r>
                                <m:r>
                                  <a:rPr lang="en-US" altLang="zh-CN" b="0" i="1" smtClean="0">
                                    <a:latin typeface="Cambria Math" panose="02040503050406030204" pitchFamily="18" charset="0"/>
                                  </a:rPr>
                                  <m:t>11</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11</m:t>
                                </m:r>
                              </m:e>
                              <m:e>
                                <m:r>
                                  <a:rPr lang="en-US" altLang="zh-CN" b="0" i="1" smtClean="0">
                                    <a:latin typeface="Cambria Math" panose="02040503050406030204" pitchFamily="18" charset="0"/>
                                  </a:rPr>
                                  <m:t>7</m:t>
                                </m:r>
                              </m:e>
                            </m:mr>
                          </m:m>
                        </m:e>
                      </m:d>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2</m:t>
                                    </m:r>
                                  </m:sub>
                                </m:sSub>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3</m:t>
                                    </m:r>
                                  </m:sub>
                                </m:sSub>
                              </m:e>
                            </m:mr>
                          </m:m>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64</m:t>
                                </m:r>
                              </m:e>
                            </m:mr>
                            <m:mr>
                              <m:e>
                                <m:r>
                                  <a:rPr lang="en-US" altLang="zh-CN" b="0" i="1" smtClean="0">
                                    <a:latin typeface="Cambria Math" panose="02040503050406030204" pitchFamily="18" charset="0"/>
                                  </a:rPr>
                                  <m:t>6</m:t>
                                </m:r>
                              </m:e>
                            </m:mr>
                          </m:m>
                        </m:e>
                      </m:d>
                    </m:oMath>
                  </m:oMathPara>
                </a14:m>
                <a:endParaRPr lang="zh-CN" altLang="en-US" dirty="0"/>
              </a:p>
            </p:txBody>
          </p:sp>
        </mc:Choice>
        <mc:Fallback xmlns="">
          <p:sp>
            <p:nvSpPr>
              <p:cNvPr id="5" name="文本框 4">
                <a:extLst>
                  <a:ext uri="{FF2B5EF4-FFF2-40B4-BE49-F238E27FC236}">
                    <a16:creationId xmlns:a16="http://schemas.microsoft.com/office/drawing/2014/main" id="{4517D0BE-5073-449B-8921-47EC561ADF25}"/>
                  </a:ext>
                </a:extLst>
              </p:cNvPr>
              <p:cNvSpPr txBox="1">
                <a:spLocks noRot="1" noChangeAspect="1" noMove="1" noResize="1" noEditPoints="1" noAdjustHandles="1" noChangeArrowheads="1" noChangeShapeType="1" noTextEdit="1"/>
              </p:cNvSpPr>
              <p:nvPr/>
            </p:nvSpPr>
            <p:spPr>
              <a:xfrm>
                <a:off x="809830" y="1916832"/>
                <a:ext cx="2709716" cy="78528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6DF9D24-C84C-45E0-BFE9-9F04C2094F2B}"/>
                  </a:ext>
                </a:extLst>
              </p:cNvPr>
              <p:cNvSpPr txBox="1"/>
              <p:nvPr/>
            </p:nvSpPr>
            <p:spPr>
              <a:xfrm>
                <a:off x="3851920" y="1940523"/>
                <a:ext cx="3760197" cy="8249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ea typeface="Cambria Math" panose="02040503050406030204" pitchFamily="18" charset="0"/>
                        </a:rPr>
                        <m:t>行列式</m:t>
                      </m:r>
                      <m:r>
                        <a:rPr lang="zh-CN" altLang="en-US" i="1" smtClean="0">
                          <a:latin typeface="Cambria Math" panose="02040503050406030204" pitchFamily="18" charset="0"/>
                          <a:ea typeface="Cambria Math" panose="02040503050406030204" pitchFamily="18" charset="0"/>
                        </a:rPr>
                        <m:t>：</m:t>
                      </m:r>
                      <m:r>
                        <m:rPr>
                          <m:sty m:val="p"/>
                        </m:rPr>
                        <a:rPr lang="el-GR" altLang="zh-CN"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ea typeface="Cambria Math" panose="02040503050406030204" pitchFamily="18" charset="0"/>
                                  </a:rPr>
                                  <m:t>1</m:t>
                                </m:r>
                              </m:e>
                            </m:mr>
                            <m:mr>
                              <m:e>
                                <m:r>
                                  <a:rPr lang="en-US" altLang="zh-CN" b="0" i="1" smtClean="0">
                                    <a:latin typeface="Cambria Math" panose="02040503050406030204" pitchFamily="18" charset="0"/>
                                    <a:ea typeface="Cambria Math" panose="02040503050406030204" pitchFamily="18" charset="0"/>
                                  </a:rPr>
                                  <m:t>7</m:t>
                                </m:r>
                              </m:e>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11</m:t>
                                </m:r>
                              </m:e>
                              <m:e>
                                <m:r>
                                  <a:rPr lang="en-US" altLang="zh-CN" b="0" i="1" smtClean="0">
                                    <a:latin typeface="Cambria Math" panose="02040503050406030204" pitchFamily="18" charset="0"/>
                                    <a:ea typeface="Cambria Math" panose="02040503050406030204" pitchFamily="18" charset="0"/>
                                  </a:rPr>
                                  <m:t>0</m:t>
                                </m:r>
                              </m:e>
                            </m:mr>
                            <m:m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11</m:t>
                                </m:r>
                              </m:e>
                              <m:e>
                                <m:r>
                                  <a:rPr lang="en-US" altLang="zh-CN" b="0" i="1" smtClean="0">
                                    <a:latin typeface="Cambria Math" panose="02040503050406030204" pitchFamily="18" charset="0"/>
                                    <a:ea typeface="Cambria Math" panose="02040503050406030204" pitchFamily="18" charset="0"/>
                                  </a:rPr>
                                  <m:t>7</m:t>
                                </m:r>
                              </m:e>
                            </m:mr>
                          </m:m>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203</m:t>
                      </m:r>
                    </m:oMath>
                  </m:oMathPara>
                </a14:m>
                <a:endParaRPr lang="zh-CN" altLang="en-US" dirty="0"/>
              </a:p>
            </p:txBody>
          </p:sp>
        </mc:Choice>
        <mc:Fallback xmlns="">
          <p:sp>
            <p:nvSpPr>
              <p:cNvPr id="9" name="文本框 8">
                <a:extLst>
                  <a:ext uri="{FF2B5EF4-FFF2-40B4-BE49-F238E27FC236}">
                    <a16:creationId xmlns:a16="http://schemas.microsoft.com/office/drawing/2014/main" id="{B6DF9D24-C84C-45E0-BFE9-9F04C2094F2B}"/>
                  </a:ext>
                </a:extLst>
              </p:cNvPr>
              <p:cNvSpPr txBox="1">
                <a:spLocks noRot="1" noChangeAspect="1" noMove="1" noResize="1" noEditPoints="1" noAdjustHandles="1" noChangeArrowheads="1" noChangeShapeType="1" noTextEdit="1"/>
              </p:cNvSpPr>
              <p:nvPr/>
            </p:nvSpPr>
            <p:spPr>
              <a:xfrm>
                <a:off x="3851920" y="1940523"/>
                <a:ext cx="3760197" cy="82490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E2C2D13-52DA-4ABA-8AE2-E7EEFA3493E8}"/>
                  </a:ext>
                </a:extLst>
              </p:cNvPr>
              <p:cNvSpPr txBox="1"/>
              <p:nvPr/>
            </p:nvSpPr>
            <p:spPr>
              <a:xfrm>
                <a:off x="832587" y="3739646"/>
                <a:ext cx="5556970" cy="8249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Δ</m:t>
                          </m:r>
                        </m:e>
                        <m:sub>
                          <m:r>
                            <a:rPr lang="en-US" altLang="zh-CN" i="1">
                              <a:latin typeface="Cambria Math" panose="02040503050406030204" pitchFamily="18" charset="0"/>
                            </a:rPr>
                            <m:t>1</m:t>
                          </m:r>
                        </m:sub>
                      </m:sSub>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m:t>
                                </m:r>
                                <m:r>
                                  <a:rPr lang="en-US" altLang="zh-CN" i="1" smtClean="0">
                                    <a:latin typeface="Cambria Math" panose="02040503050406030204" pitchFamily="18" charset="0"/>
                                  </a:rPr>
                                  <m:t>1</m:t>
                                </m:r>
                              </m:e>
                              <m:e>
                                <m:r>
                                  <a:rPr lang="en-US" altLang="zh-CN" i="1">
                                    <a:latin typeface="Cambria Math" panose="02040503050406030204" pitchFamily="18" charset="0"/>
                                  </a:rPr>
                                  <m:t>1</m:t>
                                </m:r>
                              </m:e>
                            </m:mr>
                            <m:mr>
                              <m:e>
                                <m:r>
                                  <a:rPr lang="en-US" altLang="zh-CN" i="1">
                                    <a:latin typeface="Cambria Math" panose="02040503050406030204" pitchFamily="18" charset="0"/>
                                  </a:rPr>
                                  <m:t>6</m:t>
                                </m:r>
                                <m:r>
                                  <a:rPr lang="en-US" altLang="zh-CN" i="1" smtClean="0">
                                    <a:latin typeface="Cambria Math" panose="02040503050406030204" pitchFamily="18" charset="0"/>
                                  </a:rPr>
                                  <m:t>4</m:t>
                                </m:r>
                              </m:e>
                              <m:e>
                                <m:r>
                                  <a:rPr lang="en-US" altLang="zh-CN" i="1">
                                    <a:latin typeface="Cambria Math" panose="02040503050406030204" pitchFamily="18" charset="0"/>
                                  </a:rPr>
                                  <m:t>−</m:t>
                                </m:r>
                                <m:r>
                                  <a:rPr lang="en-US" altLang="zh-CN" i="1" smtClean="0">
                                    <a:latin typeface="Cambria Math" panose="02040503050406030204" pitchFamily="18" charset="0"/>
                                  </a:rPr>
                                  <m:t>1</m:t>
                                </m:r>
                                <m:r>
                                  <a:rPr lang="en-US" altLang="zh-CN" i="1">
                                    <a:latin typeface="Cambria Math" panose="02040503050406030204" pitchFamily="18" charset="0"/>
                                  </a:rPr>
                                  <m:t>1</m:t>
                                </m:r>
                              </m:e>
                              <m:e>
                                <m:r>
                                  <a:rPr lang="en-US" altLang="zh-CN" i="1">
                                    <a:latin typeface="Cambria Math" panose="02040503050406030204" pitchFamily="18" charset="0"/>
                                  </a:rPr>
                                  <m:t>0</m:t>
                                </m:r>
                              </m:e>
                            </m:mr>
                            <m:mr>
                              <m:e>
                                <m:r>
                                  <a:rPr lang="en-US" altLang="zh-CN" i="1">
                                    <a:latin typeface="Cambria Math" panose="02040503050406030204" pitchFamily="18" charset="0"/>
                                  </a:rPr>
                                  <m:t>6</m:t>
                                </m:r>
                              </m:e>
                              <m:e>
                                <m:r>
                                  <a:rPr lang="en-US" altLang="zh-CN" i="1">
                                    <a:latin typeface="Cambria Math" panose="02040503050406030204" pitchFamily="18" charset="0"/>
                                  </a:rPr>
                                  <m:t>1</m:t>
                                </m:r>
                                <m:r>
                                  <a:rPr lang="en-US" altLang="zh-CN" i="1" smtClean="0">
                                    <a:latin typeface="Cambria Math" panose="02040503050406030204" pitchFamily="18" charset="0"/>
                                  </a:rPr>
                                  <m:t>1</m:t>
                                </m:r>
                              </m:e>
                              <m:e>
                                <m:r>
                                  <a:rPr lang="en-US" altLang="zh-CN" i="1">
                                    <a:latin typeface="Cambria Math" panose="02040503050406030204" pitchFamily="18" charset="0"/>
                                  </a:rPr>
                                  <m:t>7</m:t>
                                </m:r>
                              </m:e>
                            </m:mr>
                          </m:m>
                        </m:e>
                      </m:d>
                      <m:r>
                        <a:rPr lang="en-US" altLang="zh-CN" i="1">
                          <a:latin typeface="Cambria Math" panose="02040503050406030204" pitchFamily="18" charset="0"/>
                        </a:rPr>
                        <m:t>=</m:t>
                      </m:r>
                      <m:r>
                        <a:rPr lang="en-US" altLang="zh-CN" b="0" i="0" smtClean="0">
                          <a:latin typeface="Cambria Math" panose="02040503050406030204" pitchFamily="18" charset="0"/>
                        </a:rPr>
                        <m:t>1218</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𝐼</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e>
                            <m:sub>
                              <m:r>
                                <a:rPr lang="en-US" altLang="zh-CN" b="0" i="1" smtClean="0">
                                  <a:latin typeface="Cambria Math" panose="02040503050406030204" pitchFamily="18" charset="0"/>
                                  <a:ea typeface="Cambria Math" panose="02040503050406030204" pitchFamily="18" charset="0"/>
                                </a:rPr>
                                <m:t>1</m:t>
                              </m:r>
                            </m:sub>
                          </m:sSub>
                        </m:num>
                        <m:den>
                          <m:r>
                            <m:rPr>
                              <m:sty m:val="p"/>
                            </m:rPr>
                            <a:rPr lang="el-GR" altLang="zh-CN" b="0" i="1" smtClean="0">
                              <a:latin typeface="Cambria Math" panose="02040503050406030204" pitchFamily="18" charset="0"/>
                              <a:ea typeface="Cambria Math" panose="02040503050406030204" pitchFamily="18" charset="0"/>
                            </a:rPr>
                            <m:t>Δ</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1218</m:t>
                          </m:r>
                        </m:num>
                        <m:den>
                          <m:r>
                            <a:rPr lang="en-US" altLang="zh-CN" b="0" i="1" smtClean="0">
                              <a:latin typeface="Cambria Math" panose="02040503050406030204" pitchFamily="18" charset="0"/>
                              <a:ea typeface="Cambria Math" panose="02040503050406030204" pitchFamily="18" charset="0"/>
                            </a:rPr>
                            <m:t>203</m:t>
                          </m:r>
                        </m:den>
                      </m:f>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0" name="文本框 9">
                <a:extLst>
                  <a:ext uri="{FF2B5EF4-FFF2-40B4-BE49-F238E27FC236}">
                    <a16:creationId xmlns:a16="http://schemas.microsoft.com/office/drawing/2014/main" id="{6E2C2D13-52DA-4ABA-8AE2-E7EEFA3493E8}"/>
                  </a:ext>
                </a:extLst>
              </p:cNvPr>
              <p:cNvSpPr txBox="1">
                <a:spLocks noRot="1" noChangeAspect="1" noMove="1" noResize="1" noEditPoints="1" noAdjustHandles="1" noChangeArrowheads="1" noChangeShapeType="1" noTextEdit="1"/>
              </p:cNvSpPr>
              <p:nvPr/>
            </p:nvSpPr>
            <p:spPr>
              <a:xfrm>
                <a:off x="832587" y="3739646"/>
                <a:ext cx="5556970" cy="824906"/>
              </a:xfrm>
              <a:prstGeom prst="rect">
                <a:avLst/>
              </a:prstGeom>
              <a:blipFill>
                <a:blip r:embed="rId4"/>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5089E530-7A62-458B-92EE-22CA0E5F6485}"/>
              </a:ext>
            </a:extLst>
          </p:cNvPr>
          <p:cNvSpPr txBox="1"/>
          <p:nvPr/>
        </p:nvSpPr>
        <p:spPr>
          <a:xfrm>
            <a:off x="822960" y="3068960"/>
            <a:ext cx="3884397" cy="369332"/>
          </a:xfrm>
          <a:prstGeom prst="rect">
            <a:avLst/>
          </a:prstGeom>
          <a:noFill/>
        </p:spPr>
        <p:txBody>
          <a:bodyPr wrap="none" rtlCol="0">
            <a:spAutoFit/>
          </a:bodyPr>
          <a:lstStyle/>
          <a:p>
            <a:r>
              <a:rPr lang="zh-CN" altLang="en-US" dirty="0"/>
              <a:t>根据代数方程组的克莱姆法则求得：</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C745C6D-53B0-4BF4-943E-E1BE19A4ACA5}"/>
                  </a:ext>
                </a:extLst>
              </p:cNvPr>
              <p:cNvSpPr txBox="1"/>
              <p:nvPr/>
            </p:nvSpPr>
            <p:spPr>
              <a:xfrm>
                <a:off x="769632" y="4498447"/>
                <a:ext cx="5913478" cy="8249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Δ</m:t>
                          </m:r>
                        </m:e>
                        <m:sub>
                          <m:r>
                            <a:rPr lang="en-US" altLang="zh-CN" i="1">
                              <a:latin typeface="Cambria Math" panose="02040503050406030204" pitchFamily="18" charset="0"/>
                            </a:rPr>
                            <m:t>2</m:t>
                          </m:r>
                        </m:sub>
                      </m:sSub>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7</m:t>
                                </m:r>
                              </m:e>
                              <m:e>
                                <m:r>
                                  <a:rPr lang="en-US" altLang="zh-CN" b="0" i="1" smtClean="0">
                                    <a:latin typeface="Cambria Math" panose="02040503050406030204" pitchFamily="18" charset="0"/>
                                  </a:rPr>
                                  <m:t>64</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6</m:t>
                                </m:r>
                              </m:e>
                              <m:e>
                                <m:r>
                                  <a:rPr lang="en-US" altLang="zh-CN" b="0" i="1" smtClean="0">
                                    <a:latin typeface="Cambria Math" panose="02040503050406030204" pitchFamily="18" charset="0"/>
                                  </a:rPr>
                                  <m:t>7</m:t>
                                </m:r>
                              </m:e>
                            </m:mr>
                          </m:m>
                        </m:e>
                      </m:d>
                      <m:r>
                        <a:rPr lang="en-US" altLang="zh-CN" b="0" i="1" smtClean="0">
                          <a:latin typeface="Cambria Math" panose="02040503050406030204" pitchFamily="18" charset="0"/>
                        </a:rPr>
                        <m:t>=−</m:t>
                      </m:r>
                      <m:r>
                        <a:rPr lang="en-US" altLang="zh-CN" b="0" i="1" smtClean="0">
                          <a:latin typeface="Cambria Math" panose="02040503050406030204" pitchFamily="18" charset="0"/>
                        </a:rPr>
                        <m:t>406</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𝐼</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e>
                            <m:sub>
                              <m:r>
                                <a:rPr lang="en-US" altLang="zh-CN" b="0" i="1" smtClean="0">
                                  <a:latin typeface="Cambria Math" panose="02040503050406030204" pitchFamily="18" charset="0"/>
                                  <a:ea typeface="Cambria Math" panose="02040503050406030204" pitchFamily="18" charset="0"/>
                                </a:rPr>
                                <m:t>2</m:t>
                              </m:r>
                            </m:sub>
                          </m:sSub>
                        </m:num>
                        <m:den>
                          <m:r>
                            <m:rPr>
                              <m:sty m:val="p"/>
                            </m:rPr>
                            <a:rPr lang="el-GR" altLang="zh-CN" b="0" i="1" smtClean="0">
                              <a:latin typeface="Cambria Math" panose="02040503050406030204" pitchFamily="18" charset="0"/>
                              <a:ea typeface="Cambria Math" panose="02040503050406030204" pitchFamily="18" charset="0"/>
                            </a:rPr>
                            <m:t>Δ</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406</m:t>
                          </m:r>
                        </m:num>
                        <m:den>
                          <m:r>
                            <a:rPr lang="en-US" altLang="zh-CN" b="0" i="1" smtClean="0">
                              <a:latin typeface="Cambria Math" panose="02040503050406030204" pitchFamily="18" charset="0"/>
                              <a:ea typeface="Cambria Math" panose="02040503050406030204" pitchFamily="18" charset="0"/>
                            </a:rPr>
                            <m:t>203</m:t>
                          </m:r>
                        </m:den>
                      </m:f>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2" name="文本框 11">
                <a:extLst>
                  <a:ext uri="{FF2B5EF4-FFF2-40B4-BE49-F238E27FC236}">
                    <a16:creationId xmlns:a16="http://schemas.microsoft.com/office/drawing/2014/main" id="{5C745C6D-53B0-4BF4-943E-E1BE19A4ACA5}"/>
                  </a:ext>
                </a:extLst>
              </p:cNvPr>
              <p:cNvSpPr txBox="1">
                <a:spLocks noRot="1" noChangeAspect="1" noMove="1" noResize="1" noEditPoints="1" noAdjustHandles="1" noChangeArrowheads="1" noChangeShapeType="1" noTextEdit="1"/>
              </p:cNvSpPr>
              <p:nvPr/>
            </p:nvSpPr>
            <p:spPr>
              <a:xfrm>
                <a:off x="769632" y="4498447"/>
                <a:ext cx="5913478" cy="82490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432E7BC-8F35-4BC4-BA63-6FF67B85912A}"/>
                  </a:ext>
                </a:extLst>
              </p:cNvPr>
              <p:cNvSpPr txBox="1"/>
              <p:nvPr/>
            </p:nvSpPr>
            <p:spPr>
              <a:xfrm>
                <a:off x="971600" y="5733256"/>
                <a:ext cx="23224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4</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m:oMathPara>
                </a14:m>
                <a:endParaRPr lang="zh-CN" altLang="en-US" dirty="0"/>
              </a:p>
            </p:txBody>
          </p:sp>
        </mc:Choice>
        <mc:Fallback xmlns="">
          <p:sp>
            <p:nvSpPr>
              <p:cNvPr id="13" name="文本框 12">
                <a:extLst>
                  <a:ext uri="{FF2B5EF4-FFF2-40B4-BE49-F238E27FC236}">
                    <a16:creationId xmlns:a16="http://schemas.microsoft.com/office/drawing/2014/main" id="{F432E7BC-8F35-4BC4-BA63-6FF67B85912A}"/>
                  </a:ext>
                </a:extLst>
              </p:cNvPr>
              <p:cNvSpPr txBox="1">
                <a:spLocks noRot="1" noChangeAspect="1" noMove="1" noResize="1" noEditPoints="1" noAdjustHandles="1" noChangeArrowheads="1" noChangeShapeType="1" noTextEdit="1"/>
              </p:cNvSpPr>
              <p:nvPr/>
            </p:nvSpPr>
            <p:spPr>
              <a:xfrm>
                <a:off x="971600" y="5733256"/>
                <a:ext cx="2322495" cy="369332"/>
              </a:xfrm>
              <a:prstGeom prst="rect">
                <a:avLst/>
              </a:prstGeom>
              <a:blipFill>
                <a:blip r:embed="rId6"/>
                <a:stretch>
                  <a:fillRect b="-13115"/>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BF049708-090A-4BAB-A8F7-95CE9757D46B}"/>
              </a:ext>
            </a:extLst>
          </p:cNvPr>
          <p:cNvSpPr txBox="1"/>
          <p:nvPr/>
        </p:nvSpPr>
        <p:spPr>
          <a:xfrm>
            <a:off x="3419872" y="5733256"/>
            <a:ext cx="1800493" cy="369332"/>
          </a:xfrm>
          <a:prstGeom prst="rect">
            <a:avLst/>
          </a:prstGeom>
          <a:noFill/>
        </p:spPr>
        <p:txBody>
          <a:bodyPr wrap="none" rtlCol="0">
            <a:spAutoFit/>
          </a:bodyPr>
          <a:lstStyle/>
          <a:p>
            <a:r>
              <a:rPr lang="zh-CN" altLang="en-US" dirty="0"/>
              <a:t>电源发出功率：</a:t>
            </a:r>
            <a:endParaRPr lang="en-US" altLang="zh-CN" i="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8277C53-1174-46C0-915F-4BBF5D4F047A}"/>
                  </a:ext>
                </a:extLst>
              </p:cNvPr>
              <p:cNvSpPr txBox="1"/>
              <p:nvPr/>
            </p:nvSpPr>
            <p:spPr>
              <a:xfrm>
                <a:off x="5076056" y="5466573"/>
                <a:ext cx="3420295"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70</m:t>
                          </m:r>
                        </m:sub>
                      </m:sSub>
                      <m:r>
                        <a:rPr lang="en-US" altLang="zh-CN" sz="2400" i="1">
                          <a:latin typeface="Cambria Math" panose="02040503050406030204" pitchFamily="18" charset="0"/>
                        </a:rPr>
                        <m:t>=</m:t>
                      </m:r>
                      <m:r>
                        <a:rPr lang="en-US" altLang="zh-CN" sz="2400" i="1">
                          <a:latin typeface="Cambria Math" panose="02040503050406030204" pitchFamily="18" charset="0"/>
                        </a:rPr>
                        <m:t>6</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70</m:t>
                      </m:r>
                      <m:r>
                        <a:rPr lang="en-US" altLang="zh-CN" sz="2400" i="1">
                          <a:latin typeface="Cambria Math" panose="02040503050406030204" pitchFamily="18" charset="0"/>
                        </a:rPr>
                        <m:t>=</m:t>
                      </m:r>
                      <m:r>
                        <a:rPr lang="en-US" altLang="zh-CN" sz="2400" i="1">
                          <a:latin typeface="Cambria Math" panose="02040503050406030204" pitchFamily="18" charset="0"/>
                        </a:rPr>
                        <m:t>420</m:t>
                      </m:r>
                      <m:r>
                        <a:rPr lang="en-US" altLang="zh-CN" sz="2400" i="1">
                          <a:latin typeface="Cambria Math" panose="02040503050406030204" pitchFamily="18" charset="0"/>
                        </a:rPr>
                        <m:t>(</m:t>
                      </m:r>
                      <m:r>
                        <a:rPr lang="en-US" altLang="zh-CN" sz="2400" i="1">
                          <a:latin typeface="Cambria Math" panose="02040503050406030204" pitchFamily="18" charset="0"/>
                        </a:rPr>
                        <m:t>𝑊</m:t>
                      </m:r>
                      <m:r>
                        <a:rPr lang="en-US" altLang="zh-CN" sz="2400" i="1">
                          <a:latin typeface="Cambria Math" panose="02040503050406030204" pitchFamily="18" charset="0"/>
                        </a:rPr>
                        <m:t>)</m:t>
                      </m:r>
                    </m:oMath>
                  </m:oMathPara>
                </a14:m>
                <a:endParaRPr lang="en-US" altLang="zh-CN" sz="2400" dirty="0"/>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6</m:t>
                          </m:r>
                        </m:sub>
                      </m:sSub>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6</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12</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15" name="文本框 14">
                <a:extLst>
                  <a:ext uri="{FF2B5EF4-FFF2-40B4-BE49-F238E27FC236}">
                    <a16:creationId xmlns:a16="http://schemas.microsoft.com/office/drawing/2014/main" id="{F8277C53-1174-46C0-915F-4BBF5D4F047A}"/>
                  </a:ext>
                </a:extLst>
              </p:cNvPr>
              <p:cNvSpPr txBox="1">
                <a:spLocks noRot="1" noChangeAspect="1" noMove="1" noResize="1" noEditPoints="1" noAdjustHandles="1" noChangeArrowheads="1" noChangeShapeType="1" noTextEdit="1"/>
              </p:cNvSpPr>
              <p:nvPr/>
            </p:nvSpPr>
            <p:spPr>
              <a:xfrm>
                <a:off x="5076056" y="5466573"/>
                <a:ext cx="3420295" cy="830997"/>
              </a:xfrm>
              <a:prstGeom prst="rect">
                <a:avLst/>
              </a:prstGeom>
              <a:blipFill>
                <a:blip r:embed="rId7"/>
                <a:stretch>
                  <a:fillRect b="-9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10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P spid="14" grpId="0"/>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81D62-9C91-424E-9E92-454CC567D31B}"/>
              </a:ext>
            </a:extLst>
          </p:cNvPr>
          <p:cNvSpPr>
            <a:spLocks noGrp="1"/>
          </p:cNvSpPr>
          <p:nvPr>
            <p:ph type="title"/>
          </p:nvPr>
        </p:nvSpPr>
        <p:spPr/>
        <p:txBody>
          <a:bodyPr/>
          <a:lstStyle/>
          <a:p>
            <a:r>
              <a:rPr lang="zh-CN" altLang="en-US" dirty="0"/>
              <a:t>回路电流法</a:t>
            </a:r>
          </a:p>
        </p:txBody>
      </p:sp>
      <p:sp>
        <p:nvSpPr>
          <p:cNvPr id="3" name="内容占位符 2">
            <a:extLst>
              <a:ext uri="{FF2B5EF4-FFF2-40B4-BE49-F238E27FC236}">
                <a16:creationId xmlns:a16="http://schemas.microsoft.com/office/drawing/2014/main" id="{011570F5-07BE-449F-96AA-6E90F05E7B0C}"/>
              </a:ext>
            </a:extLst>
          </p:cNvPr>
          <p:cNvSpPr>
            <a:spLocks noGrp="1"/>
          </p:cNvSpPr>
          <p:nvPr>
            <p:ph idx="1"/>
          </p:nvPr>
        </p:nvSpPr>
        <p:spPr>
          <a:xfrm>
            <a:off x="822959" y="1552928"/>
            <a:ext cx="7543801" cy="795952"/>
          </a:xfrm>
        </p:spPr>
        <p:txBody>
          <a:bodyPr>
            <a:normAutofit/>
          </a:bodyPr>
          <a:lstStyle/>
          <a:p>
            <a:r>
              <a:rPr lang="zh-CN" altLang="en-US" dirty="0"/>
              <a:t>以虚拟回路电流作为变量求解</a:t>
            </a:r>
            <a:r>
              <a:rPr lang="en-US" altLang="zh-CN" dirty="0"/>
              <a:t>KVL</a:t>
            </a:r>
            <a:r>
              <a:rPr lang="zh-CN" altLang="en-US" dirty="0"/>
              <a:t>方程。</a:t>
            </a:r>
          </a:p>
        </p:txBody>
      </p:sp>
      <p:grpSp>
        <p:nvGrpSpPr>
          <p:cNvPr id="4" name="Group 28">
            <a:extLst>
              <a:ext uri="{FF2B5EF4-FFF2-40B4-BE49-F238E27FC236}">
                <a16:creationId xmlns:a16="http://schemas.microsoft.com/office/drawing/2014/main" id="{EE298E3D-08E9-4972-87C4-1C1A8E388AD1}"/>
              </a:ext>
            </a:extLst>
          </p:cNvPr>
          <p:cNvGrpSpPr>
            <a:grpSpLocks/>
          </p:cNvGrpSpPr>
          <p:nvPr/>
        </p:nvGrpSpPr>
        <p:grpSpPr bwMode="auto">
          <a:xfrm>
            <a:off x="247651" y="3136899"/>
            <a:ext cx="4611688" cy="1943100"/>
            <a:chOff x="516" y="2886"/>
            <a:chExt cx="2905" cy="1224"/>
          </a:xfrm>
        </p:grpSpPr>
        <p:sp>
          <p:nvSpPr>
            <p:cNvPr id="5" name="Oval 29">
              <a:extLst>
                <a:ext uri="{FF2B5EF4-FFF2-40B4-BE49-F238E27FC236}">
                  <a16:creationId xmlns:a16="http://schemas.microsoft.com/office/drawing/2014/main" id="{1C9028D4-D1B0-4684-A5EB-2D3A338C0E08}"/>
                </a:ext>
              </a:extLst>
            </p:cNvPr>
            <p:cNvSpPr>
              <a:spLocks noChangeArrowheads="1"/>
            </p:cNvSpPr>
            <p:nvPr/>
          </p:nvSpPr>
          <p:spPr bwMode="auto">
            <a:xfrm>
              <a:off x="884" y="352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400">
                <a:latin typeface="Times New Roman" panose="02020603050405020304" pitchFamily="18" charset="0"/>
                <a:ea typeface="仿宋_GB2312" pitchFamily="49" charset="-122"/>
                <a:cs typeface="Times New Roman" panose="02020603050405020304" pitchFamily="18" charset="0"/>
              </a:endParaRPr>
            </a:p>
          </p:txBody>
        </p:sp>
        <p:sp>
          <p:nvSpPr>
            <p:cNvPr id="6" name="Oval 30">
              <a:extLst>
                <a:ext uri="{FF2B5EF4-FFF2-40B4-BE49-F238E27FC236}">
                  <a16:creationId xmlns:a16="http://schemas.microsoft.com/office/drawing/2014/main" id="{39970B28-9C11-48C9-9B2A-0687AF0B67B4}"/>
                </a:ext>
              </a:extLst>
            </p:cNvPr>
            <p:cNvSpPr>
              <a:spLocks noChangeArrowheads="1"/>
            </p:cNvSpPr>
            <p:nvPr/>
          </p:nvSpPr>
          <p:spPr bwMode="auto">
            <a:xfrm>
              <a:off x="1655" y="352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400">
                <a:latin typeface="Times New Roman" panose="02020603050405020304" pitchFamily="18" charset="0"/>
                <a:ea typeface="仿宋_GB2312" pitchFamily="49" charset="-122"/>
                <a:cs typeface="Times New Roman" panose="02020603050405020304" pitchFamily="18" charset="0"/>
              </a:endParaRPr>
            </a:p>
          </p:txBody>
        </p:sp>
        <p:sp>
          <p:nvSpPr>
            <p:cNvPr id="7" name="Text Box 31">
              <a:extLst>
                <a:ext uri="{FF2B5EF4-FFF2-40B4-BE49-F238E27FC236}">
                  <a16:creationId xmlns:a16="http://schemas.microsoft.com/office/drawing/2014/main" id="{919217D2-FC94-4D1D-BBC9-2391C1C64619}"/>
                </a:ext>
              </a:extLst>
            </p:cNvPr>
            <p:cNvSpPr txBox="1">
              <a:spLocks noChangeArrowheads="1"/>
            </p:cNvSpPr>
            <p:nvPr/>
          </p:nvSpPr>
          <p:spPr bwMode="auto">
            <a:xfrm>
              <a:off x="516" y="3576"/>
              <a:ext cx="5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70V</a:t>
              </a:r>
            </a:p>
          </p:txBody>
        </p:sp>
        <p:sp>
          <p:nvSpPr>
            <p:cNvPr id="8" name="Text Box 32">
              <a:extLst>
                <a:ext uri="{FF2B5EF4-FFF2-40B4-BE49-F238E27FC236}">
                  <a16:creationId xmlns:a16="http://schemas.microsoft.com/office/drawing/2014/main" id="{19159CCE-32C1-4405-9515-9850BF467C8B}"/>
                </a:ext>
              </a:extLst>
            </p:cNvPr>
            <p:cNvSpPr txBox="1">
              <a:spLocks noChangeArrowheads="1"/>
            </p:cNvSpPr>
            <p:nvPr/>
          </p:nvSpPr>
          <p:spPr bwMode="auto">
            <a:xfrm>
              <a:off x="1402" y="3561"/>
              <a:ext cx="3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6V</a:t>
              </a:r>
            </a:p>
          </p:txBody>
        </p:sp>
        <p:sp>
          <p:nvSpPr>
            <p:cNvPr id="9" name="Text Box 33">
              <a:extLst>
                <a:ext uri="{FF2B5EF4-FFF2-40B4-BE49-F238E27FC236}">
                  <a16:creationId xmlns:a16="http://schemas.microsoft.com/office/drawing/2014/main" id="{2F28C920-B654-4B94-BE65-5B869D61CF41}"/>
                </a:ext>
              </a:extLst>
            </p:cNvPr>
            <p:cNvSpPr txBox="1">
              <a:spLocks noChangeArrowheads="1"/>
            </p:cNvSpPr>
            <p:nvPr/>
          </p:nvSpPr>
          <p:spPr bwMode="auto">
            <a:xfrm>
              <a:off x="2653" y="3294"/>
              <a:ext cx="7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7</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12" name="Text Box 36">
              <a:extLst>
                <a:ext uri="{FF2B5EF4-FFF2-40B4-BE49-F238E27FC236}">
                  <a16:creationId xmlns:a16="http://schemas.microsoft.com/office/drawing/2014/main" id="{CBDB4388-B886-4C22-9D68-1A551B05C84C}"/>
                </a:ext>
              </a:extLst>
            </p:cNvPr>
            <p:cNvSpPr txBox="1">
              <a:spLocks noChangeArrowheads="1"/>
            </p:cNvSpPr>
            <p:nvPr/>
          </p:nvSpPr>
          <p:spPr bwMode="auto">
            <a:xfrm>
              <a:off x="793" y="3249"/>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3" name="Text Box 37">
              <a:extLst>
                <a:ext uri="{FF2B5EF4-FFF2-40B4-BE49-F238E27FC236}">
                  <a16:creationId xmlns:a16="http://schemas.microsoft.com/office/drawing/2014/main" id="{6A4A572F-AE47-4631-8265-CC7410385589}"/>
                </a:ext>
              </a:extLst>
            </p:cNvPr>
            <p:cNvSpPr txBox="1">
              <a:spLocks noChangeArrowheads="1"/>
            </p:cNvSpPr>
            <p:nvPr/>
          </p:nvSpPr>
          <p:spPr bwMode="auto">
            <a:xfrm>
              <a:off x="748" y="3793"/>
              <a:ext cx="22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4" name="Text Box 38">
              <a:extLst>
                <a:ext uri="{FF2B5EF4-FFF2-40B4-BE49-F238E27FC236}">
                  <a16:creationId xmlns:a16="http://schemas.microsoft.com/office/drawing/2014/main" id="{AF6364DE-AF26-41C8-86FB-D481773FE3C0}"/>
                </a:ext>
              </a:extLst>
            </p:cNvPr>
            <p:cNvSpPr txBox="1">
              <a:spLocks noChangeArrowheads="1"/>
            </p:cNvSpPr>
            <p:nvPr/>
          </p:nvSpPr>
          <p:spPr bwMode="auto">
            <a:xfrm>
              <a:off x="1565" y="3249"/>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5" name="Text Box 39">
              <a:extLst>
                <a:ext uri="{FF2B5EF4-FFF2-40B4-BE49-F238E27FC236}">
                  <a16:creationId xmlns:a16="http://schemas.microsoft.com/office/drawing/2014/main" id="{69351E9C-FD7A-4C68-B20F-39AFAF13CBC7}"/>
                </a:ext>
              </a:extLst>
            </p:cNvPr>
            <p:cNvSpPr txBox="1">
              <a:spLocks noChangeArrowheads="1"/>
            </p:cNvSpPr>
            <p:nvPr/>
          </p:nvSpPr>
          <p:spPr bwMode="auto">
            <a:xfrm>
              <a:off x="1610" y="3838"/>
              <a:ext cx="22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9" name="Text Box 49">
              <a:extLst>
                <a:ext uri="{FF2B5EF4-FFF2-40B4-BE49-F238E27FC236}">
                  <a16:creationId xmlns:a16="http://schemas.microsoft.com/office/drawing/2014/main" id="{F09890DD-FE8F-4C81-9627-2FBEB6E1BB55}"/>
                </a:ext>
              </a:extLst>
            </p:cNvPr>
            <p:cNvSpPr txBox="1">
              <a:spLocks noChangeArrowheads="1"/>
            </p:cNvSpPr>
            <p:nvPr/>
          </p:nvSpPr>
          <p:spPr bwMode="auto">
            <a:xfrm>
              <a:off x="1156" y="3022"/>
              <a:ext cx="32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7</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20" name="Text Box 50">
              <a:extLst>
                <a:ext uri="{FF2B5EF4-FFF2-40B4-BE49-F238E27FC236}">
                  <a16:creationId xmlns:a16="http://schemas.microsoft.com/office/drawing/2014/main" id="{5215B829-CC7B-4765-9F47-1793AF352C12}"/>
                </a:ext>
              </a:extLst>
            </p:cNvPr>
            <p:cNvSpPr txBox="1">
              <a:spLocks noChangeArrowheads="1"/>
            </p:cNvSpPr>
            <p:nvPr/>
          </p:nvSpPr>
          <p:spPr bwMode="auto">
            <a:xfrm>
              <a:off x="1882" y="2976"/>
              <a:ext cx="5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11</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21" name="Rectangle 51">
              <a:extLst>
                <a:ext uri="{FF2B5EF4-FFF2-40B4-BE49-F238E27FC236}">
                  <a16:creationId xmlns:a16="http://schemas.microsoft.com/office/drawing/2014/main" id="{315A318E-708A-40A8-81B1-BC55472164B6}"/>
                </a:ext>
              </a:extLst>
            </p:cNvPr>
            <p:cNvSpPr>
              <a:spLocks noChangeArrowheads="1"/>
            </p:cNvSpPr>
            <p:nvPr/>
          </p:nvSpPr>
          <p:spPr bwMode="auto">
            <a:xfrm>
              <a:off x="1066" y="2886"/>
              <a:ext cx="1542" cy="122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22" name="Line 52">
              <a:extLst>
                <a:ext uri="{FF2B5EF4-FFF2-40B4-BE49-F238E27FC236}">
                  <a16:creationId xmlns:a16="http://schemas.microsoft.com/office/drawing/2014/main" id="{8756042B-7D3A-462F-8892-92BBC5F669BC}"/>
                </a:ext>
              </a:extLst>
            </p:cNvPr>
            <p:cNvSpPr>
              <a:spLocks noChangeShapeType="1"/>
            </p:cNvSpPr>
            <p:nvPr/>
          </p:nvSpPr>
          <p:spPr bwMode="auto">
            <a:xfrm>
              <a:off x="1837" y="2886"/>
              <a:ext cx="0" cy="122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23" name="Rectangle 53">
              <a:extLst>
                <a:ext uri="{FF2B5EF4-FFF2-40B4-BE49-F238E27FC236}">
                  <a16:creationId xmlns:a16="http://schemas.microsoft.com/office/drawing/2014/main" id="{2D82AE6F-D1CB-47F6-B38D-4E73FBBC266B}"/>
                </a:ext>
              </a:extLst>
            </p:cNvPr>
            <p:cNvSpPr>
              <a:spLocks noChangeArrowheads="1"/>
            </p:cNvSpPr>
            <p:nvPr/>
          </p:nvSpPr>
          <p:spPr bwMode="auto">
            <a:xfrm>
              <a:off x="1020" y="306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24" name="Rectangle 54">
              <a:extLst>
                <a:ext uri="{FF2B5EF4-FFF2-40B4-BE49-F238E27FC236}">
                  <a16:creationId xmlns:a16="http://schemas.microsoft.com/office/drawing/2014/main" id="{D2C027D3-493B-4067-A56D-06CC638686ED}"/>
                </a:ext>
              </a:extLst>
            </p:cNvPr>
            <p:cNvSpPr>
              <a:spLocks noChangeArrowheads="1"/>
            </p:cNvSpPr>
            <p:nvPr/>
          </p:nvSpPr>
          <p:spPr bwMode="auto">
            <a:xfrm>
              <a:off x="1791" y="302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25" name="Rectangle 55">
              <a:extLst>
                <a:ext uri="{FF2B5EF4-FFF2-40B4-BE49-F238E27FC236}">
                  <a16:creationId xmlns:a16="http://schemas.microsoft.com/office/drawing/2014/main" id="{2F59DAFE-06C2-4770-A3F9-DE83069EA85E}"/>
                </a:ext>
              </a:extLst>
            </p:cNvPr>
            <p:cNvSpPr>
              <a:spLocks noChangeArrowheads="1"/>
            </p:cNvSpPr>
            <p:nvPr/>
          </p:nvSpPr>
          <p:spPr bwMode="auto">
            <a:xfrm>
              <a:off x="2562" y="329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grpSp>
      <p:grpSp>
        <p:nvGrpSpPr>
          <p:cNvPr id="34" name="组合 33">
            <a:extLst>
              <a:ext uri="{FF2B5EF4-FFF2-40B4-BE49-F238E27FC236}">
                <a16:creationId xmlns:a16="http://schemas.microsoft.com/office/drawing/2014/main" id="{125FF86F-FD9F-476E-9D28-E243D8A370BF}"/>
              </a:ext>
            </a:extLst>
          </p:cNvPr>
          <p:cNvGrpSpPr/>
          <p:nvPr/>
        </p:nvGrpSpPr>
        <p:grpSpPr>
          <a:xfrm>
            <a:off x="1539175" y="3676603"/>
            <a:ext cx="607067" cy="914400"/>
            <a:chOff x="1539175" y="3676603"/>
            <a:chExt cx="607067" cy="914400"/>
          </a:xfrm>
        </p:grpSpPr>
        <p:sp>
          <p:nvSpPr>
            <p:cNvPr id="32" name="弧形 31">
              <a:extLst>
                <a:ext uri="{FF2B5EF4-FFF2-40B4-BE49-F238E27FC236}">
                  <a16:creationId xmlns:a16="http://schemas.microsoft.com/office/drawing/2014/main" id="{E55B3DD7-DA95-43EC-8A11-C1040B821C87}"/>
                </a:ext>
              </a:extLst>
            </p:cNvPr>
            <p:cNvSpPr/>
            <p:nvPr/>
          </p:nvSpPr>
          <p:spPr>
            <a:xfrm>
              <a:off x="1539175" y="3676603"/>
              <a:ext cx="515936" cy="914400"/>
            </a:xfrm>
            <a:prstGeom prst="arc">
              <a:avLst>
                <a:gd name="adj1" fmla="val 16010525"/>
                <a:gd name="adj2" fmla="val 1149710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D14B8CF-47DE-4DC6-A6B0-F3A0E3FF1387}"/>
                    </a:ext>
                  </a:extLst>
                </p:cNvPr>
                <p:cNvSpPr txBox="1"/>
                <p:nvPr/>
              </p:nvSpPr>
              <p:spPr>
                <a:xfrm>
                  <a:off x="1659186" y="3877846"/>
                  <a:ext cx="487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𝐼</m:t>
                            </m:r>
                            <m:r>
                              <a:rPr lang="en-US" altLang="zh-CN" b="0" i="1" smtClean="0">
                                <a:solidFill>
                                  <a:srgbClr val="FF0000"/>
                                </a:solidFill>
                                <a:latin typeface="Cambria Math" panose="02040503050406030204" pitchFamily="18" charset="0"/>
                              </a:rPr>
                              <m:t>′</m:t>
                            </m:r>
                          </m:e>
                          <m:sub>
                            <m:r>
                              <a:rPr lang="en-US" altLang="zh-CN" b="0" i="1" smtClean="0">
                                <a:solidFill>
                                  <a:srgbClr val="FF0000"/>
                                </a:solidFill>
                                <a:latin typeface="Cambria Math" panose="02040503050406030204" pitchFamily="18" charset="0"/>
                              </a:rPr>
                              <m:t>1</m:t>
                            </m:r>
                          </m:sub>
                        </m:sSub>
                      </m:oMath>
                    </m:oMathPara>
                  </a14:m>
                  <a:endParaRPr lang="zh-CN" altLang="en-US" dirty="0">
                    <a:solidFill>
                      <a:srgbClr val="FF0000"/>
                    </a:solidFill>
                  </a:endParaRPr>
                </a:p>
              </p:txBody>
            </p:sp>
          </mc:Choice>
          <mc:Fallback xmlns="">
            <p:sp>
              <p:nvSpPr>
                <p:cNvPr id="33" name="文本框 32">
                  <a:extLst>
                    <a:ext uri="{FF2B5EF4-FFF2-40B4-BE49-F238E27FC236}">
                      <a16:creationId xmlns:a16="http://schemas.microsoft.com/office/drawing/2014/main" id="{6D14B8CF-47DE-4DC6-A6B0-F3A0E3FF1387}"/>
                    </a:ext>
                  </a:extLst>
                </p:cNvPr>
                <p:cNvSpPr txBox="1">
                  <a:spLocks noRot="1" noChangeAspect="1" noMove="1" noResize="1" noEditPoints="1" noAdjustHandles="1" noChangeArrowheads="1" noChangeShapeType="1" noTextEdit="1"/>
                </p:cNvSpPr>
                <p:nvPr/>
              </p:nvSpPr>
              <p:spPr>
                <a:xfrm>
                  <a:off x="1659186" y="3877846"/>
                  <a:ext cx="487056" cy="369332"/>
                </a:xfrm>
                <a:prstGeom prst="rect">
                  <a:avLst/>
                </a:prstGeom>
                <a:blipFill>
                  <a:blip r:embed="rId2"/>
                  <a:stretch>
                    <a:fillRect/>
                  </a:stretch>
                </a:blipFill>
              </p:spPr>
              <p:txBody>
                <a:bodyPr/>
                <a:lstStyle/>
                <a:p>
                  <a:r>
                    <a:rPr lang="zh-CN" altLang="en-US">
                      <a:noFill/>
                    </a:rPr>
                    <a:t> </a:t>
                  </a:r>
                </a:p>
              </p:txBody>
            </p:sp>
          </mc:Fallback>
        </mc:AlternateContent>
      </p:grpSp>
      <p:grpSp>
        <p:nvGrpSpPr>
          <p:cNvPr id="35" name="组合 34">
            <a:extLst>
              <a:ext uri="{FF2B5EF4-FFF2-40B4-BE49-F238E27FC236}">
                <a16:creationId xmlns:a16="http://schemas.microsoft.com/office/drawing/2014/main" id="{DB387DB9-8A3F-4416-8270-03DEA36012E6}"/>
              </a:ext>
            </a:extLst>
          </p:cNvPr>
          <p:cNvGrpSpPr/>
          <p:nvPr/>
        </p:nvGrpSpPr>
        <p:grpSpPr>
          <a:xfrm>
            <a:off x="2802429" y="3651249"/>
            <a:ext cx="612390" cy="914400"/>
            <a:chOff x="1539175" y="3676603"/>
            <a:chExt cx="612390" cy="914400"/>
          </a:xfrm>
        </p:grpSpPr>
        <p:sp>
          <p:nvSpPr>
            <p:cNvPr id="36" name="弧形 35">
              <a:extLst>
                <a:ext uri="{FF2B5EF4-FFF2-40B4-BE49-F238E27FC236}">
                  <a16:creationId xmlns:a16="http://schemas.microsoft.com/office/drawing/2014/main" id="{BB6815CD-9574-4EE5-92C9-00948312FCEE}"/>
                </a:ext>
              </a:extLst>
            </p:cNvPr>
            <p:cNvSpPr/>
            <p:nvPr/>
          </p:nvSpPr>
          <p:spPr>
            <a:xfrm>
              <a:off x="1539175" y="3676603"/>
              <a:ext cx="515936" cy="914400"/>
            </a:xfrm>
            <a:prstGeom prst="arc">
              <a:avLst>
                <a:gd name="adj1" fmla="val 16010525"/>
                <a:gd name="adj2" fmla="val 1149710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5CACE08-5551-4780-A7D7-BE3BBA224668}"/>
                    </a:ext>
                  </a:extLst>
                </p:cNvPr>
                <p:cNvSpPr txBox="1"/>
                <p:nvPr/>
              </p:nvSpPr>
              <p:spPr>
                <a:xfrm>
                  <a:off x="1659186" y="3877846"/>
                  <a:ext cx="4923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𝐼</m:t>
                            </m:r>
                            <m:r>
                              <a:rPr lang="en-US" altLang="zh-CN" b="0" i="1" smtClean="0">
                                <a:solidFill>
                                  <a:srgbClr val="FF0000"/>
                                </a:solidFill>
                                <a:latin typeface="Cambria Math" panose="02040503050406030204" pitchFamily="18" charset="0"/>
                              </a:rPr>
                              <m:t>′</m:t>
                            </m:r>
                          </m:e>
                          <m:sub>
                            <m:r>
                              <a:rPr lang="en-US" altLang="zh-CN" b="0" i="1" smtClean="0">
                                <a:solidFill>
                                  <a:srgbClr val="FF0000"/>
                                </a:solidFill>
                                <a:latin typeface="Cambria Math" panose="02040503050406030204" pitchFamily="18" charset="0"/>
                              </a:rPr>
                              <m:t>2</m:t>
                            </m:r>
                          </m:sub>
                        </m:sSub>
                      </m:oMath>
                    </m:oMathPara>
                  </a14:m>
                  <a:endParaRPr lang="zh-CN" altLang="en-US" dirty="0">
                    <a:solidFill>
                      <a:srgbClr val="FF0000"/>
                    </a:solidFill>
                  </a:endParaRPr>
                </a:p>
              </p:txBody>
            </p:sp>
          </mc:Choice>
          <mc:Fallback xmlns="">
            <p:sp>
              <p:nvSpPr>
                <p:cNvPr id="37" name="文本框 36">
                  <a:extLst>
                    <a:ext uri="{FF2B5EF4-FFF2-40B4-BE49-F238E27FC236}">
                      <a16:creationId xmlns:a16="http://schemas.microsoft.com/office/drawing/2014/main" id="{D5CACE08-5551-4780-A7D7-BE3BBA224668}"/>
                    </a:ext>
                  </a:extLst>
                </p:cNvPr>
                <p:cNvSpPr txBox="1">
                  <a:spLocks noRot="1" noChangeAspect="1" noMove="1" noResize="1" noEditPoints="1" noAdjustHandles="1" noChangeArrowheads="1" noChangeShapeType="1" noTextEdit="1"/>
                </p:cNvSpPr>
                <p:nvPr/>
              </p:nvSpPr>
              <p:spPr>
                <a:xfrm>
                  <a:off x="1659186" y="3877846"/>
                  <a:ext cx="492379" cy="369332"/>
                </a:xfrm>
                <a:prstGeom prst="rect">
                  <a:avLst/>
                </a:prstGeom>
                <a:blipFill>
                  <a:blip r:embed="rId3"/>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175B2BE-9A67-482F-B26C-E9704B4EE019}"/>
                  </a:ext>
                </a:extLst>
              </p:cNvPr>
              <p:cNvSpPr txBox="1"/>
              <p:nvPr/>
            </p:nvSpPr>
            <p:spPr>
              <a:xfrm>
                <a:off x="4450684" y="2453931"/>
                <a:ext cx="3484865" cy="923330"/>
              </a:xfrm>
              <a:prstGeom prst="rect">
                <a:avLst/>
              </a:prstGeom>
              <a:noFill/>
            </p:spPr>
            <p:txBody>
              <a:bodyPr wrap="none" rtlCol="0">
                <a:spAutoFit/>
              </a:bodyPr>
              <a:lstStyle/>
              <a:p>
                <a:r>
                  <a:rPr lang="zh-CN" altLang="en-US" dirty="0"/>
                  <a:t>对于回路</a:t>
                </a:r>
                <a:r>
                  <a:rPr lang="en-US" altLang="zh-CN" dirty="0"/>
                  <a:t>1</a:t>
                </a:r>
                <a:r>
                  <a:rPr lang="zh-CN" altLang="en-US" dirty="0"/>
                  <a:t>，列出</a:t>
                </a:r>
                <a:r>
                  <a:rPr lang="en-US" altLang="zh-CN" dirty="0"/>
                  <a:t>KVL</a:t>
                </a:r>
                <a:r>
                  <a:rPr lang="zh-CN" altLang="en-US" dirty="0"/>
                  <a:t>方程：</a:t>
                </a:r>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70−7</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−11</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−6=0</m:t>
                      </m:r>
                    </m:oMath>
                  </m:oMathPara>
                </a14:m>
                <a:endParaRPr lang="en-US" altLang="zh-CN" b="0" dirty="0"/>
              </a:p>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18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=64</m:t>
                    </m:r>
                  </m:oMath>
                </a14:m>
                <a:r>
                  <a:rPr lang="en-US" altLang="zh-CN" dirty="0"/>
                  <a:t>		(a)</a:t>
                </a:r>
                <a:endParaRPr lang="zh-CN" altLang="en-US" dirty="0"/>
              </a:p>
            </p:txBody>
          </p:sp>
        </mc:Choice>
        <mc:Fallback xmlns="">
          <p:sp>
            <p:nvSpPr>
              <p:cNvPr id="38" name="文本框 37">
                <a:extLst>
                  <a:ext uri="{FF2B5EF4-FFF2-40B4-BE49-F238E27FC236}">
                    <a16:creationId xmlns:a16="http://schemas.microsoft.com/office/drawing/2014/main" id="{7175B2BE-9A67-482F-B26C-E9704B4EE019}"/>
                  </a:ext>
                </a:extLst>
              </p:cNvPr>
              <p:cNvSpPr txBox="1">
                <a:spLocks noRot="1" noChangeAspect="1" noMove="1" noResize="1" noEditPoints="1" noAdjustHandles="1" noChangeArrowheads="1" noChangeShapeType="1" noTextEdit="1"/>
              </p:cNvSpPr>
              <p:nvPr/>
            </p:nvSpPr>
            <p:spPr>
              <a:xfrm>
                <a:off x="4450684" y="2453931"/>
                <a:ext cx="3484865" cy="923330"/>
              </a:xfrm>
              <a:prstGeom prst="rect">
                <a:avLst/>
              </a:prstGeom>
              <a:blipFill>
                <a:blip r:embed="rId4"/>
                <a:stretch>
                  <a:fillRect l="-1399" t="-5960"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6559E434-D9A6-4F8A-B2DD-AB810D8BA1EE}"/>
                  </a:ext>
                </a:extLst>
              </p:cNvPr>
              <p:cNvSpPr txBox="1"/>
              <p:nvPr/>
            </p:nvSpPr>
            <p:spPr>
              <a:xfrm>
                <a:off x="4535943" y="3477307"/>
                <a:ext cx="3217547" cy="923330"/>
              </a:xfrm>
              <a:prstGeom prst="rect">
                <a:avLst/>
              </a:prstGeom>
              <a:noFill/>
            </p:spPr>
            <p:txBody>
              <a:bodyPr wrap="none" rtlCol="0">
                <a:spAutoFit/>
              </a:bodyPr>
              <a:lstStyle/>
              <a:p>
                <a:r>
                  <a:rPr lang="zh-CN" altLang="en-US" dirty="0"/>
                  <a:t>对于回路</a:t>
                </a:r>
                <a:r>
                  <a:rPr lang="en-US" altLang="zh-CN" dirty="0"/>
                  <a:t>2</a:t>
                </a:r>
                <a:r>
                  <a:rPr lang="zh-CN" altLang="en-US" dirty="0"/>
                  <a:t>，列出</a:t>
                </a:r>
                <a:r>
                  <a:rPr lang="en-US" altLang="zh-CN" dirty="0"/>
                  <a:t>KVL</a:t>
                </a:r>
                <a:r>
                  <a:rPr lang="zh-CN" altLang="en-US" dirty="0"/>
                  <a:t>方程：</a:t>
                </a:r>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11</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+7</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=6</m:t>
                      </m:r>
                    </m:oMath>
                  </m:oMathPara>
                </a14:m>
                <a:endParaRPr lang="en-US" altLang="zh-CN" b="0" dirty="0"/>
              </a:p>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−11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=6</m:t>
                    </m:r>
                  </m:oMath>
                </a14:m>
                <a:r>
                  <a:rPr lang="en-US" altLang="zh-CN" dirty="0"/>
                  <a:t>		(b)</a:t>
                </a:r>
                <a:endParaRPr lang="zh-CN" altLang="en-US" dirty="0"/>
              </a:p>
            </p:txBody>
          </p:sp>
        </mc:Choice>
        <mc:Fallback xmlns="">
          <p:sp>
            <p:nvSpPr>
              <p:cNvPr id="39" name="文本框 38">
                <a:extLst>
                  <a:ext uri="{FF2B5EF4-FFF2-40B4-BE49-F238E27FC236}">
                    <a16:creationId xmlns:a16="http://schemas.microsoft.com/office/drawing/2014/main" id="{6559E434-D9A6-4F8A-B2DD-AB810D8BA1EE}"/>
                  </a:ext>
                </a:extLst>
              </p:cNvPr>
              <p:cNvSpPr txBox="1">
                <a:spLocks noRot="1" noChangeAspect="1" noMove="1" noResize="1" noEditPoints="1" noAdjustHandles="1" noChangeArrowheads="1" noChangeShapeType="1" noTextEdit="1"/>
              </p:cNvSpPr>
              <p:nvPr/>
            </p:nvSpPr>
            <p:spPr>
              <a:xfrm>
                <a:off x="4535943" y="3477307"/>
                <a:ext cx="3217547" cy="923330"/>
              </a:xfrm>
              <a:prstGeom prst="rect">
                <a:avLst/>
              </a:prstGeom>
              <a:blipFill>
                <a:blip r:embed="rId5"/>
                <a:stretch>
                  <a:fillRect l="-1515" t="-5263" r="-947" b="-9211"/>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C472D52B-DE3A-4DB1-B249-49463BE8B69B}"/>
              </a:ext>
            </a:extLst>
          </p:cNvPr>
          <p:cNvSpPr txBox="1"/>
          <p:nvPr/>
        </p:nvSpPr>
        <p:spPr>
          <a:xfrm>
            <a:off x="4548471" y="4501881"/>
            <a:ext cx="2315057" cy="369332"/>
          </a:xfrm>
          <a:prstGeom prst="rect">
            <a:avLst/>
          </a:prstGeom>
          <a:noFill/>
        </p:spPr>
        <p:txBody>
          <a:bodyPr wrap="none" rtlCol="0">
            <a:spAutoFit/>
          </a:bodyPr>
          <a:lstStyle/>
          <a:p>
            <a:r>
              <a:rPr lang="zh-CN" altLang="en-US" dirty="0"/>
              <a:t>解</a:t>
            </a:r>
            <a:r>
              <a:rPr lang="en-US" altLang="zh-CN" dirty="0"/>
              <a:t>(a)(b)</a:t>
            </a:r>
            <a:r>
              <a:rPr lang="zh-CN" altLang="en-US" dirty="0"/>
              <a:t>方程组，得：</a:t>
            </a: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7F7CEAF0-A0E6-4D45-86E4-8A45AF5F1BFC}"/>
                  </a:ext>
                </a:extLst>
              </p:cNvPr>
              <p:cNvSpPr txBox="1"/>
              <p:nvPr/>
            </p:nvSpPr>
            <p:spPr>
              <a:xfrm>
                <a:off x="6643251" y="4319102"/>
                <a:ext cx="1031629" cy="7101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6</m:t>
                                </m:r>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=4</m:t>
                                </m:r>
                              </m:e>
                            </m:mr>
                          </m:m>
                        </m:e>
                      </m:d>
                    </m:oMath>
                  </m:oMathPara>
                </a14:m>
                <a:endParaRPr lang="zh-CN" altLang="en-US" dirty="0"/>
              </a:p>
            </p:txBody>
          </p:sp>
        </mc:Choice>
        <mc:Fallback xmlns="">
          <p:sp>
            <p:nvSpPr>
              <p:cNvPr id="41" name="文本框 40">
                <a:extLst>
                  <a:ext uri="{FF2B5EF4-FFF2-40B4-BE49-F238E27FC236}">
                    <a16:creationId xmlns:a16="http://schemas.microsoft.com/office/drawing/2014/main" id="{7F7CEAF0-A0E6-4D45-86E4-8A45AF5F1BFC}"/>
                  </a:ext>
                </a:extLst>
              </p:cNvPr>
              <p:cNvSpPr txBox="1">
                <a:spLocks noRot="1" noChangeAspect="1" noMove="1" noResize="1" noEditPoints="1" noAdjustHandles="1" noChangeArrowheads="1" noChangeShapeType="1" noTextEdit="1"/>
              </p:cNvSpPr>
              <p:nvPr/>
            </p:nvSpPr>
            <p:spPr>
              <a:xfrm>
                <a:off x="6643251" y="4319102"/>
                <a:ext cx="1031629" cy="710194"/>
              </a:xfrm>
              <a:prstGeom prst="rect">
                <a:avLst/>
              </a:prstGeom>
              <a:blipFill>
                <a:blip r:embed="rId6"/>
                <a:stretch>
                  <a:fillRect/>
                </a:stretch>
              </a:blipFill>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21443946-A72F-41E8-886B-7CF802B83812}"/>
              </a:ext>
            </a:extLst>
          </p:cNvPr>
          <p:cNvCxnSpPr/>
          <p:nvPr/>
        </p:nvCxnSpPr>
        <p:spPr>
          <a:xfrm>
            <a:off x="1120776" y="3136899"/>
            <a:ext cx="4183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88580F34-8CF5-4485-973E-A9F2A383E87F}"/>
              </a:ext>
            </a:extLst>
          </p:cNvPr>
          <p:cNvCxnSpPr/>
          <p:nvPr/>
        </p:nvCxnSpPr>
        <p:spPr>
          <a:xfrm>
            <a:off x="3568701" y="3279774"/>
            <a:ext cx="0" cy="346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C5F6AA71-4885-4186-B463-4ABF16B2C6B3}"/>
              </a:ext>
            </a:extLst>
          </p:cNvPr>
          <p:cNvCxnSpPr>
            <a:endCxn id="22" idx="0"/>
          </p:cNvCxnSpPr>
          <p:nvPr/>
        </p:nvCxnSpPr>
        <p:spPr>
          <a:xfrm flipV="1">
            <a:off x="2344739" y="3136899"/>
            <a:ext cx="0" cy="142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277163C3-0589-407B-9159-DFF18D2E40B7}"/>
              </a:ext>
            </a:extLst>
          </p:cNvPr>
          <p:cNvSpPr txBox="1"/>
          <p:nvPr/>
        </p:nvSpPr>
        <p:spPr>
          <a:xfrm>
            <a:off x="1273646" y="2756177"/>
            <a:ext cx="33855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69B9C3E0-0134-44AA-9EBA-49FECBC5EEC3}"/>
              </a:ext>
            </a:extLst>
          </p:cNvPr>
          <p:cNvSpPr txBox="1"/>
          <p:nvPr/>
        </p:nvSpPr>
        <p:spPr>
          <a:xfrm>
            <a:off x="2010133" y="3064744"/>
            <a:ext cx="33855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52" name="文本框 51">
            <a:extLst>
              <a:ext uri="{FF2B5EF4-FFF2-40B4-BE49-F238E27FC236}">
                <a16:creationId xmlns:a16="http://schemas.microsoft.com/office/drawing/2014/main" id="{C36DD59F-B20B-4D75-BCFA-9D1637830281}"/>
              </a:ext>
            </a:extLst>
          </p:cNvPr>
          <p:cNvSpPr txBox="1"/>
          <p:nvPr/>
        </p:nvSpPr>
        <p:spPr>
          <a:xfrm>
            <a:off x="3583622" y="3296787"/>
            <a:ext cx="33855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FA07EFD6-8A44-46F3-BFB1-28B581CEA5DF}"/>
              </a:ext>
            </a:extLst>
          </p:cNvPr>
          <p:cNvSpPr txBox="1"/>
          <p:nvPr/>
        </p:nvSpPr>
        <p:spPr>
          <a:xfrm>
            <a:off x="4535943" y="5350476"/>
            <a:ext cx="2262158" cy="369332"/>
          </a:xfrm>
          <a:prstGeom prst="rect">
            <a:avLst/>
          </a:prstGeom>
          <a:noFill/>
        </p:spPr>
        <p:txBody>
          <a:bodyPr wrap="none" rtlCol="0">
            <a:spAutoFit/>
          </a:bodyPr>
          <a:lstStyle/>
          <a:p>
            <a:r>
              <a:rPr lang="zh-CN" altLang="en-US" dirty="0"/>
              <a:t>对比支路电流，有：</a:t>
            </a:r>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F20E8BF6-79D0-48AE-B5CD-062E2D2958F4}"/>
                  </a:ext>
                </a:extLst>
              </p:cNvPr>
              <p:cNvSpPr txBox="1"/>
              <p:nvPr/>
            </p:nvSpPr>
            <p:spPr>
              <a:xfrm>
                <a:off x="6643251" y="5048249"/>
                <a:ext cx="991543" cy="111799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6</m:t>
                                </m:r>
                                <m:d>
                                  <m:dPr>
                                    <m:ctrlPr>
                                      <a:rPr lang="en-US" altLang="zh-CN" b="0" i="1" smtClean="0">
                                        <a:latin typeface="Cambria Math" panose="02040503050406030204" pitchFamily="18" charset="0"/>
                                      </a:rPr>
                                    </m:ctrlPr>
                                  </m:dPr>
                                  <m:e>
                                    <m:r>
                                      <m:rPr>
                                        <m:brk m:alnAt="7"/>
                                      </m:rPr>
                                      <a:rPr lang="en-US" altLang="zh-CN" b="0" i="1" smtClean="0">
                                        <a:latin typeface="Cambria Math" panose="02040503050406030204" pitchFamily="18" charset="0"/>
                                      </a:rPr>
                                      <m:t>𝐴</m:t>
                                    </m:r>
                                  </m:e>
                                </m:d>
                                <m:r>
                                  <m:rPr>
                                    <m:brk m:alnAt="7"/>
                                  </m:rPr>
                                  <a:rPr lang="en-US" altLang="zh-CN" b="0" i="1" smtClean="0">
                                    <a:latin typeface="Cambria Math" panose="02040503050406030204" pitchFamily="18" charset="0"/>
                                  </a:rPr>
                                  <m:t> </m:t>
                                </m:r>
                                <m:r>
                                  <a:rPr lang="en-US" altLang="zh-CN" b="0" i="1" smtClean="0">
                                    <a:latin typeface="Cambria Math" panose="02040503050406030204" pitchFamily="18" charset="0"/>
                                  </a:rPr>
                                  <m:t>             </m:t>
                                </m:r>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m:t>
                                        </m:r>
                                      </m:sup>
                                    </m:sSup>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=4</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              </m:t>
                                </m:r>
                              </m:e>
                            </m:mr>
                          </m:m>
                        </m:e>
                      </m:d>
                    </m:oMath>
                  </m:oMathPara>
                </a14:m>
                <a:endParaRPr lang="zh-CN" altLang="en-US" dirty="0"/>
              </a:p>
            </p:txBody>
          </p:sp>
        </mc:Choice>
        <mc:Fallback xmlns="">
          <p:sp>
            <p:nvSpPr>
              <p:cNvPr id="54" name="文本框 53">
                <a:extLst>
                  <a:ext uri="{FF2B5EF4-FFF2-40B4-BE49-F238E27FC236}">
                    <a16:creationId xmlns:a16="http://schemas.microsoft.com/office/drawing/2014/main" id="{F20E8BF6-79D0-48AE-B5CD-062E2D2958F4}"/>
                  </a:ext>
                </a:extLst>
              </p:cNvPr>
              <p:cNvSpPr txBox="1">
                <a:spLocks noRot="1" noChangeAspect="1" noMove="1" noResize="1" noEditPoints="1" noAdjustHandles="1" noChangeArrowheads="1" noChangeShapeType="1" noTextEdit="1"/>
              </p:cNvSpPr>
              <p:nvPr/>
            </p:nvSpPr>
            <p:spPr>
              <a:xfrm>
                <a:off x="6643251" y="5048249"/>
                <a:ext cx="991543" cy="1117998"/>
              </a:xfrm>
              <a:prstGeom prst="rect">
                <a:avLst/>
              </a:prstGeom>
              <a:blipFill>
                <a:blip r:embed="rId7"/>
                <a:stretch>
                  <a:fillRect r="-1456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315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53" grpId="0"/>
      <p:bldP spid="5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835BB-4A87-4B53-B6DC-8FB4CF82970B}"/>
              </a:ext>
            </a:extLst>
          </p:cNvPr>
          <p:cNvSpPr>
            <a:spLocks noGrp="1"/>
          </p:cNvSpPr>
          <p:nvPr>
            <p:ph type="title"/>
          </p:nvPr>
        </p:nvSpPr>
        <p:spPr/>
        <p:txBody>
          <a:bodyPr/>
          <a:lstStyle/>
          <a:p>
            <a:r>
              <a:rPr lang="zh-CN" altLang="en-US" dirty="0"/>
              <a:t>节点电压法</a:t>
            </a:r>
          </a:p>
        </p:txBody>
      </p:sp>
      <p:sp>
        <p:nvSpPr>
          <p:cNvPr id="3" name="内容占位符 2">
            <a:extLst>
              <a:ext uri="{FF2B5EF4-FFF2-40B4-BE49-F238E27FC236}">
                <a16:creationId xmlns:a16="http://schemas.microsoft.com/office/drawing/2014/main" id="{E7ECB832-3EAE-4CB5-BB73-79E246450175}"/>
              </a:ext>
            </a:extLst>
          </p:cNvPr>
          <p:cNvSpPr>
            <a:spLocks noGrp="1"/>
          </p:cNvSpPr>
          <p:nvPr>
            <p:ph idx="1"/>
          </p:nvPr>
        </p:nvSpPr>
        <p:spPr>
          <a:xfrm>
            <a:off x="822959" y="1552928"/>
            <a:ext cx="7543801" cy="986020"/>
          </a:xfrm>
        </p:spPr>
        <p:txBody>
          <a:bodyPr/>
          <a:lstStyle/>
          <a:p>
            <a:r>
              <a:rPr lang="zh-CN" altLang="en-US" dirty="0"/>
              <a:t>以节点电压为变量通过</a:t>
            </a:r>
            <a:r>
              <a:rPr lang="en-US" altLang="zh-CN" dirty="0"/>
              <a:t>KCL</a:t>
            </a:r>
            <a:r>
              <a:rPr lang="zh-CN" altLang="en-US" dirty="0"/>
              <a:t>列出方程。</a:t>
            </a:r>
          </a:p>
        </p:txBody>
      </p:sp>
      <p:grpSp>
        <p:nvGrpSpPr>
          <p:cNvPr id="4" name="Group 28">
            <a:extLst>
              <a:ext uri="{FF2B5EF4-FFF2-40B4-BE49-F238E27FC236}">
                <a16:creationId xmlns:a16="http://schemas.microsoft.com/office/drawing/2014/main" id="{06B13EC5-6A57-41C6-A6BE-87C6FE2C174C}"/>
              </a:ext>
            </a:extLst>
          </p:cNvPr>
          <p:cNvGrpSpPr>
            <a:grpSpLocks/>
          </p:cNvGrpSpPr>
          <p:nvPr/>
        </p:nvGrpSpPr>
        <p:grpSpPr bwMode="auto">
          <a:xfrm>
            <a:off x="15604" y="2568136"/>
            <a:ext cx="4819650" cy="2551113"/>
            <a:chOff x="385" y="2568"/>
            <a:chExt cx="3036" cy="1607"/>
          </a:xfrm>
        </p:grpSpPr>
        <p:sp>
          <p:nvSpPr>
            <p:cNvPr id="5" name="Oval 29">
              <a:extLst>
                <a:ext uri="{FF2B5EF4-FFF2-40B4-BE49-F238E27FC236}">
                  <a16:creationId xmlns:a16="http://schemas.microsoft.com/office/drawing/2014/main" id="{D6015845-8EE8-4A08-9D68-22B5C7AE8474}"/>
                </a:ext>
              </a:extLst>
            </p:cNvPr>
            <p:cNvSpPr>
              <a:spLocks noChangeArrowheads="1"/>
            </p:cNvSpPr>
            <p:nvPr/>
          </p:nvSpPr>
          <p:spPr bwMode="auto">
            <a:xfrm>
              <a:off x="884" y="352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anose="02020603050405020304" pitchFamily="18" charset="0"/>
                <a:ea typeface="仿宋_GB2312" pitchFamily="49" charset="-122"/>
                <a:cs typeface="Times New Roman" panose="02020603050405020304" pitchFamily="18" charset="0"/>
              </a:endParaRPr>
            </a:p>
          </p:txBody>
        </p:sp>
        <p:sp>
          <p:nvSpPr>
            <p:cNvPr id="6" name="Oval 30">
              <a:extLst>
                <a:ext uri="{FF2B5EF4-FFF2-40B4-BE49-F238E27FC236}">
                  <a16:creationId xmlns:a16="http://schemas.microsoft.com/office/drawing/2014/main" id="{D4DF111F-D477-4F29-9FDA-0BC0DC7288E2}"/>
                </a:ext>
              </a:extLst>
            </p:cNvPr>
            <p:cNvSpPr>
              <a:spLocks noChangeArrowheads="1"/>
            </p:cNvSpPr>
            <p:nvPr/>
          </p:nvSpPr>
          <p:spPr bwMode="auto">
            <a:xfrm>
              <a:off x="1655" y="352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anose="02020603050405020304" pitchFamily="18" charset="0"/>
                <a:ea typeface="仿宋_GB2312" pitchFamily="49" charset="-122"/>
                <a:cs typeface="Times New Roman" panose="02020603050405020304" pitchFamily="18" charset="0"/>
              </a:endParaRPr>
            </a:p>
          </p:txBody>
        </p:sp>
        <p:sp>
          <p:nvSpPr>
            <p:cNvPr id="7" name="Text Box 31">
              <a:extLst>
                <a:ext uri="{FF2B5EF4-FFF2-40B4-BE49-F238E27FC236}">
                  <a16:creationId xmlns:a16="http://schemas.microsoft.com/office/drawing/2014/main" id="{3E4EC0A3-E385-49DC-B60E-F5D3D94D4AEC}"/>
                </a:ext>
              </a:extLst>
            </p:cNvPr>
            <p:cNvSpPr txBox="1">
              <a:spLocks noChangeArrowheads="1"/>
            </p:cNvSpPr>
            <p:nvPr/>
          </p:nvSpPr>
          <p:spPr bwMode="auto">
            <a:xfrm>
              <a:off x="385" y="3566"/>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70V</a:t>
              </a:r>
            </a:p>
          </p:txBody>
        </p:sp>
        <p:sp>
          <p:nvSpPr>
            <p:cNvPr id="8" name="Text Box 32">
              <a:extLst>
                <a:ext uri="{FF2B5EF4-FFF2-40B4-BE49-F238E27FC236}">
                  <a16:creationId xmlns:a16="http://schemas.microsoft.com/office/drawing/2014/main" id="{4236C8E5-0B7E-4265-A275-DA17E359AFB6}"/>
                </a:ext>
              </a:extLst>
            </p:cNvPr>
            <p:cNvSpPr txBox="1">
              <a:spLocks noChangeArrowheads="1"/>
            </p:cNvSpPr>
            <p:nvPr/>
          </p:nvSpPr>
          <p:spPr bwMode="auto">
            <a:xfrm>
              <a:off x="1294" y="3566"/>
              <a:ext cx="6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6V</a:t>
              </a:r>
            </a:p>
          </p:txBody>
        </p:sp>
        <p:sp>
          <p:nvSpPr>
            <p:cNvPr id="9" name="Text Box 33">
              <a:extLst>
                <a:ext uri="{FF2B5EF4-FFF2-40B4-BE49-F238E27FC236}">
                  <a16:creationId xmlns:a16="http://schemas.microsoft.com/office/drawing/2014/main" id="{50126499-EAF1-4590-90FD-01E58AD034AF}"/>
                </a:ext>
              </a:extLst>
            </p:cNvPr>
            <p:cNvSpPr txBox="1">
              <a:spLocks noChangeArrowheads="1"/>
            </p:cNvSpPr>
            <p:nvPr/>
          </p:nvSpPr>
          <p:spPr bwMode="auto">
            <a:xfrm>
              <a:off x="2653" y="3294"/>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7</a:t>
              </a:r>
              <a:r>
                <a:rPr kumimoji="1" lang="en-US" altLang="zh-CN" sz="28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10" name="Text Box 34">
              <a:extLst>
                <a:ext uri="{FF2B5EF4-FFF2-40B4-BE49-F238E27FC236}">
                  <a16:creationId xmlns:a16="http://schemas.microsoft.com/office/drawing/2014/main" id="{2BB02FE3-1E18-47DA-B265-E41EF3FFFF60}"/>
                </a:ext>
              </a:extLst>
            </p:cNvPr>
            <p:cNvSpPr txBox="1">
              <a:spLocks noChangeArrowheads="1"/>
            </p:cNvSpPr>
            <p:nvPr/>
          </p:nvSpPr>
          <p:spPr bwMode="auto">
            <a:xfrm>
              <a:off x="1861" y="3845"/>
              <a:ext cx="22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1" name="Text Box 35">
              <a:extLst>
                <a:ext uri="{FF2B5EF4-FFF2-40B4-BE49-F238E27FC236}">
                  <a16:creationId xmlns:a16="http://schemas.microsoft.com/office/drawing/2014/main" id="{4DEEF6A9-4793-4AFD-9243-1D02C19F9C47}"/>
                </a:ext>
              </a:extLst>
            </p:cNvPr>
            <p:cNvSpPr txBox="1">
              <a:spLocks noChangeArrowheads="1"/>
            </p:cNvSpPr>
            <p:nvPr/>
          </p:nvSpPr>
          <p:spPr bwMode="auto">
            <a:xfrm>
              <a:off x="1746" y="2568"/>
              <a:ext cx="38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err="1">
                  <a:latin typeface="Times New Roman" panose="02020603050405020304" pitchFamily="18" charset="0"/>
                  <a:ea typeface="宋体" panose="02010600030101010101" pitchFamily="2" charset="-122"/>
                  <a:cs typeface="Times New Roman" panose="02020603050405020304" pitchFamily="18" charset="0"/>
                </a:rPr>
                <a:t>Ua</a:t>
              </a:r>
              <a:endParaRPr kumimoji="1"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Text Box 36">
              <a:extLst>
                <a:ext uri="{FF2B5EF4-FFF2-40B4-BE49-F238E27FC236}">
                  <a16:creationId xmlns:a16="http://schemas.microsoft.com/office/drawing/2014/main" id="{4677B5DE-3AD4-40E3-8DE7-AB00490AD371}"/>
                </a:ext>
              </a:extLst>
            </p:cNvPr>
            <p:cNvSpPr txBox="1">
              <a:spLocks noChangeArrowheads="1"/>
            </p:cNvSpPr>
            <p:nvPr/>
          </p:nvSpPr>
          <p:spPr bwMode="auto">
            <a:xfrm>
              <a:off x="793" y="3249"/>
              <a:ext cx="2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3" name="Text Box 37">
              <a:extLst>
                <a:ext uri="{FF2B5EF4-FFF2-40B4-BE49-F238E27FC236}">
                  <a16:creationId xmlns:a16="http://schemas.microsoft.com/office/drawing/2014/main" id="{624A4B71-AE5B-4B07-9A1F-D6BADCBD2715}"/>
                </a:ext>
              </a:extLst>
            </p:cNvPr>
            <p:cNvSpPr txBox="1">
              <a:spLocks noChangeArrowheads="1"/>
            </p:cNvSpPr>
            <p:nvPr/>
          </p:nvSpPr>
          <p:spPr bwMode="auto">
            <a:xfrm>
              <a:off x="748" y="3793"/>
              <a:ext cx="22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4" name="Text Box 38">
              <a:extLst>
                <a:ext uri="{FF2B5EF4-FFF2-40B4-BE49-F238E27FC236}">
                  <a16:creationId xmlns:a16="http://schemas.microsoft.com/office/drawing/2014/main" id="{7F862D94-B236-45E9-8220-DF6D8445BADC}"/>
                </a:ext>
              </a:extLst>
            </p:cNvPr>
            <p:cNvSpPr txBox="1">
              <a:spLocks noChangeArrowheads="1"/>
            </p:cNvSpPr>
            <p:nvPr/>
          </p:nvSpPr>
          <p:spPr bwMode="auto">
            <a:xfrm>
              <a:off x="1565" y="3249"/>
              <a:ext cx="2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5" name="Text Box 39">
              <a:extLst>
                <a:ext uri="{FF2B5EF4-FFF2-40B4-BE49-F238E27FC236}">
                  <a16:creationId xmlns:a16="http://schemas.microsoft.com/office/drawing/2014/main" id="{BC7F4886-7D8F-4957-8661-E81339D4FAAD}"/>
                </a:ext>
              </a:extLst>
            </p:cNvPr>
            <p:cNvSpPr txBox="1">
              <a:spLocks noChangeArrowheads="1"/>
            </p:cNvSpPr>
            <p:nvPr/>
          </p:nvSpPr>
          <p:spPr bwMode="auto">
            <a:xfrm>
              <a:off x="1610" y="3838"/>
              <a:ext cx="22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16" name="Group 40">
              <a:extLst>
                <a:ext uri="{FF2B5EF4-FFF2-40B4-BE49-F238E27FC236}">
                  <a16:creationId xmlns:a16="http://schemas.microsoft.com/office/drawing/2014/main" id="{98BDAC81-C58D-4881-B24E-68F8436C6903}"/>
                </a:ext>
              </a:extLst>
            </p:cNvPr>
            <p:cNvGrpSpPr>
              <a:grpSpLocks/>
            </p:cNvGrpSpPr>
            <p:nvPr/>
          </p:nvGrpSpPr>
          <p:grpSpPr bwMode="auto">
            <a:xfrm>
              <a:off x="748" y="2931"/>
              <a:ext cx="280" cy="327"/>
              <a:chOff x="612" y="588"/>
              <a:chExt cx="280" cy="327"/>
            </a:xfrm>
          </p:grpSpPr>
          <p:sp>
            <p:nvSpPr>
              <p:cNvPr id="30" name="Line 41">
                <a:extLst>
                  <a:ext uri="{FF2B5EF4-FFF2-40B4-BE49-F238E27FC236}">
                    <a16:creationId xmlns:a16="http://schemas.microsoft.com/office/drawing/2014/main" id="{0105E56A-5DE2-4375-877A-F43589E7EEE1}"/>
                  </a:ext>
                </a:extLst>
              </p:cNvPr>
              <p:cNvSpPr>
                <a:spLocks noChangeShapeType="1"/>
              </p:cNvSpPr>
              <p:nvPr/>
            </p:nvSpPr>
            <p:spPr bwMode="auto">
              <a:xfrm flipV="1">
                <a:off x="833" y="612"/>
                <a:ext cx="0" cy="24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1" name="Text Box 42">
                <a:extLst>
                  <a:ext uri="{FF2B5EF4-FFF2-40B4-BE49-F238E27FC236}">
                    <a16:creationId xmlns:a16="http://schemas.microsoft.com/office/drawing/2014/main" id="{9E83BBFA-37FB-4411-AC04-A493991A915F}"/>
                  </a:ext>
                </a:extLst>
              </p:cNvPr>
              <p:cNvSpPr txBox="1">
                <a:spLocks noChangeArrowheads="1"/>
              </p:cNvSpPr>
              <p:nvPr/>
            </p:nvSpPr>
            <p:spPr bwMode="auto">
              <a:xfrm>
                <a:off x="612" y="588"/>
                <a:ext cx="2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800" baseline="-25000">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800" i="1">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7" name="Group 43">
              <a:extLst>
                <a:ext uri="{FF2B5EF4-FFF2-40B4-BE49-F238E27FC236}">
                  <a16:creationId xmlns:a16="http://schemas.microsoft.com/office/drawing/2014/main" id="{2A4EC0D4-AA76-4085-9F11-2FD786CDB79B}"/>
                </a:ext>
              </a:extLst>
            </p:cNvPr>
            <p:cNvGrpSpPr>
              <a:grpSpLocks/>
            </p:cNvGrpSpPr>
            <p:nvPr/>
          </p:nvGrpSpPr>
          <p:grpSpPr bwMode="auto">
            <a:xfrm>
              <a:off x="2653" y="2886"/>
              <a:ext cx="377" cy="327"/>
              <a:chOff x="2839" y="174"/>
              <a:chExt cx="377" cy="327"/>
            </a:xfrm>
          </p:grpSpPr>
          <p:sp>
            <p:nvSpPr>
              <p:cNvPr id="28" name="Line 44">
                <a:extLst>
                  <a:ext uri="{FF2B5EF4-FFF2-40B4-BE49-F238E27FC236}">
                    <a16:creationId xmlns:a16="http://schemas.microsoft.com/office/drawing/2014/main" id="{4BA10A64-7A98-4D9F-93A6-1695955ACC5D}"/>
                  </a:ext>
                </a:extLst>
              </p:cNvPr>
              <p:cNvSpPr>
                <a:spLocks noChangeShapeType="1"/>
              </p:cNvSpPr>
              <p:nvPr/>
            </p:nvSpPr>
            <p:spPr bwMode="auto">
              <a:xfrm>
                <a:off x="2839" y="234"/>
                <a:ext cx="0" cy="24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9" name="Text Box 45">
                <a:extLst>
                  <a:ext uri="{FF2B5EF4-FFF2-40B4-BE49-F238E27FC236}">
                    <a16:creationId xmlns:a16="http://schemas.microsoft.com/office/drawing/2014/main" id="{2D1B9B8E-A0F5-414A-BDBF-0E5E4DAEB6A3}"/>
                  </a:ext>
                </a:extLst>
              </p:cNvPr>
              <p:cNvSpPr txBox="1">
                <a:spLocks noChangeArrowheads="1"/>
              </p:cNvSpPr>
              <p:nvPr/>
            </p:nvSpPr>
            <p:spPr bwMode="auto">
              <a:xfrm>
                <a:off x="2843" y="174"/>
                <a:ext cx="3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800" baseline="-25000">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800" i="1">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8" name="Group 46">
              <a:extLst>
                <a:ext uri="{FF2B5EF4-FFF2-40B4-BE49-F238E27FC236}">
                  <a16:creationId xmlns:a16="http://schemas.microsoft.com/office/drawing/2014/main" id="{10708E0D-3694-4DF9-A288-5DC0CC3D118E}"/>
                </a:ext>
              </a:extLst>
            </p:cNvPr>
            <p:cNvGrpSpPr>
              <a:grpSpLocks/>
            </p:cNvGrpSpPr>
            <p:nvPr/>
          </p:nvGrpSpPr>
          <p:grpSpPr bwMode="auto">
            <a:xfrm>
              <a:off x="1519" y="2976"/>
              <a:ext cx="280" cy="327"/>
              <a:chOff x="612" y="588"/>
              <a:chExt cx="280" cy="327"/>
            </a:xfrm>
          </p:grpSpPr>
          <p:sp>
            <p:nvSpPr>
              <p:cNvPr id="26" name="Line 47">
                <a:extLst>
                  <a:ext uri="{FF2B5EF4-FFF2-40B4-BE49-F238E27FC236}">
                    <a16:creationId xmlns:a16="http://schemas.microsoft.com/office/drawing/2014/main" id="{DDE86A63-DC2A-4588-8AB2-558ADB0B5ACB}"/>
                  </a:ext>
                </a:extLst>
              </p:cNvPr>
              <p:cNvSpPr>
                <a:spLocks noChangeShapeType="1"/>
              </p:cNvSpPr>
              <p:nvPr/>
            </p:nvSpPr>
            <p:spPr bwMode="auto">
              <a:xfrm flipV="1">
                <a:off x="833" y="612"/>
                <a:ext cx="0" cy="24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7" name="Text Box 48">
                <a:extLst>
                  <a:ext uri="{FF2B5EF4-FFF2-40B4-BE49-F238E27FC236}">
                    <a16:creationId xmlns:a16="http://schemas.microsoft.com/office/drawing/2014/main" id="{7BCBA473-5602-48A8-B281-1BB081728EBF}"/>
                  </a:ext>
                </a:extLst>
              </p:cNvPr>
              <p:cNvSpPr txBox="1">
                <a:spLocks noChangeArrowheads="1"/>
              </p:cNvSpPr>
              <p:nvPr/>
            </p:nvSpPr>
            <p:spPr bwMode="auto">
              <a:xfrm>
                <a:off x="612" y="588"/>
                <a:ext cx="2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800" baseline="-25000">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800" i="1">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9" name="Text Box 49">
              <a:extLst>
                <a:ext uri="{FF2B5EF4-FFF2-40B4-BE49-F238E27FC236}">
                  <a16:creationId xmlns:a16="http://schemas.microsoft.com/office/drawing/2014/main" id="{6761979A-3F70-4F3C-B0A3-E3B7821CB409}"/>
                </a:ext>
              </a:extLst>
            </p:cNvPr>
            <p:cNvSpPr txBox="1">
              <a:spLocks noChangeArrowheads="1"/>
            </p:cNvSpPr>
            <p:nvPr/>
          </p:nvSpPr>
          <p:spPr bwMode="auto">
            <a:xfrm>
              <a:off x="1156" y="3022"/>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7</a:t>
              </a:r>
              <a:r>
                <a:rPr kumimoji="1" lang="en-US" altLang="zh-CN" sz="28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20" name="Text Box 50">
              <a:extLst>
                <a:ext uri="{FF2B5EF4-FFF2-40B4-BE49-F238E27FC236}">
                  <a16:creationId xmlns:a16="http://schemas.microsoft.com/office/drawing/2014/main" id="{4C388159-AFC0-4728-95CE-4CCF1FC2EB2C}"/>
                </a:ext>
              </a:extLst>
            </p:cNvPr>
            <p:cNvSpPr txBox="1">
              <a:spLocks noChangeArrowheads="1"/>
            </p:cNvSpPr>
            <p:nvPr/>
          </p:nvSpPr>
          <p:spPr bwMode="auto">
            <a:xfrm>
              <a:off x="1882" y="2976"/>
              <a:ext cx="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宋体" panose="02010600030101010101" pitchFamily="2" charset="-122"/>
                  <a:cs typeface="Times New Roman" panose="02020603050405020304" pitchFamily="18" charset="0"/>
                </a:rPr>
                <a:t>11</a:t>
              </a:r>
              <a:r>
                <a:rPr kumimoji="1" lang="en-US" altLang="zh-CN" sz="28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21" name="Rectangle 51">
              <a:extLst>
                <a:ext uri="{FF2B5EF4-FFF2-40B4-BE49-F238E27FC236}">
                  <a16:creationId xmlns:a16="http://schemas.microsoft.com/office/drawing/2014/main" id="{2F29D504-050B-4186-B080-CD938862EFD5}"/>
                </a:ext>
              </a:extLst>
            </p:cNvPr>
            <p:cNvSpPr>
              <a:spLocks noChangeArrowheads="1"/>
            </p:cNvSpPr>
            <p:nvPr/>
          </p:nvSpPr>
          <p:spPr bwMode="auto">
            <a:xfrm>
              <a:off x="1066" y="2886"/>
              <a:ext cx="1542" cy="122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 name="Line 52">
              <a:extLst>
                <a:ext uri="{FF2B5EF4-FFF2-40B4-BE49-F238E27FC236}">
                  <a16:creationId xmlns:a16="http://schemas.microsoft.com/office/drawing/2014/main" id="{50A064BE-5427-41D7-B2E6-1647DF24E4CA}"/>
                </a:ext>
              </a:extLst>
            </p:cNvPr>
            <p:cNvSpPr>
              <a:spLocks noChangeShapeType="1"/>
            </p:cNvSpPr>
            <p:nvPr/>
          </p:nvSpPr>
          <p:spPr bwMode="auto">
            <a:xfrm>
              <a:off x="1837" y="2886"/>
              <a:ext cx="0" cy="122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 name="Rectangle 53">
              <a:extLst>
                <a:ext uri="{FF2B5EF4-FFF2-40B4-BE49-F238E27FC236}">
                  <a16:creationId xmlns:a16="http://schemas.microsoft.com/office/drawing/2014/main" id="{A38A9B98-4CA1-4E15-A2EB-265CA5AC1A7A}"/>
                </a:ext>
              </a:extLst>
            </p:cNvPr>
            <p:cNvSpPr>
              <a:spLocks noChangeArrowheads="1"/>
            </p:cNvSpPr>
            <p:nvPr/>
          </p:nvSpPr>
          <p:spPr bwMode="auto">
            <a:xfrm>
              <a:off x="1020" y="306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4" name="Rectangle 54">
              <a:extLst>
                <a:ext uri="{FF2B5EF4-FFF2-40B4-BE49-F238E27FC236}">
                  <a16:creationId xmlns:a16="http://schemas.microsoft.com/office/drawing/2014/main" id="{5D589FB0-ED33-436A-AD26-8B73238CABD8}"/>
                </a:ext>
              </a:extLst>
            </p:cNvPr>
            <p:cNvSpPr>
              <a:spLocks noChangeArrowheads="1"/>
            </p:cNvSpPr>
            <p:nvPr/>
          </p:nvSpPr>
          <p:spPr bwMode="auto">
            <a:xfrm>
              <a:off x="1791" y="302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5" name="Rectangle 55">
              <a:extLst>
                <a:ext uri="{FF2B5EF4-FFF2-40B4-BE49-F238E27FC236}">
                  <a16:creationId xmlns:a16="http://schemas.microsoft.com/office/drawing/2014/main" id="{41610CB7-B498-4B5B-8EDA-1B5E5080DF0F}"/>
                </a:ext>
              </a:extLst>
            </p:cNvPr>
            <p:cNvSpPr>
              <a:spLocks noChangeArrowheads="1"/>
            </p:cNvSpPr>
            <p:nvPr/>
          </p:nvSpPr>
          <p:spPr bwMode="auto">
            <a:xfrm>
              <a:off x="2562" y="329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cxnSp>
        <p:nvCxnSpPr>
          <p:cNvPr id="41" name="直接连接符 40">
            <a:extLst>
              <a:ext uri="{FF2B5EF4-FFF2-40B4-BE49-F238E27FC236}">
                <a16:creationId xmlns:a16="http://schemas.microsoft.com/office/drawing/2014/main" id="{A15DB18F-ADBC-4982-84AC-2B8B52B3BB52}"/>
              </a:ext>
            </a:extLst>
          </p:cNvPr>
          <p:cNvCxnSpPr>
            <a:cxnSpLocks/>
            <a:stCxn id="22" idx="1"/>
          </p:cNvCxnSpPr>
          <p:nvPr/>
        </p:nvCxnSpPr>
        <p:spPr>
          <a:xfrm>
            <a:off x="2320655" y="5016061"/>
            <a:ext cx="0" cy="196850"/>
          </a:xfrm>
          <a:prstGeom prst="line">
            <a:avLst/>
          </a:prstGeom>
          <a:ln w="22225"/>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69767AC5-3982-4672-9F33-4D0723AFD29E}"/>
              </a:ext>
            </a:extLst>
          </p:cNvPr>
          <p:cNvCxnSpPr/>
          <p:nvPr/>
        </p:nvCxnSpPr>
        <p:spPr>
          <a:xfrm>
            <a:off x="2195736" y="5212911"/>
            <a:ext cx="2159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318CD633-3CB8-446A-A893-87E9047A4D20}"/>
                  </a:ext>
                </a:extLst>
              </p:cNvPr>
              <p:cNvSpPr txBox="1"/>
              <p:nvPr/>
            </p:nvSpPr>
            <p:spPr>
              <a:xfrm>
                <a:off x="4644008" y="2830073"/>
                <a:ext cx="3660617" cy="611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70−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𝑎</m:t>
                              </m:r>
                            </m:sub>
                          </m:sSub>
                        </m:num>
                        <m:den>
                          <m:r>
                            <a:rPr lang="en-US" altLang="zh-CN" b="0" i="1" smtClean="0">
                              <a:latin typeface="Cambria Math" panose="02040503050406030204" pitchFamily="18" charset="0"/>
                            </a:rPr>
                            <m:t>7</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𝑎</m:t>
                              </m:r>
                            </m:sub>
                          </m:sSub>
                        </m:num>
                        <m:den>
                          <m:r>
                            <a:rPr lang="en-US" altLang="zh-CN" b="0" i="1" smtClean="0">
                              <a:latin typeface="Cambria Math" panose="02040503050406030204" pitchFamily="18" charset="0"/>
                            </a:rPr>
                            <m:t>11</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𝑎</m:t>
                              </m:r>
                            </m:sub>
                          </m:sSub>
                        </m:num>
                        <m:den>
                          <m:r>
                            <a:rPr lang="en-US" altLang="zh-CN" b="0" i="1" smtClean="0">
                              <a:latin typeface="Cambria Math" panose="02040503050406030204" pitchFamily="18" charset="0"/>
                            </a:rPr>
                            <m:t>7</m:t>
                          </m:r>
                        </m:den>
                      </m:f>
                    </m:oMath>
                  </m:oMathPara>
                </a14:m>
                <a:endParaRPr lang="en-US" altLang="zh-CN" b="0" dirty="0"/>
              </a:p>
            </p:txBody>
          </p:sp>
        </mc:Choice>
        <mc:Fallback xmlns="">
          <p:sp>
            <p:nvSpPr>
              <p:cNvPr id="47" name="文本框 46">
                <a:extLst>
                  <a:ext uri="{FF2B5EF4-FFF2-40B4-BE49-F238E27FC236}">
                    <a16:creationId xmlns:a16="http://schemas.microsoft.com/office/drawing/2014/main" id="{318CD633-3CB8-446A-A893-87E9047A4D20}"/>
                  </a:ext>
                </a:extLst>
              </p:cNvPr>
              <p:cNvSpPr txBox="1">
                <a:spLocks noRot="1" noChangeAspect="1" noMove="1" noResize="1" noEditPoints="1" noAdjustHandles="1" noChangeArrowheads="1" noChangeShapeType="1" noTextEdit="1"/>
              </p:cNvSpPr>
              <p:nvPr/>
            </p:nvSpPr>
            <p:spPr>
              <a:xfrm>
                <a:off x="4644008" y="2830073"/>
                <a:ext cx="3660617" cy="611771"/>
              </a:xfrm>
              <a:prstGeom prst="rect">
                <a:avLst/>
              </a:prstGeom>
              <a:blipFill>
                <a:blip r:embed="rId3"/>
                <a:stretch>
                  <a:fillRect/>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A81A824D-CE2E-4E71-AD29-B50E4A469614}"/>
              </a:ext>
            </a:extLst>
          </p:cNvPr>
          <p:cNvSpPr txBox="1"/>
          <p:nvPr/>
        </p:nvSpPr>
        <p:spPr>
          <a:xfrm>
            <a:off x="4644008" y="3634936"/>
            <a:ext cx="1671483" cy="369332"/>
          </a:xfrm>
          <a:prstGeom prst="rect">
            <a:avLst/>
          </a:prstGeom>
          <a:noFill/>
        </p:spPr>
        <p:txBody>
          <a:bodyPr wrap="none" rtlCol="0">
            <a:spAutoFit/>
          </a:bodyPr>
          <a:lstStyle/>
          <a:p>
            <a:r>
              <a:rPr lang="zh-CN" altLang="en-US" dirty="0"/>
              <a:t>根据</a:t>
            </a:r>
            <a:r>
              <a:rPr lang="en-US" altLang="zh-CN" dirty="0"/>
              <a:t>KCL</a:t>
            </a:r>
            <a:r>
              <a:rPr lang="zh-CN" altLang="en-US" dirty="0"/>
              <a:t>，有：</a:t>
            </a:r>
            <a:endParaRPr lang="en-US" altLang="zh-CN" dirty="0"/>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992400FE-03A0-4962-82AA-150054AECDFF}"/>
                  </a:ext>
                </a:extLst>
              </p:cNvPr>
              <p:cNvSpPr txBox="1"/>
              <p:nvPr/>
            </p:nvSpPr>
            <p:spPr>
              <a:xfrm>
                <a:off x="4640768" y="4230746"/>
                <a:ext cx="2542940" cy="611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𝑎</m:t>
                              </m:r>
                            </m:sub>
                          </m:sSub>
                        </m:num>
                        <m:den>
                          <m:r>
                            <a:rPr lang="en-US" altLang="zh-CN" b="0" i="1" smtClean="0">
                              <a:latin typeface="Cambria Math" panose="02040503050406030204" pitchFamily="18" charset="0"/>
                            </a:rPr>
                            <m:t>7</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70−</m:t>
                          </m:r>
                          <m:sSub>
                            <m:sSubPr>
                              <m:ctrlPr>
                                <a:rPr lang="en-US" altLang="zh-CN" i="1">
                                  <a:latin typeface="Cambria Math" panose="02040503050406030204" pitchFamily="18" charset="0"/>
                                </a:rPr>
                              </m:ctrlPr>
                            </m:sSubPr>
                            <m:e>
                              <m:r>
                                <a:rPr lang="en-US" altLang="zh-CN" i="1">
                                  <a:latin typeface="Cambria Math" panose="02040503050406030204" pitchFamily="18" charset="0"/>
                                </a:rPr>
                                <m:t>𝑈</m:t>
                              </m:r>
                            </m:e>
                            <m:sub>
                              <m:r>
                                <a:rPr lang="en-US" altLang="zh-CN" i="1">
                                  <a:latin typeface="Cambria Math" panose="02040503050406030204" pitchFamily="18" charset="0"/>
                                </a:rPr>
                                <m:t>𝑎</m:t>
                              </m:r>
                            </m:sub>
                          </m:sSub>
                        </m:num>
                        <m:den>
                          <m:r>
                            <a:rPr lang="en-US" altLang="zh-CN" i="1">
                              <a:latin typeface="Cambria Math" panose="02040503050406030204" pitchFamily="18" charset="0"/>
                            </a:rPr>
                            <m:t>7</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6−</m:t>
                          </m:r>
                          <m:sSub>
                            <m:sSubPr>
                              <m:ctrlPr>
                                <a:rPr lang="en-US" altLang="zh-CN" i="1">
                                  <a:latin typeface="Cambria Math" panose="02040503050406030204" pitchFamily="18" charset="0"/>
                                </a:rPr>
                              </m:ctrlPr>
                            </m:sSubPr>
                            <m:e>
                              <m:r>
                                <a:rPr lang="en-US" altLang="zh-CN" i="1">
                                  <a:latin typeface="Cambria Math" panose="02040503050406030204" pitchFamily="18" charset="0"/>
                                </a:rPr>
                                <m:t>𝑈</m:t>
                              </m:r>
                            </m:e>
                            <m:sub>
                              <m:r>
                                <a:rPr lang="en-US" altLang="zh-CN" i="1">
                                  <a:latin typeface="Cambria Math" panose="02040503050406030204" pitchFamily="18" charset="0"/>
                                </a:rPr>
                                <m:t>𝑎</m:t>
                              </m:r>
                            </m:sub>
                          </m:sSub>
                        </m:num>
                        <m:den>
                          <m:r>
                            <a:rPr lang="en-US" altLang="zh-CN" i="1">
                              <a:latin typeface="Cambria Math" panose="02040503050406030204" pitchFamily="18" charset="0"/>
                            </a:rPr>
                            <m:t>11</m:t>
                          </m:r>
                        </m:den>
                      </m:f>
                    </m:oMath>
                  </m:oMathPara>
                </a14:m>
                <a:endParaRPr lang="zh-CN" altLang="en-US" dirty="0"/>
              </a:p>
            </p:txBody>
          </p:sp>
        </mc:Choice>
        <mc:Fallback xmlns="">
          <p:sp>
            <p:nvSpPr>
              <p:cNvPr id="49" name="文本框 48">
                <a:extLst>
                  <a:ext uri="{FF2B5EF4-FFF2-40B4-BE49-F238E27FC236}">
                    <a16:creationId xmlns:a16="http://schemas.microsoft.com/office/drawing/2014/main" id="{992400FE-03A0-4962-82AA-150054AECDFF}"/>
                  </a:ext>
                </a:extLst>
              </p:cNvPr>
              <p:cNvSpPr txBox="1">
                <a:spLocks noRot="1" noChangeAspect="1" noMove="1" noResize="1" noEditPoints="1" noAdjustHandles="1" noChangeArrowheads="1" noChangeShapeType="1" noTextEdit="1"/>
              </p:cNvSpPr>
              <p:nvPr/>
            </p:nvSpPr>
            <p:spPr>
              <a:xfrm>
                <a:off x="4640768" y="4230746"/>
                <a:ext cx="2542940" cy="61177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2A0BB496-A572-479C-BAE9-861CFF570CFC}"/>
                  </a:ext>
                </a:extLst>
              </p:cNvPr>
              <p:cNvSpPr txBox="1"/>
              <p:nvPr/>
            </p:nvSpPr>
            <p:spPr>
              <a:xfrm>
                <a:off x="4689371" y="5028245"/>
                <a:ext cx="2042995" cy="369332"/>
              </a:xfrm>
              <a:prstGeom prst="rect">
                <a:avLst/>
              </a:prstGeom>
              <a:noFill/>
            </p:spPr>
            <p:txBody>
              <a:bodyPr wrap="none" rtlCol="0">
                <a:spAutoFit/>
              </a:bodyPr>
              <a:lstStyle/>
              <a:p>
                <a:r>
                  <a:rPr lang="zh-CN" altLang="en-US" dirty="0"/>
                  <a:t>解得：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=28(</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oMath>
                </a14:m>
                <a:endParaRPr lang="zh-CN" altLang="en-US" dirty="0"/>
              </a:p>
            </p:txBody>
          </p:sp>
        </mc:Choice>
        <mc:Fallback xmlns="">
          <p:sp>
            <p:nvSpPr>
              <p:cNvPr id="50" name="文本框 49">
                <a:extLst>
                  <a:ext uri="{FF2B5EF4-FFF2-40B4-BE49-F238E27FC236}">
                    <a16:creationId xmlns:a16="http://schemas.microsoft.com/office/drawing/2014/main" id="{2A0BB496-A572-479C-BAE9-861CFF570CFC}"/>
                  </a:ext>
                </a:extLst>
              </p:cNvPr>
              <p:cNvSpPr txBox="1">
                <a:spLocks noRot="1" noChangeAspect="1" noMove="1" noResize="1" noEditPoints="1" noAdjustHandles="1" noChangeArrowheads="1" noChangeShapeType="1" noTextEdit="1"/>
              </p:cNvSpPr>
              <p:nvPr/>
            </p:nvSpPr>
            <p:spPr>
              <a:xfrm>
                <a:off x="4689371" y="5028245"/>
                <a:ext cx="2042995" cy="369332"/>
              </a:xfrm>
              <a:prstGeom prst="rect">
                <a:avLst/>
              </a:prstGeom>
              <a:blipFill>
                <a:blip r:embed="rId5"/>
                <a:stretch>
                  <a:fillRect l="-2388" t="-15000" r="-299" b="-2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AB3BE364-EA5B-4A71-B32E-2F5F40579447}"/>
                  </a:ext>
                </a:extLst>
              </p:cNvPr>
              <p:cNvSpPr txBox="1"/>
              <p:nvPr/>
            </p:nvSpPr>
            <p:spPr>
              <a:xfrm>
                <a:off x="1707879" y="5733256"/>
                <a:ext cx="4925131" cy="369332"/>
              </a:xfrm>
              <a:prstGeom prst="rect">
                <a:avLst/>
              </a:prstGeom>
              <a:noFill/>
            </p:spPr>
            <p:txBody>
              <a:bodyPr wrap="none" rtlCol="0">
                <a:spAutoFit/>
              </a:bodyPr>
              <a:lstStyle/>
              <a:p>
                <a:r>
                  <a:rPr lang="zh-CN" altLang="en-US" dirty="0"/>
                  <a:t>代入各支路方程，得出：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3</m:t>
                        </m:r>
                      </m:sub>
                    </m:sSub>
                    <m:r>
                      <a:rPr lang="en-US" altLang="zh-CN" b="0" i="0" smtClean="0">
                        <a:latin typeface="Cambria Math" panose="02040503050406030204" pitchFamily="18" charset="0"/>
                      </a:rPr>
                      <m:t>=4</m:t>
                    </m:r>
                  </m:oMath>
                </a14:m>
                <a:endParaRPr lang="zh-CN" altLang="en-US" dirty="0"/>
              </a:p>
            </p:txBody>
          </p:sp>
        </mc:Choice>
        <mc:Fallback xmlns="">
          <p:sp>
            <p:nvSpPr>
              <p:cNvPr id="51" name="文本框 50">
                <a:extLst>
                  <a:ext uri="{FF2B5EF4-FFF2-40B4-BE49-F238E27FC236}">
                    <a16:creationId xmlns:a16="http://schemas.microsoft.com/office/drawing/2014/main" id="{AB3BE364-EA5B-4A71-B32E-2F5F40579447}"/>
                  </a:ext>
                </a:extLst>
              </p:cNvPr>
              <p:cNvSpPr txBox="1">
                <a:spLocks noRot="1" noChangeAspect="1" noMove="1" noResize="1" noEditPoints="1" noAdjustHandles="1" noChangeArrowheads="1" noChangeShapeType="1" noTextEdit="1"/>
              </p:cNvSpPr>
              <p:nvPr/>
            </p:nvSpPr>
            <p:spPr>
              <a:xfrm>
                <a:off x="1707879" y="5733256"/>
                <a:ext cx="4925131" cy="369332"/>
              </a:xfrm>
              <a:prstGeom prst="rect">
                <a:avLst/>
              </a:prstGeom>
              <a:blipFill>
                <a:blip r:embed="rId6"/>
                <a:stretch>
                  <a:fillRect l="-990" t="-13115"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690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F68E2-3C26-4732-83AB-E6AB16068E94}"/>
              </a:ext>
            </a:extLst>
          </p:cNvPr>
          <p:cNvSpPr>
            <a:spLocks noGrp="1"/>
          </p:cNvSpPr>
          <p:nvPr>
            <p:ph type="title"/>
          </p:nvPr>
        </p:nvSpPr>
        <p:spPr/>
        <p:txBody>
          <a:bodyPr/>
          <a:lstStyle/>
          <a:p>
            <a:r>
              <a:rPr lang="zh-CN" altLang="en-US" dirty="0"/>
              <a:t>叠加原理</a:t>
            </a:r>
          </a:p>
        </p:txBody>
      </p:sp>
      <p:sp>
        <p:nvSpPr>
          <p:cNvPr id="3" name="内容占位符 2">
            <a:extLst>
              <a:ext uri="{FF2B5EF4-FFF2-40B4-BE49-F238E27FC236}">
                <a16:creationId xmlns:a16="http://schemas.microsoft.com/office/drawing/2014/main" id="{69509F58-5753-4045-86FA-A4B30D3E8509}"/>
              </a:ext>
            </a:extLst>
          </p:cNvPr>
          <p:cNvSpPr>
            <a:spLocks noGrp="1"/>
          </p:cNvSpPr>
          <p:nvPr>
            <p:ph idx="1"/>
          </p:nvPr>
        </p:nvSpPr>
        <p:spPr/>
        <p:txBody>
          <a:bodyPr/>
          <a:lstStyle/>
          <a:p>
            <a:r>
              <a:rPr lang="zh-CN" altLang="en-US" dirty="0"/>
              <a:t>在线性电路中，任一支路的电流</a:t>
            </a:r>
            <a:r>
              <a:rPr lang="en-US" altLang="zh-CN" dirty="0"/>
              <a:t>(</a:t>
            </a:r>
            <a:r>
              <a:rPr lang="zh-CN" altLang="en-US" dirty="0"/>
              <a:t>或电压</a:t>
            </a:r>
            <a:r>
              <a:rPr lang="en-US" altLang="zh-CN" dirty="0"/>
              <a:t>)</a:t>
            </a:r>
            <a:r>
              <a:rPr lang="zh-CN" altLang="en-US" dirty="0"/>
              <a:t>可以看成是电路中每一个独立电源单独作用于电路时，在该支路产生的电流</a:t>
            </a:r>
            <a:r>
              <a:rPr lang="en-US" altLang="zh-CN" dirty="0"/>
              <a:t>(</a:t>
            </a:r>
            <a:r>
              <a:rPr lang="zh-CN" altLang="en-US" dirty="0"/>
              <a:t>或电压</a:t>
            </a:r>
            <a:r>
              <a:rPr lang="en-US" altLang="zh-CN" dirty="0"/>
              <a:t>)</a:t>
            </a:r>
            <a:r>
              <a:rPr lang="zh-CN" altLang="en-US" dirty="0"/>
              <a:t>的代数和。</a:t>
            </a:r>
          </a:p>
        </p:txBody>
      </p:sp>
    </p:spTree>
    <p:extLst>
      <p:ext uri="{BB962C8B-B14F-4D97-AF65-F5344CB8AC3E}">
        <p14:creationId xmlns:p14="http://schemas.microsoft.com/office/powerpoint/2010/main" val="151065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13621-52B8-412B-BA56-6E03E3A6F389}"/>
              </a:ext>
            </a:extLst>
          </p:cNvPr>
          <p:cNvSpPr>
            <a:spLocks noGrp="1"/>
          </p:cNvSpPr>
          <p:nvPr>
            <p:ph type="title"/>
          </p:nvPr>
        </p:nvSpPr>
        <p:spPr/>
        <p:txBody>
          <a:bodyPr/>
          <a:lstStyle/>
          <a:p>
            <a:r>
              <a:rPr lang="zh-CN" altLang="en-US" dirty="0"/>
              <a:t>教材与参考书目</a:t>
            </a:r>
          </a:p>
        </p:txBody>
      </p:sp>
      <p:sp>
        <p:nvSpPr>
          <p:cNvPr id="3" name="内容占位符 2">
            <a:extLst>
              <a:ext uri="{FF2B5EF4-FFF2-40B4-BE49-F238E27FC236}">
                <a16:creationId xmlns:a16="http://schemas.microsoft.com/office/drawing/2014/main" id="{DCEDE854-04A4-40B4-9681-28BB47F3C8E8}"/>
              </a:ext>
            </a:extLst>
          </p:cNvPr>
          <p:cNvSpPr>
            <a:spLocks noGrp="1"/>
          </p:cNvSpPr>
          <p:nvPr>
            <p:ph idx="1"/>
          </p:nvPr>
        </p:nvSpPr>
        <p:spPr/>
        <p:txBody>
          <a:bodyPr>
            <a:normAutofit lnSpcReduction="10000"/>
          </a:bodyPr>
          <a:lstStyle/>
          <a:p>
            <a:r>
              <a:rPr lang="zh-CN" altLang="en-US" dirty="0"/>
              <a:t>教材</a:t>
            </a:r>
            <a:endParaRPr lang="en-US" altLang="zh-CN" dirty="0"/>
          </a:p>
          <a:p>
            <a:pPr lvl="1"/>
            <a:r>
              <a:rPr lang="zh-CN" altLang="en-US" sz="2400" dirty="0"/>
              <a:t>模拟电路与数字电路（第</a:t>
            </a:r>
            <a:r>
              <a:rPr lang="en-US" altLang="zh-CN" sz="2400" dirty="0"/>
              <a:t>3</a:t>
            </a:r>
            <a:r>
              <a:rPr lang="zh-CN" altLang="en-US" sz="2400" dirty="0"/>
              <a:t>版）电子工业出版社</a:t>
            </a:r>
            <a:endParaRPr lang="en-US" altLang="zh-CN" sz="2400" dirty="0"/>
          </a:p>
          <a:p>
            <a:r>
              <a:rPr lang="zh-CN" altLang="en-US" dirty="0"/>
              <a:t>主要教学参考书</a:t>
            </a:r>
            <a:endParaRPr lang="en-US" altLang="zh-CN" dirty="0"/>
          </a:p>
          <a:p>
            <a:pPr lvl="1">
              <a:lnSpc>
                <a:spcPct val="160000"/>
              </a:lnSpc>
            </a:pPr>
            <a:r>
              <a:rPr lang="en-US" altLang="zh-CN" sz="2000" dirty="0"/>
              <a:t>《</a:t>
            </a:r>
            <a:r>
              <a:rPr lang="zh-CN" altLang="en-US" sz="2000" dirty="0"/>
              <a:t>模拟电子技术基础</a:t>
            </a:r>
            <a:r>
              <a:rPr lang="en-US" altLang="zh-CN" sz="2000" dirty="0"/>
              <a:t>》</a:t>
            </a:r>
            <a:r>
              <a:rPr lang="zh-CN" altLang="en-US" sz="2000" dirty="0"/>
              <a:t>，童诗白主编，高等教育出版社</a:t>
            </a:r>
            <a:endParaRPr lang="en-US" altLang="zh-CN" sz="2000" dirty="0"/>
          </a:p>
          <a:p>
            <a:pPr lvl="1"/>
            <a:r>
              <a:rPr lang="en-US" altLang="zh-CN" sz="2000" dirty="0"/>
              <a:t>《</a:t>
            </a:r>
            <a:r>
              <a:rPr lang="zh-CN" altLang="en-US" sz="2000" dirty="0"/>
              <a:t>数字电子技术基础</a:t>
            </a:r>
            <a:r>
              <a:rPr lang="en-US" altLang="zh-CN" sz="2000" dirty="0"/>
              <a:t>》</a:t>
            </a:r>
            <a:r>
              <a:rPr lang="zh-CN" altLang="en-US" sz="2000" dirty="0"/>
              <a:t>（第五版） 阎石主编 高等教育出版社</a:t>
            </a:r>
            <a:endParaRPr lang="en-US" altLang="zh-CN" sz="2000" dirty="0"/>
          </a:p>
          <a:p>
            <a:pPr lvl="1"/>
            <a:r>
              <a:rPr lang="en-US" altLang="zh-CN" sz="2000" dirty="0"/>
              <a:t>《</a:t>
            </a:r>
            <a:r>
              <a:rPr lang="zh-CN" altLang="en-US" sz="2000" dirty="0"/>
              <a:t>数字电路（第</a:t>
            </a:r>
            <a:r>
              <a:rPr lang="en-US" altLang="zh-CN" sz="2000" dirty="0"/>
              <a:t>2</a:t>
            </a:r>
            <a:r>
              <a:rPr lang="zh-CN" altLang="en-US" sz="2000" dirty="0"/>
              <a:t>版）</a:t>
            </a:r>
            <a:r>
              <a:rPr lang="en-US" altLang="zh-CN" sz="2000" dirty="0"/>
              <a:t>》</a:t>
            </a:r>
            <a:r>
              <a:rPr lang="zh-CN" altLang="en-US" sz="2000" dirty="0"/>
              <a:t>贾立新主编 电子工业出版社</a:t>
            </a:r>
            <a:endParaRPr lang="en-US" altLang="zh-CN" sz="2000" dirty="0"/>
          </a:p>
          <a:p>
            <a:pPr lvl="1"/>
            <a:r>
              <a:rPr lang="en-US" altLang="zh-CN" sz="2000" dirty="0"/>
              <a:t>《</a:t>
            </a:r>
            <a:r>
              <a:rPr lang="zh-CN" altLang="en-US" sz="2000" dirty="0"/>
              <a:t>电路</a:t>
            </a:r>
            <a:r>
              <a:rPr lang="en-US" altLang="zh-CN" sz="2000" dirty="0"/>
              <a:t>》</a:t>
            </a:r>
            <a:r>
              <a:rPr lang="zh-CN" altLang="en-US" sz="2000" dirty="0"/>
              <a:t>（第五版）邱关源著，高等教育出版社</a:t>
            </a:r>
            <a:endParaRPr lang="en-US" altLang="zh-CN" sz="2000"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52" name="Text Box 36">
            <a:extLst>
              <a:ext uri="{FF2B5EF4-FFF2-40B4-BE49-F238E27FC236}">
                <a16:creationId xmlns:a16="http://schemas.microsoft.com/office/drawing/2014/main" id="{6B73A552-D02A-4D72-8DF8-7878390CE3FC}"/>
              </a:ext>
            </a:extLst>
          </p:cNvPr>
          <p:cNvSpPr txBox="1">
            <a:spLocks noChangeArrowheads="1"/>
          </p:cNvSpPr>
          <p:nvPr/>
        </p:nvSpPr>
        <p:spPr bwMode="auto">
          <a:xfrm>
            <a:off x="1266521" y="2862219"/>
            <a:ext cx="2032608" cy="369974"/>
          </a:xfrm>
          <a:prstGeom prst="rect">
            <a:avLst/>
          </a:prstGeom>
          <a:noFill/>
          <a:ln w="28575"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chemeClr val="accent2"/>
              </a:buClr>
              <a:buSzPct val="75000"/>
              <a:buFont typeface="Monotype Sorts" pitchFamily="2" charset="2"/>
              <a:buNone/>
            </a:pPr>
            <a:r>
              <a:rPr lang="zh-CN" altLang="en-US">
                <a:latin typeface="Arial Black" panose="020B0A04020102020204" pitchFamily="34" charset="0"/>
              </a:rPr>
              <a:t>三个电源共同作用</a:t>
            </a:r>
          </a:p>
        </p:txBody>
      </p:sp>
      <p:sp>
        <p:nvSpPr>
          <p:cNvPr id="86073" name="Text Box 57">
            <a:extLst>
              <a:ext uri="{FF2B5EF4-FFF2-40B4-BE49-F238E27FC236}">
                <a16:creationId xmlns:a16="http://schemas.microsoft.com/office/drawing/2014/main" id="{188DC3D2-0352-4DDF-B257-622F5A937911}"/>
              </a:ext>
            </a:extLst>
          </p:cNvPr>
          <p:cNvSpPr txBox="1">
            <a:spLocks noChangeArrowheads="1"/>
          </p:cNvSpPr>
          <p:nvPr/>
        </p:nvSpPr>
        <p:spPr bwMode="auto">
          <a:xfrm>
            <a:off x="6110305" y="2862219"/>
            <a:ext cx="1309653" cy="369974"/>
          </a:xfrm>
          <a:prstGeom prst="rect">
            <a:avLst/>
          </a:prstGeom>
          <a:noFill/>
          <a:ln w="28575"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i="1">
                <a:latin typeface="Times New Roman" panose="02020603050405020304" pitchFamily="18" charset="0"/>
              </a:rPr>
              <a:t>i</a:t>
            </a:r>
            <a:r>
              <a:rPr lang="en-US" altLang="zh-CN" b="0" baseline="-25000">
                <a:latin typeface="Times New Roman" panose="02020603050405020304" pitchFamily="18" charset="0"/>
              </a:rPr>
              <a:t>s1</a:t>
            </a:r>
            <a:r>
              <a:rPr lang="zh-CN" altLang="en-US">
                <a:latin typeface="楷体_GB2312" pitchFamily="49" charset="-122"/>
              </a:rPr>
              <a:t>单独作用</a:t>
            </a:r>
          </a:p>
        </p:txBody>
      </p:sp>
      <p:sp>
        <p:nvSpPr>
          <p:cNvPr id="86074" name="Text Box 58">
            <a:extLst>
              <a:ext uri="{FF2B5EF4-FFF2-40B4-BE49-F238E27FC236}">
                <a16:creationId xmlns:a16="http://schemas.microsoft.com/office/drawing/2014/main" id="{798C0E19-51F1-4402-9354-3F3E8D82C2BB}"/>
              </a:ext>
            </a:extLst>
          </p:cNvPr>
          <p:cNvSpPr txBox="1">
            <a:spLocks noChangeArrowheads="1"/>
          </p:cNvSpPr>
          <p:nvPr/>
        </p:nvSpPr>
        <p:spPr bwMode="auto">
          <a:xfrm>
            <a:off x="4427538" y="765175"/>
            <a:ext cx="5032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5400">
                <a:latin typeface="楷体_GB2312" pitchFamily="49" charset="-122"/>
              </a:rPr>
              <a:t>=</a:t>
            </a:r>
          </a:p>
        </p:txBody>
      </p:sp>
      <p:sp>
        <p:nvSpPr>
          <p:cNvPr id="86142" name="Text Box 126">
            <a:extLst>
              <a:ext uri="{FF2B5EF4-FFF2-40B4-BE49-F238E27FC236}">
                <a16:creationId xmlns:a16="http://schemas.microsoft.com/office/drawing/2014/main" id="{4E382D1F-C12D-4A1D-9658-E807542C8409}"/>
              </a:ext>
            </a:extLst>
          </p:cNvPr>
          <p:cNvSpPr txBox="1">
            <a:spLocks noChangeArrowheads="1"/>
          </p:cNvSpPr>
          <p:nvPr/>
        </p:nvSpPr>
        <p:spPr bwMode="auto">
          <a:xfrm>
            <a:off x="4076345" y="4217737"/>
            <a:ext cx="565861"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chemeClr val="accent2"/>
              </a:buClr>
              <a:buSzPct val="75000"/>
              <a:buFont typeface="Monotype Sorts" pitchFamily="2" charset="2"/>
              <a:buNone/>
            </a:pPr>
            <a:r>
              <a:rPr lang="en-US" altLang="zh-CN" sz="4000" b="0">
                <a:latin typeface="楷体_GB2312" pitchFamily="49" charset="-122"/>
              </a:rPr>
              <a:t>+</a:t>
            </a:r>
          </a:p>
        </p:txBody>
      </p:sp>
      <p:sp>
        <p:nvSpPr>
          <p:cNvPr id="86143" name="Text Box 127">
            <a:extLst>
              <a:ext uri="{FF2B5EF4-FFF2-40B4-BE49-F238E27FC236}">
                <a16:creationId xmlns:a16="http://schemas.microsoft.com/office/drawing/2014/main" id="{49A7A6AA-3B31-428F-8654-AB92C4B98CB0}"/>
              </a:ext>
            </a:extLst>
          </p:cNvPr>
          <p:cNvSpPr txBox="1">
            <a:spLocks noChangeArrowheads="1"/>
          </p:cNvSpPr>
          <p:nvPr/>
        </p:nvSpPr>
        <p:spPr bwMode="auto">
          <a:xfrm>
            <a:off x="1668232" y="5678444"/>
            <a:ext cx="1360949" cy="369974"/>
          </a:xfrm>
          <a:prstGeom prst="rect">
            <a:avLst/>
          </a:prstGeom>
          <a:noFill/>
          <a:ln w="28575"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chemeClr val="accent2"/>
              </a:buClr>
              <a:buSzPct val="75000"/>
              <a:buFont typeface="Monotype Sorts" pitchFamily="2" charset="2"/>
              <a:buNone/>
            </a:pPr>
            <a:r>
              <a:rPr lang="en-US" altLang="zh-CN" b="0" i="1">
                <a:latin typeface="Times New Roman" panose="02020603050405020304" pitchFamily="18" charset="0"/>
              </a:rPr>
              <a:t>u</a:t>
            </a:r>
            <a:r>
              <a:rPr lang="en-US" altLang="zh-CN" b="0" baseline="-25000">
                <a:latin typeface="Times New Roman" panose="02020603050405020304" pitchFamily="18" charset="0"/>
              </a:rPr>
              <a:t>s2</a:t>
            </a:r>
            <a:r>
              <a:rPr lang="zh-CN" altLang="zh-CN">
                <a:latin typeface="楷体_GB2312" pitchFamily="49" charset="-122"/>
              </a:rPr>
              <a:t>单独作用</a:t>
            </a:r>
            <a:endParaRPr lang="zh-CN" altLang="en-US" baseline="-25000">
              <a:latin typeface="楷体_GB2312" pitchFamily="49" charset="-122"/>
            </a:endParaRPr>
          </a:p>
        </p:txBody>
      </p:sp>
      <p:sp>
        <p:nvSpPr>
          <p:cNvPr id="86144" name="Text Box 128">
            <a:extLst>
              <a:ext uri="{FF2B5EF4-FFF2-40B4-BE49-F238E27FC236}">
                <a16:creationId xmlns:a16="http://schemas.microsoft.com/office/drawing/2014/main" id="{0DCFB263-7A85-4C6B-A7C7-8EEE81271B3D}"/>
              </a:ext>
            </a:extLst>
          </p:cNvPr>
          <p:cNvSpPr txBox="1">
            <a:spLocks noChangeArrowheads="1"/>
          </p:cNvSpPr>
          <p:nvPr/>
        </p:nvSpPr>
        <p:spPr bwMode="auto">
          <a:xfrm>
            <a:off x="6276744" y="5678444"/>
            <a:ext cx="1360950" cy="369974"/>
          </a:xfrm>
          <a:prstGeom prst="rect">
            <a:avLst/>
          </a:prstGeom>
          <a:noFill/>
          <a:ln w="28575"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chemeClr val="accent2"/>
              </a:buClr>
              <a:buSzPct val="75000"/>
              <a:buFont typeface="Monotype Sorts" pitchFamily="2" charset="2"/>
              <a:buNone/>
            </a:pPr>
            <a:r>
              <a:rPr lang="en-US" altLang="zh-CN" b="0" i="1">
                <a:latin typeface="Times New Roman" panose="02020603050405020304" pitchFamily="18" charset="0"/>
              </a:rPr>
              <a:t>u</a:t>
            </a:r>
            <a:r>
              <a:rPr lang="en-US" altLang="zh-CN" b="0" baseline="-25000">
                <a:latin typeface="Times New Roman" panose="02020603050405020304" pitchFamily="18" charset="0"/>
              </a:rPr>
              <a:t>s3</a:t>
            </a:r>
            <a:r>
              <a:rPr lang="zh-CN" altLang="en-US">
                <a:latin typeface="楷体_GB2312" pitchFamily="49" charset="-122"/>
              </a:rPr>
              <a:t>单独作用</a:t>
            </a:r>
            <a:endParaRPr lang="zh-CN" altLang="en-US" baseline="-25000">
              <a:latin typeface="楷体_GB2312" pitchFamily="49" charset="-122"/>
            </a:endParaRPr>
          </a:p>
        </p:txBody>
      </p:sp>
      <p:sp>
        <p:nvSpPr>
          <p:cNvPr id="86145" name="Text Box 129">
            <a:extLst>
              <a:ext uri="{FF2B5EF4-FFF2-40B4-BE49-F238E27FC236}">
                <a16:creationId xmlns:a16="http://schemas.microsoft.com/office/drawing/2014/main" id="{89EDDE96-723E-4884-886C-A1295D123B2A}"/>
              </a:ext>
            </a:extLst>
          </p:cNvPr>
          <p:cNvSpPr txBox="1">
            <a:spLocks noChangeArrowheads="1"/>
          </p:cNvSpPr>
          <p:nvPr/>
        </p:nvSpPr>
        <p:spPr bwMode="auto">
          <a:xfrm>
            <a:off x="259995" y="4217737"/>
            <a:ext cx="565861"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chemeClr val="accent2"/>
              </a:buClr>
              <a:buSzPct val="75000"/>
              <a:buFont typeface="Monotype Sorts" pitchFamily="2" charset="2"/>
              <a:buNone/>
            </a:pPr>
            <a:r>
              <a:rPr lang="en-US" altLang="zh-CN" sz="4000" b="0">
                <a:latin typeface="楷体_GB2312" pitchFamily="49" charset="-122"/>
              </a:rPr>
              <a:t>+</a:t>
            </a:r>
          </a:p>
        </p:txBody>
      </p:sp>
      <p:grpSp>
        <p:nvGrpSpPr>
          <p:cNvPr id="86305" name="Group 289">
            <a:extLst>
              <a:ext uri="{FF2B5EF4-FFF2-40B4-BE49-F238E27FC236}">
                <a16:creationId xmlns:a16="http://schemas.microsoft.com/office/drawing/2014/main" id="{B8A29B95-7614-428D-B1A2-92E902FF95E6}"/>
              </a:ext>
            </a:extLst>
          </p:cNvPr>
          <p:cNvGrpSpPr>
            <a:grpSpLocks/>
          </p:cNvGrpSpPr>
          <p:nvPr/>
        </p:nvGrpSpPr>
        <p:grpSpPr bwMode="auto">
          <a:xfrm>
            <a:off x="5219700" y="3573463"/>
            <a:ext cx="3311525" cy="1838325"/>
            <a:chOff x="2971" y="644"/>
            <a:chExt cx="2086" cy="1158"/>
          </a:xfrm>
        </p:grpSpPr>
        <p:sp>
          <p:nvSpPr>
            <p:cNvPr id="86306" name="Oval 290">
              <a:extLst>
                <a:ext uri="{FF2B5EF4-FFF2-40B4-BE49-F238E27FC236}">
                  <a16:creationId xmlns:a16="http://schemas.microsoft.com/office/drawing/2014/main" id="{E4A61861-5013-423F-922E-13F3264C56E9}"/>
                </a:ext>
              </a:extLst>
            </p:cNvPr>
            <p:cNvSpPr>
              <a:spLocks noChangeArrowheads="1"/>
            </p:cNvSpPr>
            <p:nvPr/>
          </p:nvSpPr>
          <p:spPr bwMode="auto">
            <a:xfrm>
              <a:off x="4694" y="129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86307" name="Line 291">
              <a:extLst>
                <a:ext uri="{FF2B5EF4-FFF2-40B4-BE49-F238E27FC236}">
                  <a16:creationId xmlns:a16="http://schemas.microsoft.com/office/drawing/2014/main" id="{BC9B9506-97D5-45E3-A8B9-FDDC32DB935B}"/>
                </a:ext>
              </a:extLst>
            </p:cNvPr>
            <p:cNvSpPr>
              <a:spLocks noChangeShapeType="1"/>
            </p:cNvSpPr>
            <p:nvPr/>
          </p:nvSpPr>
          <p:spPr bwMode="auto">
            <a:xfrm>
              <a:off x="4897" y="657"/>
              <a:ext cx="0" cy="114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08" name="Line 292">
              <a:extLst>
                <a:ext uri="{FF2B5EF4-FFF2-40B4-BE49-F238E27FC236}">
                  <a16:creationId xmlns:a16="http://schemas.microsoft.com/office/drawing/2014/main" id="{38F23479-475E-4E58-A3FC-AEC9CFC7DFF0}"/>
                </a:ext>
              </a:extLst>
            </p:cNvPr>
            <p:cNvSpPr>
              <a:spLocks noChangeShapeType="1"/>
            </p:cNvSpPr>
            <p:nvPr/>
          </p:nvSpPr>
          <p:spPr bwMode="auto">
            <a:xfrm>
              <a:off x="3969" y="644"/>
              <a:ext cx="0" cy="115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86309" name="Rectangle 293">
              <a:extLst>
                <a:ext uri="{FF2B5EF4-FFF2-40B4-BE49-F238E27FC236}">
                  <a16:creationId xmlns:a16="http://schemas.microsoft.com/office/drawing/2014/main" id="{AA477466-672E-4F67-ABD0-6A0AA7114D2D}"/>
                </a:ext>
              </a:extLst>
            </p:cNvPr>
            <p:cNvSpPr>
              <a:spLocks noChangeArrowheads="1"/>
            </p:cNvSpPr>
            <p:nvPr/>
          </p:nvSpPr>
          <p:spPr bwMode="auto">
            <a:xfrm>
              <a:off x="3887"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310" name="Line 294">
              <a:extLst>
                <a:ext uri="{FF2B5EF4-FFF2-40B4-BE49-F238E27FC236}">
                  <a16:creationId xmlns:a16="http://schemas.microsoft.com/office/drawing/2014/main" id="{D5F231BE-CAC6-4669-8E11-3BA385EBA902}"/>
                </a:ext>
              </a:extLst>
            </p:cNvPr>
            <p:cNvSpPr>
              <a:spLocks noChangeShapeType="1"/>
            </p:cNvSpPr>
            <p:nvPr/>
          </p:nvSpPr>
          <p:spPr bwMode="auto">
            <a:xfrm>
              <a:off x="3037" y="657"/>
              <a:ext cx="0" cy="6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11" name="Text Box 295">
              <a:extLst>
                <a:ext uri="{FF2B5EF4-FFF2-40B4-BE49-F238E27FC236}">
                  <a16:creationId xmlns:a16="http://schemas.microsoft.com/office/drawing/2014/main" id="{358F5EEA-17A4-42D6-9D4F-DC7DBDCB9D8A}"/>
                </a:ext>
              </a:extLst>
            </p:cNvPr>
            <p:cNvSpPr txBox="1">
              <a:spLocks noChangeArrowheads="1"/>
            </p:cNvSpPr>
            <p:nvPr/>
          </p:nvSpPr>
          <p:spPr bwMode="auto">
            <a:xfrm>
              <a:off x="3016" y="846"/>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i="1">
                  <a:latin typeface="Times New Roman" panose="02020603050405020304" pitchFamily="18" charset="0"/>
                </a:rPr>
                <a:t>G</a:t>
              </a:r>
              <a:r>
                <a:rPr lang="en-US" altLang="zh-CN" b="0" baseline="-25000">
                  <a:latin typeface="Times New Roman" panose="02020603050405020304" pitchFamily="18" charset="0"/>
                </a:rPr>
                <a:t>1</a:t>
              </a:r>
              <a:endParaRPr lang="en-US" altLang="zh-CN" b="0">
                <a:ea typeface="宋体" panose="02010600030101010101" pitchFamily="2" charset="-122"/>
              </a:endParaRPr>
            </a:p>
          </p:txBody>
        </p:sp>
        <p:sp>
          <p:nvSpPr>
            <p:cNvPr id="86312" name="Text Box 296">
              <a:extLst>
                <a:ext uri="{FF2B5EF4-FFF2-40B4-BE49-F238E27FC236}">
                  <a16:creationId xmlns:a16="http://schemas.microsoft.com/office/drawing/2014/main" id="{00234574-AF1D-4C8C-BCB0-3AE934DB945C}"/>
                </a:ext>
              </a:extLst>
            </p:cNvPr>
            <p:cNvSpPr txBox="1">
              <a:spLocks noChangeArrowheads="1"/>
            </p:cNvSpPr>
            <p:nvPr/>
          </p:nvSpPr>
          <p:spPr bwMode="auto">
            <a:xfrm>
              <a:off x="4468" y="801"/>
              <a:ext cx="42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i="1">
                  <a:latin typeface="Times New Roman" panose="02020603050405020304" pitchFamily="18" charset="0"/>
                </a:rPr>
                <a:t>G</a:t>
              </a:r>
              <a:r>
                <a:rPr lang="en-US" altLang="zh-CN" b="0" baseline="-25000">
                  <a:latin typeface="Times New Roman" panose="02020603050405020304" pitchFamily="18" charset="0"/>
                </a:rPr>
                <a:t>3</a:t>
              </a:r>
              <a:endParaRPr lang="en-US" altLang="zh-CN" b="0">
                <a:ea typeface="宋体" panose="02010600030101010101" pitchFamily="2" charset="-122"/>
              </a:endParaRPr>
            </a:p>
          </p:txBody>
        </p:sp>
        <p:sp>
          <p:nvSpPr>
            <p:cNvPr id="86313" name="Rectangle 297">
              <a:extLst>
                <a:ext uri="{FF2B5EF4-FFF2-40B4-BE49-F238E27FC236}">
                  <a16:creationId xmlns:a16="http://schemas.microsoft.com/office/drawing/2014/main" id="{9B6C186D-E7B6-4A55-BAEF-C82EAAF1B2D6}"/>
                </a:ext>
              </a:extLst>
            </p:cNvPr>
            <p:cNvSpPr>
              <a:spLocks noChangeArrowheads="1"/>
            </p:cNvSpPr>
            <p:nvPr/>
          </p:nvSpPr>
          <p:spPr bwMode="auto">
            <a:xfrm>
              <a:off x="4840"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314" name="Rectangle 298">
              <a:extLst>
                <a:ext uri="{FF2B5EF4-FFF2-40B4-BE49-F238E27FC236}">
                  <a16:creationId xmlns:a16="http://schemas.microsoft.com/office/drawing/2014/main" id="{B19396F8-B512-46FF-A8DE-A6D473552098}"/>
                </a:ext>
              </a:extLst>
            </p:cNvPr>
            <p:cNvSpPr>
              <a:spLocks noChangeArrowheads="1"/>
            </p:cNvSpPr>
            <p:nvPr/>
          </p:nvSpPr>
          <p:spPr bwMode="auto">
            <a:xfrm>
              <a:off x="2971"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315" name="Line 299">
              <a:extLst>
                <a:ext uri="{FF2B5EF4-FFF2-40B4-BE49-F238E27FC236}">
                  <a16:creationId xmlns:a16="http://schemas.microsoft.com/office/drawing/2014/main" id="{0D156C7F-4B2F-4EFE-A707-0307260530A7}"/>
                </a:ext>
              </a:extLst>
            </p:cNvPr>
            <p:cNvSpPr>
              <a:spLocks noChangeShapeType="1"/>
            </p:cNvSpPr>
            <p:nvPr/>
          </p:nvSpPr>
          <p:spPr bwMode="auto">
            <a:xfrm>
              <a:off x="3842" y="700"/>
              <a:ext cx="0" cy="232"/>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lIns="92075" tIns="46038" rIns="92075" bIns="46038" anchor="ctr"/>
            <a:lstStyle/>
            <a:p>
              <a:endParaRPr lang="zh-CN" altLang="en-US"/>
            </a:p>
          </p:txBody>
        </p:sp>
        <p:sp>
          <p:nvSpPr>
            <p:cNvPr id="86316" name="Line 300">
              <a:extLst>
                <a:ext uri="{FF2B5EF4-FFF2-40B4-BE49-F238E27FC236}">
                  <a16:creationId xmlns:a16="http://schemas.microsoft.com/office/drawing/2014/main" id="{0212B346-F185-4A6A-8C58-CE8C854DCD06}"/>
                </a:ext>
              </a:extLst>
            </p:cNvPr>
            <p:cNvSpPr>
              <a:spLocks noChangeShapeType="1"/>
            </p:cNvSpPr>
            <p:nvPr/>
          </p:nvSpPr>
          <p:spPr bwMode="auto">
            <a:xfrm>
              <a:off x="4186" y="700"/>
              <a:ext cx="307" cy="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lIns="92075" tIns="46038" rIns="92075" bIns="46038" anchor="ctr"/>
            <a:lstStyle/>
            <a:p>
              <a:endParaRPr lang="zh-CN" altLang="en-US" dirty="0"/>
            </a:p>
          </p:txBody>
        </p:sp>
        <p:sp>
          <p:nvSpPr>
            <p:cNvPr id="86317" name="Line 301">
              <a:extLst>
                <a:ext uri="{FF2B5EF4-FFF2-40B4-BE49-F238E27FC236}">
                  <a16:creationId xmlns:a16="http://schemas.microsoft.com/office/drawing/2014/main" id="{126500CF-1148-44AE-A143-0910E71D13CE}"/>
                </a:ext>
              </a:extLst>
            </p:cNvPr>
            <p:cNvSpPr>
              <a:spLocks noChangeShapeType="1"/>
            </p:cNvSpPr>
            <p:nvPr/>
          </p:nvSpPr>
          <p:spPr bwMode="auto">
            <a:xfrm>
              <a:off x="3037" y="657"/>
              <a:ext cx="186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18" name="Line 302">
              <a:extLst>
                <a:ext uri="{FF2B5EF4-FFF2-40B4-BE49-F238E27FC236}">
                  <a16:creationId xmlns:a16="http://schemas.microsoft.com/office/drawing/2014/main" id="{7630DB55-9A58-4EB8-9413-A42CB2202F09}"/>
                </a:ext>
              </a:extLst>
            </p:cNvPr>
            <p:cNvSpPr>
              <a:spLocks noChangeShapeType="1"/>
            </p:cNvSpPr>
            <p:nvPr/>
          </p:nvSpPr>
          <p:spPr bwMode="auto">
            <a:xfrm>
              <a:off x="3037" y="1802"/>
              <a:ext cx="186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19" name="Line 303">
              <a:extLst>
                <a:ext uri="{FF2B5EF4-FFF2-40B4-BE49-F238E27FC236}">
                  <a16:creationId xmlns:a16="http://schemas.microsoft.com/office/drawing/2014/main" id="{025162B7-1F02-4B12-9E79-90EB92BE6E12}"/>
                </a:ext>
              </a:extLst>
            </p:cNvPr>
            <p:cNvSpPr>
              <a:spLocks noChangeShapeType="1"/>
            </p:cNvSpPr>
            <p:nvPr/>
          </p:nvSpPr>
          <p:spPr bwMode="auto">
            <a:xfrm flipV="1">
              <a:off x="3037" y="1670"/>
              <a:ext cx="0" cy="13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20" name="Oval 304">
              <a:extLst>
                <a:ext uri="{FF2B5EF4-FFF2-40B4-BE49-F238E27FC236}">
                  <a16:creationId xmlns:a16="http://schemas.microsoft.com/office/drawing/2014/main" id="{5B9FEAA2-E45E-4961-9F28-52F0A8FA684B}"/>
                </a:ext>
              </a:extLst>
            </p:cNvPr>
            <p:cNvSpPr>
              <a:spLocks noChangeArrowheads="1"/>
            </p:cNvSpPr>
            <p:nvPr/>
          </p:nvSpPr>
          <p:spPr bwMode="auto">
            <a:xfrm>
              <a:off x="2994" y="1583"/>
              <a:ext cx="87" cy="88"/>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321" name="Oval 305">
              <a:extLst>
                <a:ext uri="{FF2B5EF4-FFF2-40B4-BE49-F238E27FC236}">
                  <a16:creationId xmlns:a16="http://schemas.microsoft.com/office/drawing/2014/main" id="{5F2413FF-F89B-4411-8A37-4B9E5B0A0675}"/>
                </a:ext>
              </a:extLst>
            </p:cNvPr>
            <p:cNvSpPr>
              <a:spLocks noChangeArrowheads="1"/>
            </p:cNvSpPr>
            <p:nvPr/>
          </p:nvSpPr>
          <p:spPr bwMode="auto">
            <a:xfrm>
              <a:off x="2994" y="1274"/>
              <a:ext cx="87" cy="88"/>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322" name="Text Box 306">
              <a:extLst>
                <a:ext uri="{FF2B5EF4-FFF2-40B4-BE49-F238E27FC236}">
                  <a16:creationId xmlns:a16="http://schemas.microsoft.com/office/drawing/2014/main" id="{349BBBB3-BF1F-4D08-BFD5-09B63375E73D}"/>
                </a:ext>
              </a:extLst>
            </p:cNvPr>
            <p:cNvSpPr txBox="1">
              <a:spLocks noChangeArrowheads="1"/>
            </p:cNvSpPr>
            <p:nvPr/>
          </p:nvSpPr>
          <p:spPr bwMode="auto">
            <a:xfrm>
              <a:off x="4376" y="1345"/>
              <a:ext cx="27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i="1">
                  <a:latin typeface="Times New Roman" panose="02020603050405020304" pitchFamily="18" charset="0"/>
                </a:rPr>
                <a:t>u</a:t>
              </a:r>
              <a:r>
                <a:rPr lang="en-US" altLang="zh-CN" b="0" baseline="-25000">
                  <a:latin typeface="Times New Roman" panose="02020603050405020304" pitchFamily="18" charset="0"/>
                </a:rPr>
                <a:t>s3</a:t>
              </a:r>
              <a:endParaRPr lang="en-US" altLang="zh-CN" b="0">
                <a:ea typeface="仿宋_GB2312" pitchFamily="49" charset="-122"/>
              </a:endParaRPr>
            </a:p>
          </p:txBody>
        </p:sp>
        <p:sp>
          <p:nvSpPr>
            <p:cNvPr id="86323" name="Text Box 307">
              <a:extLst>
                <a:ext uri="{FF2B5EF4-FFF2-40B4-BE49-F238E27FC236}">
                  <a16:creationId xmlns:a16="http://schemas.microsoft.com/office/drawing/2014/main" id="{5E2E39C7-A022-445E-8193-7B01BBB4F114}"/>
                </a:ext>
              </a:extLst>
            </p:cNvPr>
            <p:cNvSpPr txBox="1">
              <a:spLocks noChangeArrowheads="1"/>
            </p:cNvSpPr>
            <p:nvPr/>
          </p:nvSpPr>
          <p:spPr bwMode="auto">
            <a:xfrm>
              <a:off x="4580" y="1118"/>
              <a:ext cx="19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a:latin typeface="Times New Roman" panose="02020603050405020304" pitchFamily="18" charset="0"/>
                </a:rPr>
                <a:t>+</a:t>
              </a:r>
              <a:endParaRPr lang="en-US" altLang="zh-CN" b="0">
                <a:ea typeface="仿宋_GB2312" pitchFamily="49" charset="-122"/>
              </a:endParaRPr>
            </a:p>
          </p:txBody>
        </p:sp>
        <p:sp>
          <p:nvSpPr>
            <p:cNvPr id="86324" name="Text Box 308">
              <a:extLst>
                <a:ext uri="{FF2B5EF4-FFF2-40B4-BE49-F238E27FC236}">
                  <a16:creationId xmlns:a16="http://schemas.microsoft.com/office/drawing/2014/main" id="{4EA2E8B2-A91E-4718-A600-4432F313C963}"/>
                </a:ext>
              </a:extLst>
            </p:cNvPr>
            <p:cNvSpPr txBox="1">
              <a:spLocks noChangeArrowheads="1"/>
            </p:cNvSpPr>
            <p:nvPr/>
          </p:nvSpPr>
          <p:spPr bwMode="auto">
            <a:xfrm>
              <a:off x="4532" y="1527"/>
              <a:ext cx="19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a:latin typeface="Times New Roman" panose="02020603050405020304" pitchFamily="18" charset="0"/>
                </a:rPr>
                <a:t>–</a:t>
              </a:r>
              <a:endParaRPr lang="en-US" altLang="zh-CN" b="0">
                <a:ea typeface="仿宋_GB2312" pitchFamily="49" charset="-122"/>
              </a:endParaRPr>
            </a:p>
          </p:txBody>
        </p:sp>
        <mc:AlternateContent xmlns:mc="http://schemas.openxmlformats.org/markup-compatibility/2006" xmlns:a14="http://schemas.microsoft.com/office/drawing/2010/main">
          <mc:Choice Requires="a14">
            <p:sp>
              <p:nvSpPr>
                <p:cNvPr id="86325" name="Object 309">
                  <a:extLst>
                    <a:ext uri="{FF2B5EF4-FFF2-40B4-BE49-F238E27FC236}">
                      <a16:creationId xmlns:a16="http://schemas.microsoft.com/office/drawing/2014/main" id="{73FAFE35-4859-474B-BBC5-CD7D3891D1AB}"/>
                    </a:ext>
                  </a:extLst>
                </p:cNvPr>
                <p:cNvSpPr txBox="1"/>
                <p:nvPr/>
              </p:nvSpPr>
              <p:spPr bwMode="auto">
                <a:xfrm>
                  <a:off x="3515" y="799"/>
                  <a:ext cx="265" cy="327"/>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(3)</m:t>
                            </m:r>
                          </m:sup>
                        </m:sSubSup>
                      </m:oMath>
                    </m:oMathPara>
                  </a14:m>
                  <a:endParaRPr lang="zh-CN" altLang="en-US"/>
                </a:p>
              </p:txBody>
            </p:sp>
          </mc:Choice>
          <mc:Fallback xmlns="">
            <p:sp>
              <p:nvSpPr>
                <p:cNvPr id="86325" name="Object 309">
                  <a:extLst>
                    <a:ext uri="{FF2B5EF4-FFF2-40B4-BE49-F238E27FC236}">
                      <a16:creationId xmlns:a16="http://schemas.microsoft.com/office/drawing/2014/main" id="{73FAFE35-4859-474B-BBC5-CD7D3891D1AB}"/>
                    </a:ext>
                  </a:extLst>
                </p:cNvPr>
                <p:cNvSpPr txBox="1">
                  <a:spLocks noRot="1" noChangeAspect="1" noMove="1" noResize="1" noEditPoints="1" noAdjustHandles="1" noChangeArrowheads="1" noChangeShapeType="1" noTextEdit="1"/>
                </p:cNvSpPr>
                <p:nvPr/>
              </p:nvSpPr>
              <p:spPr bwMode="auto">
                <a:xfrm>
                  <a:off x="3515" y="799"/>
                  <a:ext cx="265" cy="327"/>
                </a:xfrm>
                <a:prstGeom prst="rect">
                  <a:avLst/>
                </a:prstGeom>
                <a:blipFill>
                  <a:blip r:embed="rId2"/>
                  <a:stretch>
                    <a:fillRect r="-1884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326" name="Object 310">
                  <a:extLst>
                    <a:ext uri="{FF2B5EF4-FFF2-40B4-BE49-F238E27FC236}">
                      <a16:creationId xmlns:a16="http://schemas.microsoft.com/office/drawing/2014/main" id="{66209ED0-D5D3-4B0B-BE22-AB2B7A724E33}"/>
                    </a:ext>
                  </a:extLst>
                </p:cNvPr>
                <p:cNvSpPr txBox="1"/>
                <p:nvPr/>
              </p:nvSpPr>
              <p:spPr bwMode="auto">
                <a:xfrm>
                  <a:off x="4150" y="709"/>
                  <a:ext cx="266" cy="326"/>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3</m:t>
                            </m:r>
                          </m:sub>
                          <m:sup>
                            <m:r>
                              <a:rPr lang="zh-CN" altLang="en-US" i="1">
                                <a:solidFill>
                                  <a:srgbClr val="000000"/>
                                </a:solidFill>
                                <a:latin typeface="Cambria Math" panose="02040503050406030204" pitchFamily="18" charset="0"/>
                              </a:rPr>
                              <m:t>(3)</m:t>
                            </m:r>
                          </m:sup>
                        </m:sSubSup>
                      </m:oMath>
                    </m:oMathPara>
                  </a14:m>
                  <a:endParaRPr lang="zh-CN" altLang="en-US"/>
                </a:p>
              </p:txBody>
            </p:sp>
          </mc:Choice>
          <mc:Fallback xmlns="">
            <p:sp>
              <p:nvSpPr>
                <p:cNvPr id="86326" name="Object 310">
                  <a:extLst>
                    <a:ext uri="{FF2B5EF4-FFF2-40B4-BE49-F238E27FC236}">
                      <a16:creationId xmlns:a16="http://schemas.microsoft.com/office/drawing/2014/main" id="{66209ED0-D5D3-4B0B-BE22-AB2B7A724E33}"/>
                    </a:ext>
                  </a:extLst>
                </p:cNvPr>
                <p:cNvSpPr txBox="1">
                  <a:spLocks noRot="1" noChangeAspect="1" noMove="1" noResize="1" noEditPoints="1" noAdjustHandles="1" noChangeArrowheads="1" noChangeShapeType="1" noTextEdit="1"/>
                </p:cNvSpPr>
                <p:nvPr/>
              </p:nvSpPr>
              <p:spPr bwMode="auto">
                <a:xfrm>
                  <a:off x="4150" y="709"/>
                  <a:ext cx="266" cy="326"/>
                </a:xfrm>
                <a:prstGeom prst="rect">
                  <a:avLst/>
                </a:prstGeom>
                <a:blipFill>
                  <a:blip r:embed="rId3"/>
                  <a:stretch>
                    <a:fillRect r="-18571"/>
                  </a:stretch>
                </a:blipFill>
                <a:ln>
                  <a:noFill/>
                </a:ln>
                <a:effectLst/>
              </p:spPr>
              <p:txBody>
                <a:bodyPr/>
                <a:lstStyle/>
                <a:p>
                  <a:r>
                    <a:rPr lang="zh-CN" altLang="en-US">
                      <a:noFill/>
                    </a:rPr>
                    <a:t> </a:t>
                  </a:r>
                </a:p>
              </p:txBody>
            </p:sp>
          </mc:Fallback>
        </mc:AlternateContent>
      </p:grpSp>
      <p:grpSp>
        <p:nvGrpSpPr>
          <p:cNvPr id="86327" name="Group 311">
            <a:extLst>
              <a:ext uri="{FF2B5EF4-FFF2-40B4-BE49-F238E27FC236}">
                <a16:creationId xmlns:a16="http://schemas.microsoft.com/office/drawing/2014/main" id="{C3E398F3-CC1A-48BA-AB25-2646FA4C20B0}"/>
              </a:ext>
            </a:extLst>
          </p:cNvPr>
          <p:cNvGrpSpPr>
            <a:grpSpLocks/>
          </p:cNvGrpSpPr>
          <p:nvPr/>
        </p:nvGrpSpPr>
        <p:grpSpPr bwMode="auto">
          <a:xfrm>
            <a:off x="827088" y="3573463"/>
            <a:ext cx="3168650" cy="1838325"/>
            <a:chOff x="521" y="2251"/>
            <a:chExt cx="1996" cy="1158"/>
          </a:xfrm>
        </p:grpSpPr>
        <p:grpSp>
          <p:nvGrpSpPr>
            <p:cNvPr id="86328" name="Group 312">
              <a:extLst>
                <a:ext uri="{FF2B5EF4-FFF2-40B4-BE49-F238E27FC236}">
                  <a16:creationId xmlns:a16="http://schemas.microsoft.com/office/drawing/2014/main" id="{71BBCCDA-47CC-4AB6-BF4C-5536EA9DD056}"/>
                </a:ext>
              </a:extLst>
            </p:cNvPr>
            <p:cNvGrpSpPr>
              <a:grpSpLocks/>
            </p:cNvGrpSpPr>
            <p:nvPr/>
          </p:nvGrpSpPr>
          <p:grpSpPr bwMode="auto">
            <a:xfrm>
              <a:off x="521" y="2251"/>
              <a:ext cx="1996" cy="1158"/>
              <a:chOff x="2971" y="644"/>
              <a:chExt cx="1996" cy="1158"/>
            </a:xfrm>
          </p:grpSpPr>
          <p:sp>
            <p:nvSpPr>
              <p:cNvPr id="86329" name="Line 313">
                <a:extLst>
                  <a:ext uri="{FF2B5EF4-FFF2-40B4-BE49-F238E27FC236}">
                    <a16:creationId xmlns:a16="http://schemas.microsoft.com/office/drawing/2014/main" id="{74C681A6-4FE8-4D60-A54F-733EC9EF923D}"/>
                  </a:ext>
                </a:extLst>
              </p:cNvPr>
              <p:cNvSpPr>
                <a:spLocks noChangeShapeType="1"/>
              </p:cNvSpPr>
              <p:nvPr/>
            </p:nvSpPr>
            <p:spPr bwMode="auto">
              <a:xfrm>
                <a:off x="4897" y="657"/>
                <a:ext cx="0" cy="114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30" name="Oval 314">
                <a:extLst>
                  <a:ext uri="{FF2B5EF4-FFF2-40B4-BE49-F238E27FC236}">
                    <a16:creationId xmlns:a16="http://schemas.microsoft.com/office/drawing/2014/main" id="{DA2EA160-39F4-4FFF-A782-7034BA479D44}"/>
                  </a:ext>
                </a:extLst>
              </p:cNvPr>
              <p:cNvSpPr>
                <a:spLocks noChangeArrowheads="1"/>
              </p:cNvSpPr>
              <p:nvPr/>
            </p:nvSpPr>
            <p:spPr bwMode="auto">
              <a:xfrm>
                <a:off x="3787" y="129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86331" name="Line 315">
                <a:extLst>
                  <a:ext uri="{FF2B5EF4-FFF2-40B4-BE49-F238E27FC236}">
                    <a16:creationId xmlns:a16="http://schemas.microsoft.com/office/drawing/2014/main" id="{DF665287-EA98-4173-9AC6-69C80E8B1ED7}"/>
                  </a:ext>
                </a:extLst>
              </p:cNvPr>
              <p:cNvSpPr>
                <a:spLocks noChangeShapeType="1"/>
              </p:cNvSpPr>
              <p:nvPr/>
            </p:nvSpPr>
            <p:spPr bwMode="auto">
              <a:xfrm>
                <a:off x="3969" y="644"/>
                <a:ext cx="0" cy="115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86332" name="Rectangle 316">
                <a:extLst>
                  <a:ext uri="{FF2B5EF4-FFF2-40B4-BE49-F238E27FC236}">
                    <a16:creationId xmlns:a16="http://schemas.microsoft.com/office/drawing/2014/main" id="{B60AE48D-B848-40E5-9109-25407C1E20D1}"/>
                  </a:ext>
                </a:extLst>
              </p:cNvPr>
              <p:cNvSpPr>
                <a:spLocks noChangeArrowheads="1"/>
              </p:cNvSpPr>
              <p:nvPr/>
            </p:nvSpPr>
            <p:spPr bwMode="auto">
              <a:xfrm>
                <a:off x="3887"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333" name="Line 317">
                <a:extLst>
                  <a:ext uri="{FF2B5EF4-FFF2-40B4-BE49-F238E27FC236}">
                    <a16:creationId xmlns:a16="http://schemas.microsoft.com/office/drawing/2014/main" id="{E9208F7E-E780-40EB-87D8-7DBD4A901B07}"/>
                  </a:ext>
                </a:extLst>
              </p:cNvPr>
              <p:cNvSpPr>
                <a:spLocks noChangeShapeType="1"/>
              </p:cNvSpPr>
              <p:nvPr/>
            </p:nvSpPr>
            <p:spPr bwMode="auto">
              <a:xfrm>
                <a:off x="3037" y="657"/>
                <a:ext cx="0" cy="6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34" name="Text Box 318">
                <a:extLst>
                  <a:ext uri="{FF2B5EF4-FFF2-40B4-BE49-F238E27FC236}">
                    <a16:creationId xmlns:a16="http://schemas.microsoft.com/office/drawing/2014/main" id="{EEE759E2-AE59-4256-9093-08B5A51B5460}"/>
                  </a:ext>
                </a:extLst>
              </p:cNvPr>
              <p:cNvSpPr txBox="1">
                <a:spLocks noChangeArrowheads="1"/>
              </p:cNvSpPr>
              <p:nvPr/>
            </p:nvSpPr>
            <p:spPr bwMode="auto">
              <a:xfrm>
                <a:off x="3016" y="846"/>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i="1">
                    <a:latin typeface="Times New Roman" panose="02020603050405020304" pitchFamily="18" charset="0"/>
                  </a:rPr>
                  <a:t>G</a:t>
                </a:r>
                <a:r>
                  <a:rPr lang="en-US" altLang="zh-CN" b="0" baseline="-25000">
                    <a:latin typeface="Times New Roman" panose="02020603050405020304" pitchFamily="18" charset="0"/>
                  </a:rPr>
                  <a:t>1</a:t>
                </a:r>
                <a:endParaRPr lang="en-US" altLang="zh-CN" b="0">
                  <a:ea typeface="宋体" panose="02010600030101010101" pitchFamily="2" charset="-122"/>
                </a:endParaRPr>
              </a:p>
            </p:txBody>
          </p:sp>
          <p:sp>
            <p:nvSpPr>
              <p:cNvPr id="86335" name="Text Box 319">
                <a:extLst>
                  <a:ext uri="{FF2B5EF4-FFF2-40B4-BE49-F238E27FC236}">
                    <a16:creationId xmlns:a16="http://schemas.microsoft.com/office/drawing/2014/main" id="{74F65F6F-16D5-45D4-8931-B80B7F2D88F4}"/>
                  </a:ext>
                </a:extLst>
              </p:cNvPr>
              <p:cNvSpPr txBox="1">
                <a:spLocks noChangeArrowheads="1"/>
              </p:cNvSpPr>
              <p:nvPr/>
            </p:nvSpPr>
            <p:spPr bwMode="auto">
              <a:xfrm>
                <a:off x="4468" y="801"/>
                <a:ext cx="42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i="1">
                    <a:latin typeface="Times New Roman" panose="02020603050405020304" pitchFamily="18" charset="0"/>
                  </a:rPr>
                  <a:t>G</a:t>
                </a:r>
                <a:r>
                  <a:rPr lang="en-US" altLang="zh-CN" b="0" baseline="-25000">
                    <a:latin typeface="Times New Roman" panose="02020603050405020304" pitchFamily="18" charset="0"/>
                  </a:rPr>
                  <a:t>3</a:t>
                </a:r>
                <a:endParaRPr lang="en-US" altLang="zh-CN" b="0">
                  <a:ea typeface="宋体" panose="02010600030101010101" pitchFamily="2" charset="-122"/>
                </a:endParaRPr>
              </a:p>
            </p:txBody>
          </p:sp>
          <p:sp>
            <p:nvSpPr>
              <p:cNvPr id="86336" name="Rectangle 320">
                <a:extLst>
                  <a:ext uri="{FF2B5EF4-FFF2-40B4-BE49-F238E27FC236}">
                    <a16:creationId xmlns:a16="http://schemas.microsoft.com/office/drawing/2014/main" id="{5B0B30EB-F8CA-4A21-92D6-212E69B50376}"/>
                  </a:ext>
                </a:extLst>
              </p:cNvPr>
              <p:cNvSpPr>
                <a:spLocks noChangeArrowheads="1"/>
              </p:cNvSpPr>
              <p:nvPr/>
            </p:nvSpPr>
            <p:spPr bwMode="auto">
              <a:xfrm>
                <a:off x="4840"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337" name="Rectangle 321">
                <a:extLst>
                  <a:ext uri="{FF2B5EF4-FFF2-40B4-BE49-F238E27FC236}">
                    <a16:creationId xmlns:a16="http://schemas.microsoft.com/office/drawing/2014/main" id="{CA474EFC-33F1-4C39-A649-DF39A3E0D4D2}"/>
                  </a:ext>
                </a:extLst>
              </p:cNvPr>
              <p:cNvSpPr>
                <a:spLocks noChangeArrowheads="1"/>
              </p:cNvSpPr>
              <p:nvPr/>
            </p:nvSpPr>
            <p:spPr bwMode="auto">
              <a:xfrm>
                <a:off x="2971"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338" name="Line 322">
                <a:extLst>
                  <a:ext uri="{FF2B5EF4-FFF2-40B4-BE49-F238E27FC236}">
                    <a16:creationId xmlns:a16="http://schemas.microsoft.com/office/drawing/2014/main" id="{6C4F4215-AF1B-40E5-A95D-4E00304C28DC}"/>
                  </a:ext>
                </a:extLst>
              </p:cNvPr>
              <p:cNvSpPr>
                <a:spLocks noChangeShapeType="1"/>
              </p:cNvSpPr>
              <p:nvPr/>
            </p:nvSpPr>
            <p:spPr bwMode="auto">
              <a:xfrm>
                <a:off x="3842" y="700"/>
                <a:ext cx="0" cy="232"/>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lIns="92075" tIns="46038" rIns="92075" bIns="46038" anchor="ctr"/>
              <a:lstStyle/>
              <a:p>
                <a:endParaRPr lang="zh-CN" altLang="en-US" dirty="0"/>
              </a:p>
            </p:txBody>
          </p:sp>
          <p:sp>
            <p:nvSpPr>
              <p:cNvPr id="86339" name="Line 323">
                <a:extLst>
                  <a:ext uri="{FF2B5EF4-FFF2-40B4-BE49-F238E27FC236}">
                    <a16:creationId xmlns:a16="http://schemas.microsoft.com/office/drawing/2014/main" id="{718F7C2C-8FCF-4776-8994-7120D87580B6}"/>
                  </a:ext>
                </a:extLst>
              </p:cNvPr>
              <p:cNvSpPr>
                <a:spLocks noChangeShapeType="1"/>
              </p:cNvSpPr>
              <p:nvPr/>
            </p:nvSpPr>
            <p:spPr bwMode="auto">
              <a:xfrm>
                <a:off x="4186" y="700"/>
                <a:ext cx="307" cy="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lIns="92075" tIns="46038" rIns="92075" bIns="46038" anchor="ctr"/>
              <a:lstStyle/>
              <a:p>
                <a:endParaRPr lang="zh-CN" altLang="en-US"/>
              </a:p>
            </p:txBody>
          </p:sp>
          <p:sp>
            <p:nvSpPr>
              <p:cNvPr id="86340" name="Line 324">
                <a:extLst>
                  <a:ext uri="{FF2B5EF4-FFF2-40B4-BE49-F238E27FC236}">
                    <a16:creationId xmlns:a16="http://schemas.microsoft.com/office/drawing/2014/main" id="{27662DAE-6679-4297-AD67-9EB2AB835607}"/>
                  </a:ext>
                </a:extLst>
              </p:cNvPr>
              <p:cNvSpPr>
                <a:spLocks noChangeShapeType="1"/>
              </p:cNvSpPr>
              <p:nvPr/>
            </p:nvSpPr>
            <p:spPr bwMode="auto">
              <a:xfrm>
                <a:off x="3037" y="657"/>
                <a:ext cx="186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41" name="Line 325">
                <a:extLst>
                  <a:ext uri="{FF2B5EF4-FFF2-40B4-BE49-F238E27FC236}">
                    <a16:creationId xmlns:a16="http://schemas.microsoft.com/office/drawing/2014/main" id="{6AE29688-0B21-44F4-8A10-E30C2B2A097F}"/>
                  </a:ext>
                </a:extLst>
              </p:cNvPr>
              <p:cNvSpPr>
                <a:spLocks noChangeShapeType="1"/>
              </p:cNvSpPr>
              <p:nvPr/>
            </p:nvSpPr>
            <p:spPr bwMode="auto">
              <a:xfrm>
                <a:off x="3037" y="1802"/>
                <a:ext cx="186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42" name="Line 326">
                <a:extLst>
                  <a:ext uri="{FF2B5EF4-FFF2-40B4-BE49-F238E27FC236}">
                    <a16:creationId xmlns:a16="http://schemas.microsoft.com/office/drawing/2014/main" id="{D58A3513-D115-473F-9184-F40BDB77CA8A}"/>
                  </a:ext>
                </a:extLst>
              </p:cNvPr>
              <p:cNvSpPr>
                <a:spLocks noChangeShapeType="1"/>
              </p:cNvSpPr>
              <p:nvPr/>
            </p:nvSpPr>
            <p:spPr bwMode="auto">
              <a:xfrm flipV="1">
                <a:off x="3037" y="1670"/>
                <a:ext cx="0" cy="13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43" name="Oval 327">
                <a:extLst>
                  <a:ext uri="{FF2B5EF4-FFF2-40B4-BE49-F238E27FC236}">
                    <a16:creationId xmlns:a16="http://schemas.microsoft.com/office/drawing/2014/main" id="{8A9862B3-54CB-498B-B859-F4855CE0EC82}"/>
                  </a:ext>
                </a:extLst>
              </p:cNvPr>
              <p:cNvSpPr>
                <a:spLocks noChangeArrowheads="1"/>
              </p:cNvSpPr>
              <p:nvPr/>
            </p:nvSpPr>
            <p:spPr bwMode="auto">
              <a:xfrm>
                <a:off x="2994" y="1583"/>
                <a:ext cx="87" cy="88"/>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344" name="Oval 328">
                <a:extLst>
                  <a:ext uri="{FF2B5EF4-FFF2-40B4-BE49-F238E27FC236}">
                    <a16:creationId xmlns:a16="http://schemas.microsoft.com/office/drawing/2014/main" id="{5CADE5DC-4BAA-4167-A65A-F1D0531BB24C}"/>
                  </a:ext>
                </a:extLst>
              </p:cNvPr>
              <p:cNvSpPr>
                <a:spLocks noChangeArrowheads="1"/>
              </p:cNvSpPr>
              <p:nvPr/>
            </p:nvSpPr>
            <p:spPr bwMode="auto">
              <a:xfrm>
                <a:off x="2994" y="1274"/>
                <a:ext cx="87" cy="88"/>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86345" name="Object 329">
                    <a:extLst>
                      <a:ext uri="{FF2B5EF4-FFF2-40B4-BE49-F238E27FC236}">
                        <a16:creationId xmlns:a16="http://schemas.microsoft.com/office/drawing/2014/main" id="{825148E2-9112-4D22-97EB-9A6B4D64C7A0}"/>
                      </a:ext>
                    </a:extLst>
                  </p:cNvPr>
                  <p:cNvSpPr txBox="1"/>
                  <p:nvPr/>
                </p:nvSpPr>
                <p:spPr bwMode="auto">
                  <a:xfrm>
                    <a:off x="4150" y="709"/>
                    <a:ext cx="288" cy="327"/>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3</m:t>
                              </m:r>
                            </m:sub>
                            <m:sup>
                              <m:r>
                                <a:rPr lang="zh-CN" altLang="en-US" i="1">
                                  <a:solidFill>
                                    <a:srgbClr val="000000"/>
                                  </a:solidFill>
                                  <a:latin typeface="Cambria Math" panose="02040503050406030204" pitchFamily="18" charset="0"/>
                                </a:rPr>
                                <m:t>(2)</m:t>
                              </m:r>
                            </m:sup>
                          </m:sSubSup>
                        </m:oMath>
                      </m:oMathPara>
                    </a14:m>
                    <a:endParaRPr lang="zh-CN" altLang="en-US"/>
                  </a:p>
                </p:txBody>
              </p:sp>
            </mc:Choice>
            <mc:Fallback xmlns="">
              <p:sp>
                <p:nvSpPr>
                  <p:cNvPr id="86345" name="Object 329">
                    <a:extLst>
                      <a:ext uri="{FF2B5EF4-FFF2-40B4-BE49-F238E27FC236}">
                        <a16:creationId xmlns:a16="http://schemas.microsoft.com/office/drawing/2014/main" id="{825148E2-9112-4D22-97EB-9A6B4D64C7A0}"/>
                      </a:ext>
                    </a:extLst>
                  </p:cNvPr>
                  <p:cNvSpPr txBox="1">
                    <a:spLocks noRot="1" noChangeAspect="1" noMove="1" noResize="1" noEditPoints="1" noAdjustHandles="1" noChangeArrowheads="1" noChangeShapeType="1" noTextEdit="1"/>
                  </p:cNvSpPr>
                  <p:nvPr/>
                </p:nvSpPr>
                <p:spPr bwMode="auto">
                  <a:xfrm>
                    <a:off x="4150" y="709"/>
                    <a:ext cx="288" cy="327"/>
                  </a:xfrm>
                  <a:prstGeom prst="rect">
                    <a:avLst/>
                  </a:prstGeom>
                  <a:blipFill>
                    <a:blip r:embed="rId4"/>
                    <a:stretch>
                      <a:fillRect r="-933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346" name="Object 330">
                    <a:extLst>
                      <a:ext uri="{FF2B5EF4-FFF2-40B4-BE49-F238E27FC236}">
                        <a16:creationId xmlns:a16="http://schemas.microsoft.com/office/drawing/2014/main" id="{F73B3BCB-2303-4CB6-B722-D023F3836135}"/>
                      </a:ext>
                    </a:extLst>
                  </p:cNvPr>
                  <p:cNvSpPr txBox="1"/>
                  <p:nvPr/>
                </p:nvSpPr>
                <p:spPr bwMode="auto">
                  <a:xfrm>
                    <a:off x="3560" y="799"/>
                    <a:ext cx="288" cy="328"/>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(2)</m:t>
                              </m:r>
                            </m:sup>
                          </m:sSubSup>
                        </m:oMath>
                      </m:oMathPara>
                    </a14:m>
                    <a:endParaRPr lang="zh-CN" altLang="en-US"/>
                  </a:p>
                </p:txBody>
              </p:sp>
            </mc:Choice>
            <mc:Fallback xmlns="">
              <p:sp>
                <p:nvSpPr>
                  <p:cNvPr id="86346" name="Object 330">
                    <a:extLst>
                      <a:ext uri="{FF2B5EF4-FFF2-40B4-BE49-F238E27FC236}">
                        <a16:creationId xmlns:a16="http://schemas.microsoft.com/office/drawing/2014/main" id="{F73B3BCB-2303-4CB6-B722-D023F3836135}"/>
                      </a:ext>
                    </a:extLst>
                  </p:cNvPr>
                  <p:cNvSpPr txBox="1">
                    <a:spLocks noRot="1" noChangeAspect="1" noMove="1" noResize="1" noEditPoints="1" noAdjustHandles="1" noChangeArrowheads="1" noChangeShapeType="1" noTextEdit="1"/>
                  </p:cNvSpPr>
                  <p:nvPr/>
                </p:nvSpPr>
                <p:spPr bwMode="auto">
                  <a:xfrm>
                    <a:off x="3560" y="799"/>
                    <a:ext cx="288" cy="328"/>
                  </a:xfrm>
                  <a:prstGeom prst="rect">
                    <a:avLst/>
                  </a:prstGeom>
                  <a:blipFill>
                    <a:blip r:embed="rId5"/>
                    <a:stretch>
                      <a:fillRect r="-10667"/>
                    </a:stretch>
                  </a:blipFill>
                  <a:ln>
                    <a:noFill/>
                  </a:ln>
                  <a:effectLst/>
                </p:spPr>
                <p:txBody>
                  <a:bodyPr/>
                  <a:lstStyle/>
                  <a:p>
                    <a:r>
                      <a:rPr lang="zh-CN" altLang="en-US">
                        <a:noFill/>
                      </a:rPr>
                      <a:t> </a:t>
                    </a:r>
                  </a:p>
                </p:txBody>
              </p:sp>
            </mc:Fallback>
          </mc:AlternateContent>
        </p:grpSp>
        <p:sp>
          <p:nvSpPr>
            <p:cNvPr id="86347" name="Text Box 331">
              <a:extLst>
                <a:ext uri="{FF2B5EF4-FFF2-40B4-BE49-F238E27FC236}">
                  <a16:creationId xmlns:a16="http://schemas.microsoft.com/office/drawing/2014/main" id="{01762B34-908A-4EF3-9B63-E4AC8205F31F}"/>
                </a:ext>
              </a:extLst>
            </p:cNvPr>
            <p:cNvSpPr txBox="1">
              <a:spLocks noChangeArrowheads="1"/>
            </p:cNvSpPr>
            <p:nvPr/>
          </p:nvSpPr>
          <p:spPr bwMode="auto">
            <a:xfrm>
              <a:off x="1745" y="2933"/>
              <a:ext cx="27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i="1">
                  <a:latin typeface="Times New Roman" panose="02020603050405020304" pitchFamily="18" charset="0"/>
                </a:rPr>
                <a:t>u</a:t>
              </a:r>
              <a:r>
                <a:rPr lang="en-US" altLang="zh-CN" b="0" baseline="-25000">
                  <a:latin typeface="Times New Roman" panose="02020603050405020304" pitchFamily="18" charset="0"/>
                </a:rPr>
                <a:t>s2</a:t>
              </a:r>
              <a:endParaRPr lang="en-US" altLang="zh-CN" b="0">
                <a:ea typeface="宋体" panose="02010600030101010101" pitchFamily="2" charset="-122"/>
              </a:endParaRPr>
            </a:p>
          </p:txBody>
        </p:sp>
        <p:sp>
          <p:nvSpPr>
            <p:cNvPr id="86348" name="Text Box 332">
              <a:extLst>
                <a:ext uri="{FF2B5EF4-FFF2-40B4-BE49-F238E27FC236}">
                  <a16:creationId xmlns:a16="http://schemas.microsoft.com/office/drawing/2014/main" id="{4C68CF66-A67E-4569-B742-FAC727501804}"/>
                </a:ext>
              </a:extLst>
            </p:cNvPr>
            <p:cNvSpPr txBox="1">
              <a:spLocks noChangeArrowheads="1"/>
            </p:cNvSpPr>
            <p:nvPr/>
          </p:nvSpPr>
          <p:spPr bwMode="auto">
            <a:xfrm>
              <a:off x="1633" y="2706"/>
              <a:ext cx="19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a:latin typeface="Times New Roman" panose="02020603050405020304" pitchFamily="18" charset="0"/>
                </a:rPr>
                <a:t>+</a:t>
              </a:r>
              <a:endParaRPr lang="en-US" altLang="zh-CN" b="0">
                <a:ea typeface="宋体" panose="02010600030101010101" pitchFamily="2" charset="-122"/>
              </a:endParaRPr>
            </a:p>
          </p:txBody>
        </p:sp>
        <p:sp>
          <p:nvSpPr>
            <p:cNvPr id="86349" name="Text Box 333">
              <a:extLst>
                <a:ext uri="{FF2B5EF4-FFF2-40B4-BE49-F238E27FC236}">
                  <a16:creationId xmlns:a16="http://schemas.microsoft.com/office/drawing/2014/main" id="{D1FC6D83-1A44-49E2-B177-65116F2CA161}"/>
                </a:ext>
              </a:extLst>
            </p:cNvPr>
            <p:cNvSpPr txBox="1">
              <a:spLocks noChangeArrowheads="1"/>
            </p:cNvSpPr>
            <p:nvPr/>
          </p:nvSpPr>
          <p:spPr bwMode="auto">
            <a:xfrm>
              <a:off x="1674" y="3114"/>
              <a:ext cx="19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a:latin typeface="Times New Roman" panose="02020603050405020304" pitchFamily="18" charset="0"/>
                </a:rPr>
                <a:t>–</a:t>
              </a:r>
              <a:endParaRPr lang="en-US" altLang="zh-CN" b="0">
                <a:ea typeface="宋体" panose="02010600030101010101" pitchFamily="2" charset="-122"/>
              </a:endParaRPr>
            </a:p>
          </p:txBody>
        </p:sp>
      </p:grpSp>
      <p:grpSp>
        <p:nvGrpSpPr>
          <p:cNvPr id="86419" name="Group 403">
            <a:extLst>
              <a:ext uri="{FF2B5EF4-FFF2-40B4-BE49-F238E27FC236}">
                <a16:creationId xmlns:a16="http://schemas.microsoft.com/office/drawing/2014/main" id="{9576D8F2-BE93-4AE9-97DD-26BC0EEFD0A7}"/>
              </a:ext>
            </a:extLst>
          </p:cNvPr>
          <p:cNvGrpSpPr>
            <a:grpSpLocks/>
          </p:cNvGrpSpPr>
          <p:nvPr/>
        </p:nvGrpSpPr>
        <p:grpSpPr bwMode="auto">
          <a:xfrm>
            <a:off x="468313" y="692410"/>
            <a:ext cx="4103687" cy="1915093"/>
            <a:chOff x="5375" y="1420"/>
            <a:chExt cx="2404" cy="1168"/>
          </a:xfrm>
        </p:grpSpPr>
        <p:sp>
          <p:nvSpPr>
            <p:cNvPr id="86389" name="Oval 373">
              <a:extLst>
                <a:ext uri="{FF2B5EF4-FFF2-40B4-BE49-F238E27FC236}">
                  <a16:creationId xmlns:a16="http://schemas.microsoft.com/office/drawing/2014/main" id="{398280E6-A435-408A-BF3D-6B43F6D6EF18}"/>
                </a:ext>
              </a:extLst>
            </p:cNvPr>
            <p:cNvSpPr>
              <a:spLocks noChangeArrowheads="1"/>
            </p:cNvSpPr>
            <p:nvPr/>
          </p:nvSpPr>
          <p:spPr bwMode="auto">
            <a:xfrm>
              <a:off x="7101" y="2097"/>
              <a:ext cx="329" cy="34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86390" name="Oval 374">
              <a:extLst>
                <a:ext uri="{FF2B5EF4-FFF2-40B4-BE49-F238E27FC236}">
                  <a16:creationId xmlns:a16="http://schemas.microsoft.com/office/drawing/2014/main" id="{1AAC55AD-8249-4A34-83D6-F5041FC8B715}"/>
                </a:ext>
              </a:extLst>
            </p:cNvPr>
            <p:cNvSpPr>
              <a:spLocks noChangeArrowheads="1"/>
            </p:cNvSpPr>
            <p:nvPr/>
          </p:nvSpPr>
          <p:spPr bwMode="auto">
            <a:xfrm>
              <a:off x="6239" y="2107"/>
              <a:ext cx="328" cy="34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86391" name="Rectangle 375">
              <a:extLst>
                <a:ext uri="{FF2B5EF4-FFF2-40B4-BE49-F238E27FC236}">
                  <a16:creationId xmlns:a16="http://schemas.microsoft.com/office/drawing/2014/main" id="{5F99F04B-8044-444D-88F2-C5E7621BFAB6}"/>
                </a:ext>
              </a:extLst>
            </p:cNvPr>
            <p:cNvSpPr>
              <a:spLocks noChangeArrowheads="1"/>
            </p:cNvSpPr>
            <p:nvPr/>
          </p:nvSpPr>
          <p:spPr bwMode="auto">
            <a:xfrm>
              <a:off x="5540" y="1420"/>
              <a:ext cx="1726" cy="1158"/>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86392" name="Line 376">
              <a:extLst>
                <a:ext uri="{FF2B5EF4-FFF2-40B4-BE49-F238E27FC236}">
                  <a16:creationId xmlns:a16="http://schemas.microsoft.com/office/drawing/2014/main" id="{3594D44C-3645-4542-954E-9BC3D1B25E44}"/>
                </a:ext>
              </a:extLst>
            </p:cNvPr>
            <p:cNvSpPr>
              <a:spLocks noChangeShapeType="1"/>
            </p:cNvSpPr>
            <p:nvPr/>
          </p:nvSpPr>
          <p:spPr bwMode="auto">
            <a:xfrm>
              <a:off x="6403" y="1420"/>
              <a:ext cx="0" cy="115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86393" name="Text Box 377">
              <a:extLst>
                <a:ext uri="{FF2B5EF4-FFF2-40B4-BE49-F238E27FC236}">
                  <a16:creationId xmlns:a16="http://schemas.microsoft.com/office/drawing/2014/main" id="{74746A94-F346-4BEE-A8DC-9C406E5BFE40}"/>
                </a:ext>
              </a:extLst>
            </p:cNvPr>
            <p:cNvSpPr txBox="1">
              <a:spLocks noChangeArrowheads="1"/>
            </p:cNvSpPr>
            <p:nvPr/>
          </p:nvSpPr>
          <p:spPr bwMode="auto">
            <a:xfrm>
              <a:off x="5498" y="1548"/>
              <a:ext cx="43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i="1">
                  <a:latin typeface="Times New Roman" panose="02020603050405020304" pitchFamily="18" charset="0"/>
                </a:rPr>
                <a:t>G</a:t>
              </a:r>
              <a:r>
                <a:rPr lang="en-US" altLang="zh-CN" b="0" baseline="-25000">
                  <a:latin typeface="Times New Roman" panose="02020603050405020304" pitchFamily="18" charset="0"/>
                </a:rPr>
                <a:t>1</a:t>
              </a:r>
              <a:endParaRPr lang="en-US" altLang="zh-CN" b="0">
                <a:ea typeface="宋体" panose="02010600030101010101" pitchFamily="2" charset="-122"/>
              </a:endParaRPr>
            </a:p>
          </p:txBody>
        </p:sp>
        <p:sp>
          <p:nvSpPr>
            <p:cNvPr id="86394" name="Text Box 378">
              <a:extLst>
                <a:ext uri="{FF2B5EF4-FFF2-40B4-BE49-F238E27FC236}">
                  <a16:creationId xmlns:a16="http://schemas.microsoft.com/office/drawing/2014/main" id="{161C889A-335C-44EE-921A-BAA645D1DAB6}"/>
                </a:ext>
              </a:extLst>
            </p:cNvPr>
            <p:cNvSpPr txBox="1">
              <a:spLocks noChangeArrowheads="1"/>
            </p:cNvSpPr>
            <p:nvPr/>
          </p:nvSpPr>
          <p:spPr bwMode="auto">
            <a:xfrm>
              <a:off x="5651" y="1849"/>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i="1">
                  <a:latin typeface="Times New Roman" panose="02020603050405020304" pitchFamily="18" charset="0"/>
                </a:rPr>
                <a:t>i</a:t>
              </a:r>
              <a:r>
                <a:rPr lang="en-US" altLang="zh-CN" b="0" baseline="-25000">
                  <a:latin typeface="Times New Roman" panose="02020603050405020304" pitchFamily="18" charset="0"/>
                </a:rPr>
                <a:t>s1</a:t>
              </a:r>
              <a:endParaRPr lang="en-US" altLang="zh-CN" b="0">
                <a:ea typeface="宋体" panose="02010600030101010101" pitchFamily="2" charset="-122"/>
              </a:endParaRPr>
            </a:p>
          </p:txBody>
        </p:sp>
        <p:sp>
          <p:nvSpPr>
            <p:cNvPr id="86395" name="Text Box 379">
              <a:extLst>
                <a:ext uri="{FF2B5EF4-FFF2-40B4-BE49-F238E27FC236}">
                  <a16:creationId xmlns:a16="http://schemas.microsoft.com/office/drawing/2014/main" id="{A1F261A7-41DB-4ADD-AD80-6032EBF76A26}"/>
                </a:ext>
              </a:extLst>
            </p:cNvPr>
            <p:cNvSpPr txBox="1">
              <a:spLocks noChangeArrowheads="1"/>
            </p:cNvSpPr>
            <p:nvPr/>
          </p:nvSpPr>
          <p:spPr bwMode="auto">
            <a:xfrm>
              <a:off x="6403" y="1547"/>
              <a:ext cx="37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i="1">
                  <a:latin typeface="Times New Roman" panose="02020603050405020304" pitchFamily="18" charset="0"/>
                </a:rPr>
                <a:t>G</a:t>
              </a:r>
              <a:r>
                <a:rPr lang="en-US" altLang="zh-CN" b="0" baseline="-25000">
                  <a:latin typeface="Times New Roman" panose="02020603050405020304" pitchFamily="18" charset="0"/>
                </a:rPr>
                <a:t>2</a:t>
              </a:r>
              <a:endParaRPr lang="en-US" altLang="zh-CN" b="0">
                <a:ea typeface="宋体" panose="02010600030101010101" pitchFamily="2" charset="-122"/>
              </a:endParaRPr>
            </a:p>
          </p:txBody>
        </p:sp>
        <p:sp>
          <p:nvSpPr>
            <p:cNvPr id="86396" name="Text Box 380">
              <a:extLst>
                <a:ext uri="{FF2B5EF4-FFF2-40B4-BE49-F238E27FC236}">
                  <a16:creationId xmlns:a16="http://schemas.microsoft.com/office/drawing/2014/main" id="{8B175E85-3538-40F7-AA65-E538F17ADD69}"/>
                </a:ext>
              </a:extLst>
            </p:cNvPr>
            <p:cNvSpPr txBox="1">
              <a:spLocks noChangeArrowheads="1"/>
            </p:cNvSpPr>
            <p:nvPr/>
          </p:nvSpPr>
          <p:spPr bwMode="auto">
            <a:xfrm>
              <a:off x="6604" y="2104"/>
              <a:ext cx="25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i="1">
                  <a:latin typeface="Times New Roman" panose="02020603050405020304" pitchFamily="18" charset="0"/>
                </a:rPr>
                <a:t>u</a:t>
              </a:r>
              <a:r>
                <a:rPr lang="en-US" altLang="zh-CN" b="0" baseline="-25000">
                  <a:latin typeface="Times New Roman" panose="02020603050405020304" pitchFamily="18" charset="0"/>
                </a:rPr>
                <a:t>s2</a:t>
              </a:r>
              <a:endParaRPr lang="en-US" altLang="zh-CN" b="0">
                <a:ea typeface="宋体" panose="02010600030101010101" pitchFamily="2" charset="-122"/>
              </a:endParaRPr>
            </a:p>
          </p:txBody>
        </p:sp>
        <p:sp>
          <p:nvSpPr>
            <p:cNvPr id="86397" name="Text Box 381">
              <a:extLst>
                <a:ext uri="{FF2B5EF4-FFF2-40B4-BE49-F238E27FC236}">
                  <a16:creationId xmlns:a16="http://schemas.microsoft.com/office/drawing/2014/main" id="{E4B358BD-B564-4D87-9A14-5E8D4419D0A7}"/>
                </a:ext>
              </a:extLst>
            </p:cNvPr>
            <p:cNvSpPr txBox="1">
              <a:spLocks noChangeArrowheads="1"/>
            </p:cNvSpPr>
            <p:nvPr/>
          </p:nvSpPr>
          <p:spPr bwMode="auto">
            <a:xfrm>
              <a:off x="7266" y="1547"/>
              <a:ext cx="37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i="1">
                  <a:latin typeface="Times New Roman" panose="02020603050405020304" pitchFamily="18" charset="0"/>
                </a:rPr>
                <a:t>G</a:t>
              </a:r>
              <a:r>
                <a:rPr lang="en-US" altLang="zh-CN" b="0" baseline="-25000">
                  <a:latin typeface="Times New Roman" panose="02020603050405020304" pitchFamily="18" charset="0"/>
                </a:rPr>
                <a:t>3</a:t>
              </a:r>
              <a:endParaRPr lang="en-US" altLang="zh-CN" b="0">
                <a:ea typeface="宋体" panose="02010600030101010101" pitchFamily="2" charset="-122"/>
              </a:endParaRPr>
            </a:p>
          </p:txBody>
        </p:sp>
        <p:sp>
          <p:nvSpPr>
            <p:cNvPr id="86398" name="Text Box 382">
              <a:extLst>
                <a:ext uri="{FF2B5EF4-FFF2-40B4-BE49-F238E27FC236}">
                  <a16:creationId xmlns:a16="http://schemas.microsoft.com/office/drawing/2014/main" id="{2B5C33AC-EC9E-4DAC-B579-F30F680F93AF}"/>
                </a:ext>
              </a:extLst>
            </p:cNvPr>
            <p:cNvSpPr txBox="1">
              <a:spLocks noChangeArrowheads="1"/>
            </p:cNvSpPr>
            <p:nvPr/>
          </p:nvSpPr>
          <p:spPr bwMode="auto">
            <a:xfrm>
              <a:off x="7389" y="2105"/>
              <a:ext cx="39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i="1">
                  <a:latin typeface="Times New Roman" panose="02020603050405020304" pitchFamily="18" charset="0"/>
                </a:rPr>
                <a:t>u</a:t>
              </a:r>
              <a:r>
                <a:rPr lang="en-US" altLang="zh-CN" b="0" baseline="-25000">
                  <a:latin typeface="Times New Roman" panose="02020603050405020304" pitchFamily="18" charset="0"/>
                </a:rPr>
                <a:t>s3</a:t>
              </a:r>
              <a:endParaRPr lang="en-US" altLang="zh-CN" b="0">
                <a:ea typeface="宋体" panose="02010600030101010101" pitchFamily="2" charset="-122"/>
              </a:endParaRPr>
            </a:p>
          </p:txBody>
        </p:sp>
        <p:sp>
          <p:nvSpPr>
            <p:cNvPr id="86399" name="Line 383">
              <a:extLst>
                <a:ext uri="{FF2B5EF4-FFF2-40B4-BE49-F238E27FC236}">
                  <a16:creationId xmlns:a16="http://schemas.microsoft.com/office/drawing/2014/main" id="{493152B9-96B8-4FB6-BC75-CFF26A5EA4EE}"/>
                </a:ext>
              </a:extLst>
            </p:cNvPr>
            <p:cNvSpPr>
              <a:spLocks noChangeShapeType="1"/>
            </p:cNvSpPr>
            <p:nvPr/>
          </p:nvSpPr>
          <p:spPr bwMode="auto">
            <a:xfrm>
              <a:off x="6279" y="1506"/>
              <a:ext cx="0" cy="225"/>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lIns="92075" tIns="46038" rIns="92075" bIns="46038" anchor="ctr"/>
            <a:lstStyle/>
            <a:p>
              <a:endParaRPr lang="zh-CN" altLang="en-US" dirty="0"/>
            </a:p>
          </p:txBody>
        </p:sp>
        <p:sp>
          <p:nvSpPr>
            <p:cNvPr id="86400" name="Text Box 384">
              <a:extLst>
                <a:ext uri="{FF2B5EF4-FFF2-40B4-BE49-F238E27FC236}">
                  <a16:creationId xmlns:a16="http://schemas.microsoft.com/office/drawing/2014/main" id="{929F7722-6E0A-473B-8759-258CB568EE09}"/>
                </a:ext>
              </a:extLst>
            </p:cNvPr>
            <p:cNvSpPr txBox="1">
              <a:spLocks noChangeArrowheads="1"/>
            </p:cNvSpPr>
            <p:nvPr/>
          </p:nvSpPr>
          <p:spPr bwMode="auto">
            <a:xfrm>
              <a:off x="6051" y="1547"/>
              <a:ext cx="192"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i="1">
                  <a:latin typeface="Times New Roman" panose="02020603050405020304" pitchFamily="18" charset="0"/>
                </a:rPr>
                <a:t>i</a:t>
              </a:r>
              <a:r>
                <a:rPr lang="en-US" altLang="zh-CN" b="0" baseline="-25000">
                  <a:latin typeface="Times New Roman" panose="02020603050405020304" pitchFamily="18" charset="0"/>
                </a:rPr>
                <a:t>2</a:t>
              </a:r>
              <a:endParaRPr lang="en-US" altLang="zh-CN" b="0">
                <a:ea typeface="宋体" panose="02010600030101010101" pitchFamily="2" charset="-122"/>
              </a:endParaRPr>
            </a:p>
          </p:txBody>
        </p:sp>
        <p:sp>
          <p:nvSpPr>
            <p:cNvPr id="86401" name="Line 385">
              <a:extLst>
                <a:ext uri="{FF2B5EF4-FFF2-40B4-BE49-F238E27FC236}">
                  <a16:creationId xmlns:a16="http://schemas.microsoft.com/office/drawing/2014/main" id="{AA4572F9-DC85-41A7-9D1F-F2DAD7A1AEF9}"/>
                </a:ext>
              </a:extLst>
            </p:cNvPr>
            <p:cNvSpPr>
              <a:spLocks noChangeShapeType="1"/>
            </p:cNvSpPr>
            <p:nvPr/>
          </p:nvSpPr>
          <p:spPr bwMode="auto">
            <a:xfrm>
              <a:off x="6773" y="1464"/>
              <a:ext cx="292" cy="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lIns="92075" tIns="46038" rIns="92075" bIns="46038" anchor="ctr"/>
            <a:lstStyle/>
            <a:p>
              <a:endParaRPr lang="zh-CN" altLang="en-US"/>
            </a:p>
          </p:txBody>
        </p:sp>
        <p:sp>
          <p:nvSpPr>
            <p:cNvPr id="86402" name="Text Box 386">
              <a:extLst>
                <a:ext uri="{FF2B5EF4-FFF2-40B4-BE49-F238E27FC236}">
                  <a16:creationId xmlns:a16="http://schemas.microsoft.com/office/drawing/2014/main" id="{5B92F17D-FC9E-4704-8E27-1C2E1EFAA847}"/>
                </a:ext>
              </a:extLst>
            </p:cNvPr>
            <p:cNvSpPr txBox="1">
              <a:spLocks noChangeArrowheads="1"/>
            </p:cNvSpPr>
            <p:nvPr/>
          </p:nvSpPr>
          <p:spPr bwMode="auto">
            <a:xfrm>
              <a:off x="6834" y="1461"/>
              <a:ext cx="192"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i="1">
                  <a:latin typeface="Times New Roman" panose="02020603050405020304" pitchFamily="18" charset="0"/>
                </a:rPr>
                <a:t>i</a:t>
              </a:r>
              <a:r>
                <a:rPr lang="en-US" altLang="zh-CN" b="0" baseline="-25000">
                  <a:latin typeface="Times New Roman" panose="02020603050405020304" pitchFamily="18" charset="0"/>
                </a:rPr>
                <a:t>3</a:t>
              </a:r>
              <a:endParaRPr lang="en-US" altLang="zh-CN" b="0">
                <a:ea typeface="宋体" panose="02010600030101010101" pitchFamily="2" charset="-122"/>
              </a:endParaRPr>
            </a:p>
          </p:txBody>
        </p:sp>
        <p:sp>
          <p:nvSpPr>
            <p:cNvPr id="86403" name="Text Box 387">
              <a:extLst>
                <a:ext uri="{FF2B5EF4-FFF2-40B4-BE49-F238E27FC236}">
                  <a16:creationId xmlns:a16="http://schemas.microsoft.com/office/drawing/2014/main" id="{7BAC98CA-1C62-48CA-8ADC-3DD4BF4D214B}"/>
                </a:ext>
              </a:extLst>
            </p:cNvPr>
            <p:cNvSpPr txBox="1">
              <a:spLocks noChangeArrowheads="1"/>
            </p:cNvSpPr>
            <p:nvPr/>
          </p:nvSpPr>
          <p:spPr bwMode="auto">
            <a:xfrm>
              <a:off x="6502" y="1891"/>
              <a:ext cx="18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a:latin typeface="Times New Roman" panose="02020603050405020304" pitchFamily="18" charset="0"/>
                </a:rPr>
                <a:t>+</a:t>
              </a:r>
              <a:endParaRPr lang="en-US" altLang="zh-CN">
                <a:ea typeface="宋体" panose="02010600030101010101" pitchFamily="2" charset="-122"/>
              </a:endParaRPr>
            </a:p>
          </p:txBody>
        </p:sp>
        <p:sp>
          <p:nvSpPr>
            <p:cNvPr id="86404" name="Text Box 388">
              <a:extLst>
                <a:ext uri="{FF2B5EF4-FFF2-40B4-BE49-F238E27FC236}">
                  <a16:creationId xmlns:a16="http://schemas.microsoft.com/office/drawing/2014/main" id="{EE4B873E-F28A-413F-8A08-816384E806F2}"/>
                </a:ext>
              </a:extLst>
            </p:cNvPr>
            <p:cNvSpPr txBox="1">
              <a:spLocks noChangeArrowheads="1"/>
            </p:cNvSpPr>
            <p:nvPr/>
          </p:nvSpPr>
          <p:spPr bwMode="auto">
            <a:xfrm>
              <a:off x="6500" y="2361"/>
              <a:ext cx="17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a:latin typeface="Times New Roman" panose="02020603050405020304" pitchFamily="18" charset="0"/>
                </a:rPr>
                <a:t>–</a:t>
              </a:r>
              <a:endParaRPr lang="en-US" altLang="zh-CN">
                <a:ea typeface="宋体" panose="02010600030101010101" pitchFamily="2" charset="-122"/>
              </a:endParaRPr>
            </a:p>
          </p:txBody>
        </p:sp>
        <p:sp>
          <p:nvSpPr>
            <p:cNvPr id="86405" name="Text Box 389">
              <a:extLst>
                <a:ext uri="{FF2B5EF4-FFF2-40B4-BE49-F238E27FC236}">
                  <a16:creationId xmlns:a16="http://schemas.microsoft.com/office/drawing/2014/main" id="{A8A9AA91-1068-48E3-AE49-426B0F0733F8}"/>
                </a:ext>
              </a:extLst>
            </p:cNvPr>
            <p:cNvSpPr txBox="1">
              <a:spLocks noChangeArrowheads="1"/>
            </p:cNvSpPr>
            <p:nvPr/>
          </p:nvSpPr>
          <p:spPr bwMode="auto">
            <a:xfrm>
              <a:off x="7368" y="1892"/>
              <a:ext cx="18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a:latin typeface="Times New Roman" panose="02020603050405020304" pitchFamily="18" charset="0"/>
                </a:rPr>
                <a:t>+</a:t>
              </a:r>
              <a:endParaRPr lang="en-US" altLang="zh-CN">
                <a:ea typeface="宋体" panose="02010600030101010101" pitchFamily="2" charset="-122"/>
              </a:endParaRPr>
            </a:p>
          </p:txBody>
        </p:sp>
        <p:sp>
          <p:nvSpPr>
            <p:cNvPr id="86406" name="Text Box 390">
              <a:extLst>
                <a:ext uri="{FF2B5EF4-FFF2-40B4-BE49-F238E27FC236}">
                  <a16:creationId xmlns:a16="http://schemas.microsoft.com/office/drawing/2014/main" id="{1D7C41EF-D5AA-4335-B51C-AD80BF8D0214}"/>
                </a:ext>
              </a:extLst>
            </p:cNvPr>
            <p:cNvSpPr txBox="1">
              <a:spLocks noChangeArrowheads="1"/>
            </p:cNvSpPr>
            <p:nvPr/>
          </p:nvSpPr>
          <p:spPr bwMode="auto">
            <a:xfrm>
              <a:off x="7363" y="2362"/>
              <a:ext cx="17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a:latin typeface="Times New Roman" panose="02020603050405020304" pitchFamily="18" charset="0"/>
                </a:rPr>
                <a:t>–</a:t>
              </a:r>
              <a:endParaRPr lang="en-US" altLang="zh-CN">
                <a:ea typeface="宋体" panose="02010600030101010101" pitchFamily="2" charset="-122"/>
              </a:endParaRPr>
            </a:p>
          </p:txBody>
        </p:sp>
        <p:sp>
          <p:nvSpPr>
            <p:cNvPr id="86410" name="Rectangle 394">
              <a:extLst>
                <a:ext uri="{FF2B5EF4-FFF2-40B4-BE49-F238E27FC236}">
                  <a16:creationId xmlns:a16="http://schemas.microsoft.com/office/drawing/2014/main" id="{E47D8050-39C4-42C1-BBC5-371354542D23}"/>
                </a:ext>
              </a:extLst>
            </p:cNvPr>
            <p:cNvSpPr>
              <a:spLocks noChangeArrowheads="1"/>
            </p:cNvSpPr>
            <p:nvPr/>
          </p:nvSpPr>
          <p:spPr bwMode="auto">
            <a:xfrm>
              <a:off x="7192" y="1550"/>
              <a:ext cx="115" cy="300"/>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411" name="Rectangle 395">
              <a:extLst>
                <a:ext uri="{FF2B5EF4-FFF2-40B4-BE49-F238E27FC236}">
                  <a16:creationId xmlns:a16="http://schemas.microsoft.com/office/drawing/2014/main" id="{CC7209D0-9F85-4ADF-B55A-3E453FB17C63}"/>
                </a:ext>
              </a:extLst>
            </p:cNvPr>
            <p:cNvSpPr>
              <a:spLocks noChangeArrowheads="1"/>
            </p:cNvSpPr>
            <p:nvPr/>
          </p:nvSpPr>
          <p:spPr bwMode="auto">
            <a:xfrm>
              <a:off x="6321" y="1550"/>
              <a:ext cx="115" cy="300"/>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412" name="Rectangle 396">
              <a:extLst>
                <a:ext uri="{FF2B5EF4-FFF2-40B4-BE49-F238E27FC236}">
                  <a16:creationId xmlns:a16="http://schemas.microsoft.com/office/drawing/2014/main" id="{A551176D-459E-4D6D-8CBA-CD2CC87783B1}"/>
                </a:ext>
              </a:extLst>
            </p:cNvPr>
            <p:cNvSpPr>
              <a:spLocks noChangeArrowheads="1"/>
            </p:cNvSpPr>
            <p:nvPr/>
          </p:nvSpPr>
          <p:spPr bwMode="auto">
            <a:xfrm>
              <a:off x="5457" y="1550"/>
              <a:ext cx="116" cy="300"/>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6413" name="Group 397">
              <a:extLst>
                <a:ext uri="{FF2B5EF4-FFF2-40B4-BE49-F238E27FC236}">
                  <a16:creationId xmlns:a16="http://schemas.microsoft.com/office/drawing/2014/main" id="{BE19E42B-F613-43D3-923A-07F0A89040DF}"/>
                </a:ext>
              </a:extLst>
            </p:cNvPr>
            <p:cNvGrpSpPr>
              <a:grpSpLocks/>
            </p:cNvGrpSpPr>
            <p:nvPr/>
          </p:nvGrpSpPr>
          <p:grpSpPr bwMode="auto">
            <a:xfrm>
              <a:off x="5375" y="1893"/>
              <a:ext cx="329" cy="557"/>
              <a:chOff x="2336" y="2568"/>
              <a:chExt cx="363" cy="590"/>
            </a:xfrm>
          </p:grpSpPr>
          <p:grpSp>
            <p:nvGrpSpPr>
              <p:cNvPr id="86414" name="Group 398">
                <a:extLst>
                  <a:ext uri="{FF2B5EF4-FFF2-40B4-BE49-F238E27FC236}">
                    <a16:creationId xmlns:a16="http://schemas.microsoft.com/office/drawing/2014/main" id="{5664AB83-6AC9-4837-8067-0D392BC12433}"/>
                  </a:ext>
                </a:extLst>
              </p:cNvPr>
              <p:cNvGrpSpPr>
                <a:grpSpLocks/>
              </p:cNvGrpSpPr>
              <p:nvPr/>
            </p:nvGrpSpPr>
            <p:grpSpPr bwMode="auto">
              <a:xfrm>
                <a:off x="2336" y="2795"/>
                <a:ext cx="363" cy="363"/>
                <a:chOff x="4785" y="709"/>
                <a:chExt cx="363" cy="363"/>
              </a:xfrm>
            </p:grpSpPr>
            <p:sp>
              <p:nvSpPr>
                <p:cNvPr id="86415" name="Oval 399">
                  <a:extLst>
                    <a:ext uri="{FF2B5EF4-FFF2-40B4-BE49-F238E27FC236}">
                      <a16:creationId xmlns:a16="http://schemas.microsoft.com/office/drawing/2014/main" id="{0461D686-454B-4B94-8458-EAA21A34B9B8}"/>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86416" name="Line 400">
                  <a:extLst>
                    <a:ext uri="{FF2B5EF4-FFF2-40B4-BE49-F238E27FC236}">
                      <a16:creationId xmlns:a16="http://schemas.microsoft.com/office/drawing/2014/main" id="{9BAF3ACC-60E0-48A4-B2CF-5795638DE656}"/>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417" name="Line 401">
                <a:extLst>
                  <a:ext uri="{FF2B5EF4-FFF2-40B4-BE49-F238E27FC236}">
                    <a16:creationId xmlns:a16="http://schemas.microsoft.com/office/drawing/2014/main" id="{054F65EF-DF66-49C6-B125-EB6BB3216913}"/>
                  </a:ext>
                </a:extLst>
              </p:cNvPr>
              <p:cNvSpPr>
                <a:spLocks noChangeShapeType="1"/>
              </p:cNvSpPr>
              <p:nvPr/>
            </p:nvSpPr>
            <p:spPr bwMode="auto">
              <a:xfrm flipV="1">
                <a:off x="2517" y="2568"/>
                <a:ext cx="0" cy="227"/>
              </a:xfrm>
              <a:prstGeom prst="line">
                <a:avLst/>
              </a:prstGeom>
              <a:ln>
                <a:headEnd/>
                <a:tailEnd type="triangle" w="med" len="lg"/>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lstStyle/>
              <a:p>
                <a:endParaRPr lang="zh-CN" altLang="en-US"/>
              </a:p>
            </p:txBody>
          </p:sp>
        </p:grpSp>
      </p:grpSp>
      <p:grpSp>
        <p:nvGrpSpPr>
          <p:cNvPr id="86425" name="Group 409">
            <a:extLst>
              <a:ext uri="{FF2B5EF4-FFF2-40B4-BE49-F238E27FC236}">
                <a16:creationId xmlns:a16="http://schemas.microsoft.com/office/drawing/2014/main" id="{27F37835-216F-4D0E-A63D-F0474D94544A}"/>
              </a:ext>
            </a:extLst>
          </p:cNvPr>
          <p:cNvGrpSpPr>
            <a:grpSpLocks/>
          </p:cNvGrpSpPr>
          <p:nvPr/>
        </p:nvGrpSpPr>
        <p:grpSpPr bwMode="auto">
          <a:xfrm>
            <a:off x="5003800" y="692150"/>
            <a:ext cx="3960813" cy="1879600"/>
            <a:chOff x="3152" y="436"/>
            <a:chExt cx="2495" cy="1184"/>
          </a:xfrm>
        </p:grpSpPr>
        <mc:AlternateContent xmlns:mc="http://schemas.openxmlformats.org/markup-compatibility/2006" xmlns:a14="http://schemas.microsoft.com/office/drawing/2010/main">
          <mc:Choice Requires="a14">
            <p:sp>
              <p:nvSpPr>
                <p:cNvPr id="86257" name="Object 241">
                  <a:extLst>
                    <a:ext uri="{FF2B5EF4-FFF2-40B4-BE49-F238E27FC236}">
                      <a16:creationId xmlns:a16="http://schemas.microsoft.com/office/drawing/2014/main" id="{2037BB1A-EBE2-47A6-8F5F-16EF84E73C66}"/>
                    </a:ext>
                  </a:extLst>
                </p:cNvPr>
                <p:cNvSpPr txBox="1"/>
                <p:nvPr/>
              </p:nvSpPr>
              <p:spPr bwMode="auto">
                <a:xfrm>
                  <a:off x="3858" y="527"/>
                  <a:ext cx="246" cy="33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(1)</m:t>
                            </m:r>
                          </m:sup>
                        </m:sSubSup>
                      </m:oMath>
                    </m:oMathPara>
                  </a14:m>
                  <a:endParaRPr lang="zh-CN" altLang="en-US"/>
                </a:p>
              </p:txBody>
            </p:sp>
          </mc:Choice>
          <mc:Fallback xmlns="">
            <p:sp>
              <p:nvSpPr>
                <p:cNvPr id="86257" name="Object 241">
                  <a:extLst>
                    <a:ext uri="{FF2B5EF4-FFF2-40B4-BE49-F238E27FC236}">
                      <a16:creationId xmlns:a16="http://schemas.microsoft.com/office/drawing/2014/main" id="{2037BB1A-EBE2-47A6-8F5F-16EF84E73C66}"/>
                    </a:ext>
                  </a:extLst>
                </p:cNvPr>
                <p:cNvSpPr txBox="1">
                  <a:spLocks noRot="1" noChangeAspect="1" noMove="1" noResize="1" noEditPoints="1" noAdjustHandles="1" noChangeArrowheads="1" noChangeShapeType="1" noTextEdit="1"/>
                </p:cNvSpPr>
                <p:nvPr/>
              </p:nvSpPr>
              <p:spPr bwMode="auto">
                <a:xfrm>
                  <a:off x="3858" y="527"/>
                  <a:ext cx="246" cy="333"/>
                </a:xfrm>
                <a:prstGeom prst="rect">
                  <a:avLst/>
                </a:prstGeom>
                <a:blipFill>
                  <a:blip r:embed="rId6"/>
                  <a:stretch>
                    <a:fillRect r="-28125"/>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258" name="Object 242">
                  <a:extLst>
                    <a:ext uri="{FF2B5EF4-FFF2-40B4-BE49-F238E27FC236}">
                      <a16:creationId xmlns:a16="http://schemas.microsoft.com/office/drawing/2014/main" id="{D1A7F3E0-059E-4595-9A7D-5EDC6C5110EF}"/>
                    </a:ext>
                  </a:extLst>
                </p:cNvPr>
                <p:cNvSpPr txBox="1"/>
                <p:nvPr/>
              </p:nvSpPr>
              <p:spPr bwMode="auto">
                <a:xfrm>
                  <a:off x="4765" y="482"/>
                  <a:ext cx="245" cy="331"/>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3</m:t>
                            </m:r>
                          </m:sub>
                          <m:sup>
                            <m:r>
                              <a:rPr lang="zh-CN" altLang="en-US" i="1">
                                <a:solidFill>
                                  <a:srgbClr val="000000"/>
                                </a:solidFill>
                                <a:latin typeface="Cambria Math" panose="02040503050406030204" pitchFamily="18" charset="0"/>
                              </a:rPr>
                              <m:t>(1)</m:t>
                            </m:r>
                          </m:sup>
                        </m:sSubSup>
                      </m:oMath>
                    </m:oMathPara>
                  </a14:m>
                  <a:endParaRPr lang="zh-CN" altLang="en-US"/>
                </a:p>
              </p:txBody>
            </p:sp>
          </mc:Choice>
          <mc:Fallback xmlns="">
            <p:sp>
              <p:nvSpPr>
                <p:cNvPr id="86258" name="Object 242">
                  <a:extLst>
                    <a:ext uri="{FF2B5EF4-FFF2-40B4-BE49-F238E27FC236}">
                      <a16:creationId xmlns:a16="http://schemas.microsoft.com/office/drawing/2014/main" id="{D1A7F3E0-059E-4595-9A7D-5EDC6C5110EF}"/>
                    </a:ext>
                  </a:extLst>
                </p:cNvPr>
                <p:cNvSpPr txBox="1">
                  <a:spLocks noRot="1" noChangeAspect="1" noMove="1" noResize="1" noEditPoints="1" noAdjustHandles="1" noChangeArrowheads="1" noChangeShapeType="1" noTextEdit="1"/>
                </p:cNvSpPr>
                <p:nvPr/>
              </p:nvSpPr>
              <p:spPr bwMode="auto">
                <a:xfrm>
                  <a:off x="4765" y="482"/>
                  <a:ext cx="245" cy="331"/>
                </a:xfrm>
                <a:prstGeom prst="rect">
                  <a:avLst/>
                </a:prstGeom>
                <a:blipFill>
                  <a:blip r:embed="rId7"/>
                  <a:stretch>
                    <a:fillRect r="-28125"/>
                  </a:stretch>
                </a:blipFill>
                <a:ln>
                  <a:noFill/>
                </a:ln>
                <a:effectLst/>
              </p:spPr>
              <p:txBody>
                <a:bodyPr/>
                <a:lstStyle/>
                <a:p>
                  <a:r>
                    <a:rPr lang="zh-CN" altLang="en-US">
                      <a:noFill/>
                    </a:rPr>
                    <a:t> </a:t>
                  </a:r>
                </a:p>
              </p:txBody>
            </p:sp>
          </mc:Fallback>
        </mc:AlternateContent>
        <p:sp>
          <p:nvSpPr>
            <p:cNvPr id="86261" name="Rectangle 245">
              <a:extLst>
                <a:ext uri="{FF2B5EF4-FFF2-40B4-BE49-F238E27FC236}">
                  <a16:creationId xmlns:a16="http://schemas.microsoft.com/office/drawing/2014/main" id="{672ACAE2-A176-42BD-9BFD-5FAB20E0CE6F}"/>
                </a:ext>
              </a:extLst>
            </p:cNvPr>
            <p:cNvSpPr>
              <a:spLocks noChangeArrowheads="1"/>
            </p:cNvSpPr>
            <p:nvPr/>
          </p:nvSpPr>
          <p:spPr bwMode="auto">
            <a:xfrm>
              <a:off x="3334" y="436"/>
              <a:ext cx="1905" cy="118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86262" name="Line 246">
              <a:extLst>
                <a:ext uri="{FF2B5EF4-FFF2-40B4-BE49-F238E27FC236}">
                  <a16:creationId xmlns:a16="http://schemas.microsoft.com/office/drawing/2014/main" id="{A5AD708F-B59B-40CC-821A-8AEDE963333E}"/>
                </a:ext>
              </a:extLst>
            </p:cNvPr>
            <p:cNvSpPr>
              <a:spLocks noChangeShapeType="1"/>
            </p:cNvSpPr>
            <p:nvPr/>
          </p:nvSpPr>
          <p:spPr bwMode="auto">
            <a:xfrm>
              <a:off x="4267" y="436"/>
              <a:ext cx="0" cy="118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86263" name="Text Box 247">
              <a:extLst>
                <a:ext uri="{FF2B5EF4-FFF2-40B4-BE49-F238E27FC236}">
                  <a16:creationId xmlns:a16="http://schemas.microsoft.com/office/drawing/2014/main" id="{4748E60B-3B74-401D-B155-5E9B8CEBB148}"/>
                </a:ext>
              </a:extLst>
            </p:cNvPr>
            <p:cNvSpPr txBox="1">
              <a:spLocks noChangeArrowheads="1"/>
            </p:cNvSpPr>
            <p:nvPr/>
          </p:nvSpPr>
          <p:spPr bwMode="auto">
            <a:xfrm>
              <a:off x="3315" y="574"/>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i="1">
                  <a:latin typeface="Times New Roman" panose="02020603050405020304" pitchFamily="18" charset="0"/>
                </a:rPr>
                <a:t>G</a:t>
              </a:r>
              <a:r>
                <a:rPr lang="en-US" altLang="zh-CN" b="0" baseline="-25000">
                  <a:latin typeface="Times New Roman" panose="02020603050405020304" pitchFamily="18" charset="0"/>
                </a:rPr>
                <a:t>1</a:t>
              </a:r>
              <a:endParaRPr lang="en-US" altLang="zh-CN" b="0">
                <a:ea typeface="宋体" panose="02010600030101010101" pitchFamily="2" charset="-122"/>
              </a:endParaRPr>
            </a:p>
          </p:txBody>
        </p:sp>
        <p:sp>
          <p:nvSpPr>
            <p:cNvPr id="86264" name="Text Box 248">
              <a:extLst>
                <a:ext uri="{FF2B5EF4-FFF2-40B4-BE49-F238E27FC236}">
                  <a16:creationId xmlns:a16="http://schemas.microsoft.com/office/drawing/2014/main" id="{9007D4FC-5BA4-4D67-BDFF-7ADD31DAD9B2}"/>
                </a:ext>
              </a:extLst>
            </p:cNvPr>
            <p:cNvSpPr txBox="1">
              <a:spLocks noChangeArrowheads="1"/>
            </p:cNvSpPr>
            <p:nvPr/>
          </p:nvSpPr>
          <p:spPr bwMode="auto">
            <a:xfrm>
              <a:off x="3414" y="892"/>
              <a:ext cx="24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i="1">
                  <a:latin typeface="Times New Roman" panose="02020603050405020304" pitchFamily="18" charset="0"/>
                </a:rPr>
                <a:t>i</a:t>
              </a:r>
              <a:r>
                <a:rPr lang="en-US" altLang="zh-CN" b="0" baseline="-25000">
                  <a:latin typeface="Times New Roman" panose="02020603050405020304" pitchFamily="18" charset="0"/>
                </a:rPr>
                <a:t>s1</a:t>
              </a:r>
              <a:endParaRPr lang="en-US" altLang="zh-CN" b="0">
                <a:ea typeface="宋体" panose="02010600030101010101" pitchFamily="2" charset="-122"/>
              </a:endParaRPr>
            </a:p>
          </p:txBody>
        </p:sp>
        <p:sp>
          <p:nvSpPr>
            <p:cNvPr id="86265" name="Text Box 249">
              <a:extLst>
                <a:ext uri="{FF2B5EF4-FFF2-40B4-BE49-F238E27FC236}">
                  <a16:creationId xmlns:a16="http://schemas.microsoft.com/office/drawing/2014/main" id="{97A7DBD0-8F9C-4F59-AB23-2FEA996682A7}"/>
                </a:ext>
              </a:extLst>
            </p:cNvPr>
            <p:cNvSpPr txBox="1">
              <a:spLocks noChangeArrowheads="1"/>
            </p:cNvSpPr>
            <p:nvPr/>
          </p:nvSpPr>
          <p:spPr bwMode="auto">
            <a:xfrm>
              <a:off x="4267" y="574"/>
              <a:ext cx="37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i="1">
                  <a:latin typeface="Times New Roman" panose="02020603050405020304" pitchFamily="18" charset="0"/>
                </a:rPr>
                <a:t>G</a:t>
              </a:r>
              <a:r>
                <a:rPr lang="en-US" altLang="zh-CN" b="0" baseline="-25000">
                  <a:latin typeface="Times New Roman" panose="02020603050405020304" pitchFamily="18" charset="0"/>
                </a:rPr>
                <a:t>2</a:t>
              </a:r>
              <a:endParaRPr lang="en-US" altLang="zh-CN" b="0">
                <a:ea typeface="宋体" panose="02010600030101010101" pitchFamily="2" charset="-122"/>
              </a:endParaRPr>
            </a:p>
          </p:txBody>
        </p:sp>
        <p:sp>
          <p:nvSpPr>
            <p:cNvPr id="86267" name="Text Box 251">
              <a:extLst>
                <a:ext uri="{FF2B5EF4-FFF2-40B4-BE49-F238E27FC236}">
                  <a16:creationId xmlns:a16="http://schemas.microsoft.com/office/drawing/2014/main" id="{9BD5E4EE-B8F3-4E7F-86DB-F08CC4C50873}"/>
                </a:ext>
              </a:extLst>
            </p:cNvPr>
            <p:cNvSpPr txBox="1">
              <a:spLocks noChangeArrowheads="1"/>
            </p:cNvSpPr>
            <p:nvPr/>
          </p:nvSpPr>
          <p:spPr bwMode="auto">
            <a:xfrm>
              <a:off x="5220" y="574"/>
              <a:ext cx="42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i="1">
                  <a:latin typeface="Times New Roman" panose="02020603050405020304" pitchFamily="18" charset="0"/>
                </a:rPr>
                <a:t>G</a:t>
              </a:r>
              <a:r>
                <a:rPr lang="en-US" altLang="zh-CN" b="0" baseline="-25000">
                  <a:latin typeface="Times New Roman" panose="02020603050405020304" pitchFamily="18" charset="0"/>
                </a:rPr>
                <a:t>3</a:t>
              </a:r>
              <a:endParaRPr lang="en-US" altLang="zh-CN" b="0">
                <a:ea typeface="宋体" panose="02010600030101010101" pitchFamily="2" charset="-122"/>
              </a:endParaRPr>
            </a:p>
          </p:txBody>
        </p:sp>
        <p:sp>
          <p:nvSpPr>
            <p:cNvPr id="86270" name="Line 254">
              <a:extLst>
                <a:ext uri="{FF2B5EF4-FFF2-40B4-BE49-F238E27FC236}">
                  <a16:creationId xmlns:a16="http://schemas.microsoft.com/office/drawing/2014/main" id="{5048B852-C53A-41DA-AE78-460F53BA928E}"/>
                </a:ext>
              </a:extLst>
            </p:cNvPr>
            <p:cNvSpPr>
              <a:spLocks noChangeShapeType="1"/>
            </p:cNvSpPr>
            <p:nvPr/>
          </p:nvSpPr>
          <p:spPr bwMode="auto">
            <a:xfrm>
              <a:off x="4131" y="527"/>
              <a:ext cx="0" cy="238"/>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lIns="92075" tIns="46038" rIns="92075" bIns="46038" anchor="ctr"/>
            <a:lstStyle/>
            <a:p>
              <a:endParaRPr lang="zh-CN" altLang="en-US"/>
            </a:p>
          </p:txBody>
        </p:sp>
        <p:sp>
          <p:nvSpPr>
            <p:cNvPr id="86271" name="Line 255">
              <a:extLst>
                <a:ext uri="{FF2B5EF4-FFF2-40B4-BE49-F238E27FC236}">
                  <a16:creationId xmlns:a16="http://schemas.microsoft.com/office/drawing/2014/main" id="{EF28A248-CCF4-473D-B26B-B16418CDC98D}"/>
                </a:ext>
              </a:extLst>
            </p:cNvPr>
            <p:cNvSpPr>
              <a:spLocks noChangeShapeType="1"/>
            </p:cNvSpPr>
            <p:nvPr/>
          </p:nvSpPr>
          <p:spPr bwMode="auto">
            <a:xfrm>
              <a:off x="4676" y="482"/>
              <a:ext cx="322" cy="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lIns="92075" tIns="46038" rIns="92075" bIns="46038" anchor="ctr"/>
            <a:lstStyle/>
            <a:p>
              <a:endParaRPr lang="zh-CN" altLang="en-US" dirty="0"/>
            </a:p>
          </p:txBody>
        </p:sp>
        <p:sp>
          <p:nvSpPr>
            <p:cNvPr id="86278" name="Rectangle 262">
              <a:extLst>
                <a:ext uri="{FF2B5EF4-FFF2-40B4-BE49-F238E27FC236}">
                  <a16:creationId xmlns:a16="http://schemas.microsoft.com/office/drawing/2014/main" id="{A41CB65A-950B-4AA4-AA14-78D8B4287CFB}"/>
                </a:ext>
              </a:extLst>
            </p:cNvPr>
            <p:cNvSpPr>
              <a:spLocks noChangeArrowheads="1"/>
            </p:cNvSpPr>
            <p:nvPr/>
          </p:nvSpPr>
          <p:spPr bwMode="auto">
            <a:xfrm>
              <a:off x="5138" y="57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279" name="Rectangle 263">
              <a:extLst>
                <a:ext uri="{FF2B5EF4-FFF2-40B4-BE49-F238E27FC236}">
                  <a16:creationId xmlns:a16="http://schemas.microsoft.com/office/drawing/2014/main" id="{464BF54A-961E-4349-808C-DDAF29ED3EEC}"/>
                </a:ext>
              </a:extLst>
            </p:cNvPr>
            <p:cNvSpPr>
              <a:spLocks noChangeArrowheads="1"/>
            </p:cNvSpPr>
            <p:nvPr/>
          </p:nvSpPr>
          <p:spPr bwMode="auto">
            <a:xfrm>
              <a:off x="4177" y="57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280" name="Rectangle 264">
              <a:extLst>
                <a:ext uri="{FF2B5EF4-FFF2-40B4-BE49-F238E27FC236}">
                  <a16:creationId xmlns:a16="http://schemas.microsoft.com/office/drawing/2014/main" id="{8A64697A-7F45-4830-9FC9-F7F4722E3983}"/>
                </a:ext>
              </a:extLst>
            </p:cNvPr>
            <p:cNvSpPr>
              <a:spLocks noChangeArrowheads="1"/>
            </p:cNvSpPr>
            <p:nvPr/>
          </p:nvSpPr>
          <p:spPr bwMode="auto">
            <a:xfrm>
              <a:off x="3269" y="57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6420" name="Group 404">
              <a:extLst>
                <a:ext uri="{FF2B5EF4-FFF2-40B4-BE49-F238E27FC236}">
                  <a16:creationId xmlns:a16="http://schemas.microsoft.com/office/drawing/2014/main" id="{20367C39-7217-488C-9EC9-8CE33D22216F}"/>
                </a:ext>
              </a:extLst>
            </p:cNvPr>
            <p:cNvGrpSpPr>
              <a:grpSpLocks/>
            </p:cNvGrpSpPr>
            <p:nvPr/>
          </p:nvGrpSpPr>
          <p:grpSpPr bwMode="auto">
            <a:xfrm>
              <a:off x="3152" y="935"/>
              <a:ext cx="363" cy="590"/>
              <a:chOff x="2336" y="2568"/>
              <a:chExt cx="363" cy="590"/>
            </a:xfrm>
          </p:grpSpPr>
          <p:grpSp>
            <p:nvGrpSpPr>
              <p:cNvPr id="86421" name="Group 405">
                <a:extLst>
                  <a:ext uri="{FF2B5EF4-FFF2-40B4-BE49-F238E27FC236}">
                    <a16:creationId xmlns:a16="http://schemas.microsoft.com/office/drawing/2014/main" id="{E3F7C997-1A0C-41A0-8018-47EA29286C7E}"/>
                  </a:ext>
                </a:extLst>
              </p:cNvPr>
              <p:cNvGrpSpPr>
                <a:grpSpLocks/>
              </p:cNvGrpSpPr>
              <p:nvPr/>
            </p:nvGrpSpPr>
            <p:grpSpPr bwMode="auto">
              <a:xfrm>
                <a:off x="2336" y="2795"/>
                <a:ext cx="363" cy="363"/>
                <a:chOff x="4785" y="709"/>
                <a:chExt cx="363" cy="363"/>
              </a:xfrm>
            </p:grpSpPr>
            <p:sp>
              <p:nvSpPr>
                <p:cNvPr id="86422" name="Oval 406">
                  <a:extLst>
                    <a:ext uri="{FF2B5EF4-FFF2-40B4-BE49-F238E27FC236}">
                      <a16:creationId xmlns:a16="http://schemas.microsoft.com/office/drawing/2014/main" id="{61792E8B-30CF-4B34-8620-CF7CE4125CBA}"/>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86423" name="Line 407">
                  <a:extLst>
                    <a:ext uri="{FF2B5EF4-FFF2-40B4-BE49-F238E27FC236}">
                      <a16:creationId xmlns:a16="http://schemas.microsoft.com/office/drawing/2014/main" id="{75B45768-21E1-448E-9925-5EC37E43162A}"/>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424" name="Line 408">
                <a:extLst>
                  <a:ext uri="{FF2B5EF4-FFF2-40B4-BE49-F238E27FC236}">
                    <a16:creationId xmlns:a16="http://schemas.microsoft.com/office/drawing/2014/main" id="{C53556FD-399A-469D-B654-D3CECD4B2F34}"/>
                  </a:ext>
                </a:extLst>
              </p:cNvPr>
              <p:cNvSpPr>
                <a:spLocks noChangeShapeType="1"/>
              </p:cNvSpPr>
              <p:nvPr/>
            </p:nvSpPr>
            <p:spPr bwMode="auto">
              <a:xfrm flipV="1">
                <a:off x="2517" y="2568"/>
                <a:ext cx="0" cy="227"/>
              </a:xfrm>
              <a:prstGeom prst="line">
                <a:avLst/>
              </a:prstGeom>
              <a:ln>
                <a:headEnd/>
                <a:tailEnd type="triangle" w="med" len="lg"/>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86419"/>
                                        </p:tgtEl>
                                        <p:attrNameLst>
                                          <p:attrName>style.visibility</p:attrName>
                                        </p:attrNameLst>
                                      </p:cBhvr>
                                      <p:to>
                                        <p:strVal val="visible"/>
                                      </p:to>
                                    </p:set>
                                    <p:animEffect transition="in" filter="blinds(horizontal)">
                                      <p:cBhvr>
                                        <p:cTn id="7" dur="500"/>
                                        <p:tgtEl>
                                          <p:spTgt spid="86419"/>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6052"/>
                                        </p:tgtEl>
                                        <p:attrNameLst>
                                          <p:attrName>style.visibility</p:attrName>
                                        </p:attrNameLst>
                                      </p:cBhvr>
                                      <p:to>
                                        <p:strVal val="visible"/>
                                      </p:to>
                                    </p:set>
                                    <p:anim calcmode="lin" valueType="num">
                                      <p:cBhvr additive="base">
                                        <p:cTn id="11" dur="500" fill="hold"/>
                                        <p:tgtEl>
                                          <p:spTgt spid="86052"/>
                                        </p:tgtEl>
                                        <p:attrNameLst>
                                          <p:attrName>ppt_x</p:attrName>
                                        </p:attrNameLst>
                                      </p:cBhvr>
                                      <p:tavLst>
                                        <p:tav tm="0">
                                          <p:val>
                                            <p:strVal val="0-#ppt_w/2"/>
                                          </p:val>
                                        </p:tav>
                                        <p:tav tm="100000">
                                          <p:val>
                                            <p:strVal val="#ppt_x"/>
                                          </p:val>
                                        </p:tav>
                                      </p:tavLst>
                                    </p:anim>
                                    <p:anim calcmode="lin" valueType="num">
                                      <p:cBhvr additive="base">
                                        <p:cTn id="12" dur="500" fill="hold"/>
                                        <p:tgtEl>
                                          <p:spTgt spid="8605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1" presetClass="entr" presetSubtype="0" fill="hold" grpId="0" nodeType="clickEffect">
                                  <p:stCondLst>
                                    <p:cond delay="0"/>
                                  </p:stCondLst>
                                  <p:childTnLst>
                                    <p:set>
                                      <p:cBhvr>
                                        <p:cTn id="16" dur="1" fill="hold">
                                          <p:stCondLst>
                                            <p:cond delay="0"/>
                                          </p:stCondLst>
                                        </p:cTn>
                                        <p:tgtEl>
                                          <p:spTgt spid="86074"/>
                                        </p:tgtEl>
                                        <p:attrNameLst>
                                          <p:attrName>style.visibility</p:attrName>
                                        </p:attrNameLst>
                                      </p:cBhvr>
                                      <p:to>
                                        <p:strVal val="visible"/>
                                      </p:to>
                                    </p:set>
                                    <p:animEffect transition="in" filter="fade">
                                      <p:cBhvr>
                                        <p:cTn id="17" dur="770" decel="100000"/>
                                        <p:tgtEl>
                                          <p:spTgt spid="86074"/>
                                        </p:tgtEl>
                                      </p:cBhvr>
                                    </p:animEffect>
                                    <p:animScale>
                                      <p:cBhvr>
                                        <p:cTn id="18" dur="770" decel="100000"/>
                                        <p:tgtEl>
                                          <p:spTgt spid="86074"/>
                                        </p:tgtEl>
                                      </p:cBhvr>
                                      <p:from x="10000" y="10000"/>
                                      <p:to x="200000" y="450000"/>
                                    </p:animScale>
                                    <p:animScale>
                                      <p:cBhvr>
                                        <p:cTn id="19" dur="1230" accel="100000" fill="hold">
                                          <p:stCondLst>
                                            <p:cond delay="770"/>
                                          </p:stCondLst>
                                        </p:cTn>
                                        <p:tgtEl>
                                          <p:spTgt spid="86074"/>
                                        </p:tgtEl>
                                      </p:cBhvr>
                                      <p:from x="200000" y="450000"/>
                                      <p:to x="100000" y="100000"/>
                                    </p:animScale>
                                    <p:set>
                                      <p:cBhvr>
                                        <p:cTn id="20" dur="770" fill="hold"/>
                                        <p:tgtEl>
                                          <p:spTgt spid="86074"/>
                                        </p:tgtEl>
                                        <p:attrNameLst>
                                          <p:attrName>ppt_x</p:attrName>
                                        </p:attrNameLst>
                                      </p:cBhvr>
                                      <p:to>
                                        <p:strVal val="(0.5)"/>
                                      </p:to>
                                    </p:set>
                                    <p:anim from="(0.5)" to="(#ppt_x)" calcmode="lin" valueType="num">
                                      <p:cBhvr>
                                        <p:cTn id="21" dur="1230" accel="100000" fill="hold">
                                          <p:stCondLst>
                                            <p:cond delay="770"/>
                                          </p:stCondLst>
                                        </p:cTn>
                                        <p:tgtEl>
                                          <p:spTgt spid="86074"/>
                                        </p:tgtEl>
                                        <p:attrNameLst>
                                          <p:attrName>ppt_x</p:attrName>
                                        </p:attrNameLst>
                                      </p:cBhvr>
                                    </p:anim>
                                    <p:set>
                                      <p:cBhvr>
                                        <p:cTn id="22" dur="770" fill="hold"/>
                                        <p:tgtEl>
                                          <p:spTgt spid="86074"/>
                                        </p:tgtEl>
                                        <p:attrNameLst>
                                          <p:attrName>ppt_y</p:attrName>
                                        </p:attrNameLst>
                                      </p:cBhvr>
                                      <p:to>
                                        <p:strVal val="(#ppt_y+0.4)"/>
                                      </p:to>
                                    </p:set>
                                    <p:anim from="(#ppt_y+0.4)" to="(#ppt_y)" calcmode="lin" valueType="num">
                                      <p:cBhvr>
                                        <p:cTn id="23" dur="1230" accel="100000" fill="hold">
                                          <p:stCondLst>
                                            <p:cond delay="770"/>
                                          </p:stCondLst>
                                        </p:cTn>
                                        <p:tgtEl>
                                          <p:spTgt spid="86074"/>
                                        </p:tgtEl>
                                        <p:attrNameLst>
                                          <p:attrName>ppt_y</p:attrName>
                                        </p:attrNameLst>
                                      </p:cBhvr>
                                    </p:anim>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86425"/>
                                        </p:tgtEl>
                                        <p:attrNameLst>
                                          <p:attrName>style.visibility</p:attrName>
                                        </p:attrNameLst>
                                      </p:cBhvr>
                                      <p:to>
                                        <p:strVal val="visible"/>
                                      </p:to>
                                    </p:set>
                                    <p:animEffect transition="in" filter="wipe(left)">
                                      <p:cBhvr>
                                        <p:cTn id="27" dur="1000"/>
                                        <p:tgtEl>
                                          <p:spTgt spid="86425"/>
                                        </p:tgtEl>
                                      </p:cBhvr>
                                    </p:animEffect>
                                  </p:childTnLst>
                                </p:cTn>
                              </p:par>
                            </p:childTnLst>
                          </p:cTn>
                        </p:par>
                        <p:par>
                          <p:cTn id="28" fill="hold" nodeType="afterGroup">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86073"/>
                                        </p:tgtEl>
                                        <p:attrNameLst>
                                          <p:attrName>style.visibility</p:attrName>
                                        </p:attrNameLst>
                                      </p:cBhvr>
                                      <p:to>
                                        <p:strVal val="visible"/>
                                      </p:to>
                                    </p:set>
                                    <p:animEffect transition="in" filter="slide(fromLeft)">
                                      <p:cBhvr>
                                        <p:cTn id="31" dur="500"/>
                                        <p:tgtEl>
                                          <p:spTgt spid="8607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2" fill="hold" grpId="0" nodeType="clickEffect">
                                  <p:stCondLst>
                                    <p:cond delay="0"/>
                                  </p:stCondLst>
                                  <p:childTnLst>
                                    <p:set>
                                      <p:cBhvr>
                                        <p:cTn id="35" dur="1" fill="hold">
                                          <p:stCondLst>
                                            <p:cond delay="0"/>
                                          </p:stCondLst>
                                        </p:cTn>
                                        <p:tgtEl>
                                          <p:spTgt spid="86145"/>
                                        </p:tgtEl>
                                        <p:attrNameLst>
                                          <p:attrName>style.visibility</p:attrName>
                                        </p:attrNameLst>
                                      </p:cBhvr>
                                      <p:to>
                                        <p:strVal val="visible"/>
                                      </p:to>
                                    </p:set>
                                    <p:anim calcmode="lin" valueType="num">
                                      <p:cBhvr>
                                        <p:cTn id="36" dur="1000" fill="hold"/>
                                        <p:tgtEl>
                                          <p:spTgt spid="86145"/>
                                        </p:tgtEl>
                                        <p:attrNameLst>
                                          <p:attrName>ppt_w</p:attrName>
                                        </p:attrNameLst>
                                      </p:cBhvr>
                                      <p:tavLst>
                                        <p:tav tm="0">
                                          <p:val>
                                            <p:strVal val="4*#ppt_w"/>
                                          </p:val>
                                        </p:tav>
                                        <p:tav tm="100000">
                                          <p:val>
                                            <p:strVal val="#ppt_w"/>
                                          </p:val>
                                        </p:tav>
                                      </p:tavLst>
                                    </p:anim>
                                    <p:anim calcmode="lin" valueType="num">
                                      <p:cBhvr>
                                        <p:cTn id="37" dur="1000" fill="hold"/>
                                        <p:tgtEl>
                                          <p:spTgt spid="86145"/>
                                        </p:tgtEl>
                                        <p:attrNameLst>
                                          <p:attrName>ppt_h</p:attrName>
                                        </p:attrNameLst>
                                      </p:cBhvr>
                                      <p:tavLst>
                                        <p:tav tm="0">
                                          <p:val>
                                            <p:strVal val="4*#ppt_h"/>
                                          </p:val>
                                        </p:tav>
                                        <p:tav tm="100000">
                                          <p:val>
                                            <p:strVal val="#ppt_h"/>
                                          </p:val>
                                        </p:tav>
                                      </p:tavLst>
                                    </p:anim>
                                  </p:childTnLst>
                                </p:cTn>
                              </p:par>
                            </p:childTnLst>
                          </p:cTn>
                        </p:par>
                        <p:par>
                          <p:cTn id="38" fill="hold" nodeType="afterGroup">
                            <p:stCondLst>
                              <p:cond delay="1000"/>
                            </p:stCondLst>
                            <p:childTnLst>
                              <p:par>
                                <p:cTn id="39" presetID="3" presetClass="entr" presetSubtype="10" fill="hold" nodeType="afterEffect">
                                  <p:stCondLst>
                                    <p:cond delay="0"/>
                                  </p:stCondLst>
                                  <p:childTnLst>
                                    <p:set>
                                      <p:cBhvr>
                                        <p:cTn id="40" dur="1" fill="hold">
                                          <p:stCondLst>
                                            <p:cond delay="0"/>
                                          </p:stCondLst>
                                        </p:cTn>
                                        <p:tgtEl>
                                          <p:spTgt spid="86327"/>
                                        </p:tgtEl>
                                        <p:attrNameLst>
                                          <p:attrName>style.visibility</p:attrName>
                                        </p:attrNameLst>
                                      </p:cBhvr>
                                      <p:to>
                                        <p:strVal val="visible"/>
                                      </p:to>
                                    </p:set>
                                    <p:animEffect transition="in" filter="blinds(horizontal)">
                                      <p:cBhvr>
                                        <p:cTn id="41" dur="500"/>
                                        <p:tgtEl>
                                          <p:spTgt spid="86327"/>
                                        </p:tgtEl>
                                      </p:cBhvr>
                                    </p:animEffect>
                                  </p:childTnLst>
                                </p:cTn>
                              </p:par>
                            </p:childTnLst>
                          </p:cTn>
                        </p:par>
                        <p:par>
                          <p:cTn id="42" fill="hold" nodeType="afterGroup">
                            <p:stCondLst>
                              <p:cond delay="1500"/>
                            </p:stCondLst>
                            <p:childTnLst>
                              <p:par>
                                <p:cTn id="43" presetID="2" presetClass="entr" presetSubtype="8" fill="hold" grpId="0" nodeType="afterEffect">
                                  <p:stCondLst>
                                    <p:cond delay="0"/>
                                  </p:stCondLst>
                                  <p:childTnLst>
                                    <p:set>
                                      <p:cBhvr>
                                        <p:cTn id="44" dur="1" fill="hold">
                                          <p:stCondLst>
                                            <p:cond delay="0"/>
                                          </p:stCondLst>
                                        </p:cTn>
                                        <p:tgtEl>
                                          <p:spTgt spid="86143"/>
                                        </p:tgtEl>
                                        <p:attrNameLst>
                                          <p:attrName>style.visibility</p:attrName>
                                        </p:attrNameLst>
                                      </p:cBhvr>
                                      <p:to>
                                        <p:strVal val="visible"/>
                                      </p:to>
                                    </p:set>
                                    <p:anim calcmode="lin" valueType="num">
                                      <p:cBhvr additive="base">
                                        <p:cTn id="45" dur="500" fill="hold"/>
                                        <p:tgtEl>
                                          <p:spTgt spid="86143"/>
                                        </p:tgtEl>
                                        <p:attrNameLst>
                                          <p:attrName>ppt_x</p:attrName>
                                        </p:attrNameLst>
                                      </p:cBhvr>
                                      <p:tavLst>
                                        <p:tav tm="0">
                                          <p:val>
                                            <p:strVal val="0-#ppt_w/2"/>
                                          </p:val>
                                        </p:tav>
                                        <p:tav tm="100000">
                                          <p:val>
                                            <p:strVal val="#ppt_x"/>
                                          </p:val>
                                        </p:tav>
                                      </p:tavLst>
                                    </p:anim>
                                    <p:anim calcmode="lin" valueType="num">
                                      <p:cBhvr additive="base">
                                        <p:cTn id="46" dur="500" fill="hold"/>
                                        <p:tgtEl>
                                          <p:spTgt spid="86143"/>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grpId="0" nodeType="clickEffect">
                                  <p:stCondLst>
                                    <p:cond delay="0"/>
                                  </p:stCondLst>
                                  <p:childTnLst>
                                    <p:set>
                                      <p:cBhvr>
                                        <p:cTn id="50" dur="1" fill="hold">
                                          <p:stCondLst>
                                            <p:cond delay="0"/>
                                          </p:stCondLst>
                                        </p:cTn>
                                        <p:tgtEl>
                                          <p:spTgt spid="86142"/>
                                        </p:tgtEl>
                                        <p:attrNameLst>
                                          <p:attrName>style.visibility</p:attrName>
                                        </p:attrNameLst>
                                      </p:cBhvr>
                                      <p:to>
                                        <p:strVal val="visible"/>
                                      </p:to>
                                    </p:set>
                                    <p:animEffect transition="in" filter="fade">
                                      <p:cBhvr>
                                        <p:cTn id="51" dur="385" decel="100000"/>
                                        <p:tgtEl>
                                          <p:spTgt spid="86142"/>
                                        </p:tgtEl>
                                      </p:cBhvr>
                                    </p:animEffect>
                                    <p:animScale>
                                      <p:cBhvr>
                                        <p:cTn id="52" dur="385" decel="100000"/>
                                        <p:tgtEl>
                                          <p:spTgt spid="86142"/>
                                        </p:tgtEl>
                                      </p:cBhvr>
                                      <p:from x="10000" y="10000"/>
                                      <p:to x="200000" y="450000"/>
                                    </p:animScale>
                                    <p:animScale>
                                      <p:cBhvr>
                                        <p:cTn id="53" dur="615" accel="100000" fill="hold">
                                          <p:stCondLst>
                                            <p:cond delay="385"/>
                                          </p:stCondLst>
                                        </p:cTn>
                                        <p:tgtEl>
                                          <p:spTgt spid="86142"/>
                                        </p:tgtEl>
                                      </p:cBhvr>
                                      <p:from x="200000" y="450000"/>
                                      <p:to x="100000" y="100000"/>
                                    </p:animScale>
                                    <p:set>
                                      <p:cBhvr>
                                        <p:cTn id="54" dur="385" fill="hold"/>
                                        <p:tgtEl>
                                          <p:spTgt spid="86142"/>
                                        </p:tgtEl>
                                        <p:attrNameLst>
                                          <p:attrName>ppt_x</p:attrName>
                                        </p:attrNameLst>
                                      </p:cBhvr>
                                      <p:to>
                                        <p:strVal val="(0.5)"/>
                                      </p:to>
                                    </p:set>
                                    <p:anim from="(0.5)" to="(#ppt_x)" calcmode="lin" valueType="num">
                                      <p:cBhvr>
                                        <p:cTn id="55" dur="615" accel="100000" fill="hold">
                                          <p:stCondLst>
                                            <p:cond delay="385"/>
                                          </p:stCondLst>
                                        </p:cTn>
                                        <p:tgtEl>
                                          <p:spTgt spid="86142"/>
                                        </p:tgtEl>
                                        <p:attrNameLst>
                                          <p:attrName>ppt_x</p:attrName>
                                        </p:attrNameLst>
                                      </p:cBhvr>
                                    </p:anim>
                                    <p:set>
                                      <p:cBhvr>
                                        <p:cTn id="56" dur="385" fill="hold"/>
                                        <p:tgtEl>
                                          <p:spTgt spid="86142"/>
                                        </p:tgtEl>
                                        <p:attrNameLst>
                                          <p:attrName>ppt_y</p:attrName>
                                        </p:attrNameLst>
                                      </p:cBhvr>
                                      <p:to>
                                        <p:strVal val="(#ppt_y+0.4)"/>
                                      </p:to>
                                    </p:set>
                                    <p:anim from="(#ppt_y+0.4)" to="(#ppt_y)" calcmode="lin" valueType="num">
                                      <p:cBhvr>
                                        <p:cTn id="57" dur="615" accel="100000" fill="hold">
                                          <p:stCondLst>
                                            <p:cond delay="385"/>
                                          </p:stCondLst>
                                        </p:cTn>
                                        <p:tgtEl>
                                          <p:spTgt spid="86142"/>
                                        </p:tgtEl>
                                        <p:attrNameLst>
                                          <p:attrName>ppt_y</p:attrName>
                                        </p:attrNameLst>
                                      </p:cBhvr>
                                    </p:anim>
                                  </p:childTnLst>
                                </p:cTn>
                              </p:par>
                            </p:childTnLst>
                          </p:cTn>
                        </p:par>
                        <p:par>
                          <p:cTn id="58" fill="hold" nodeType="afterGroup">
                            <p:stCondLst>
                              <p:cond delay="1000"/>
                            </p:stCondLst>
                            <p:childTnLst>
                              <p:par>
                                <p:cTn id="59" presetID="3" presetClass="entr" presetSubtype="10" fill="hold" nodeType="afterEffect">
                                  <p:stCondLst>
                                    <p:cond delay="0"/>
                                  </p:stCondLst>
                                  <p:childTnLst>
                                    <p:set>
                                      <p:cBhvr>
                                        <p:cTn id="60" dur="1" fill="hold">
                                          <p:stCondLst>
                                            <p:cond delay="0"/>
                                          </p:stCondLst>
                                        </p:cTn>
                                        <p:tgtEl>
                                          <p:spTgt spid="86305"/>
                                        </p:tgtEl>
                                        <p:attrNameLst>
                                          <p:attrName>style.visibility</p:attrName>
                                        </p:attrNameLst>
                                      </p:cBhvr>
                                      <p:to>
                                        <p:strVal val="visible"/>
                                      </p:to>
                                    </p:set>
                                    <p:animEffect transition="in" filter="blinds(horizontal)">
                                      <p:cBhvr>
                                        <p:cTn id="61" dur="500"/>
                                        <p:tgtEl>
                                          <p:spTgt spid="86305"/>
                                        </p:tgtEl>
                                      </p:cBhvr>
                                    </p:animEffect>
                                  </p:childTnLst>
                                </p:cTn>
                              </p:par>
                            </p:childTnLst>
                          </p:cTn>
                        </p:par>
                        <p:par>
                          <p:cTn id="62" fill="hold" nodeType="afterGroup">
                            <p:stCondLst>
                              <p:cond delay="1500"/>
                            </p:stCondLst>
                            <p:childTnLst>
                              <p:par>
                                <p:cTn id="63" presetID="2" presetClass="entr" presetSubtype="6" fill="hold" grpId="0" nodeType="afterEffect">
                                  <p:stCondLst>
                                    <p:cond delay="0"/>
                                  </p:stCondLst>
                                  <p:childTnLst>
                                    <p:set>
                                      <p:cBhvr>
                                        <p:cTn id="64" dur="1" fill="hold">
                                          <p:stCondLst>
                                            <p:cond delay="0"/>
                                          </p:stCondLst>
                                        </p:cTn>
                                        <p:tgtEl>
                                          <p:spTgt spid="86144"/>
                                        </p:tgtEl>
                                        <p:attrNameLst>
                                          <p:attrName>style.visibility</p:attrName>
                                        </p:attrNameLst>
                                      </p:cBhvr>
                                      <p:to>
                                        <p:strVal val="visible"/>
                                      </p:to>
                                    </p:set>
                                    <p:anim calcmode="lin" valueType="num">
                                      <p:cBhvr additive="base">
                                        <p:cTn id="65" dur="500" fill="hold"/>
                                        <p:tgtEl>
                                          <p:spTgt spid="86144"/>
                                        </p:tgtEl>
                                        <p:attrNameLst>
                                          <p:attrName>ppt_x</p:attrName>
                                        </p:attrNameLst>
                                      </p:cBhvr>
                                      <p:tavLst>
                                        <p:tav tm="0">
                                          <p:val>
                                            <p:strVal val="1+#ppt_w/2"/>
                                          </p:val>
                                        </p:tav>
                                        <p:tav tm="100000">
                                          <p:val>
                                            <p:strVal val="#ppt_x"/>
                                          </p:val>
                                        </p:tav>
                                      </p:tavLst>
                                    </p:anim>
                                    <p:anim calcmode="lin" valueType="num">
                                      <p:cBhvr additive="base">
                                        <p:cTn id="66" dur="500" fill="hold"/>
                                        <p:tgtEl>
                                          <p:spTgt spid="86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52" grpId="0" animBg="1" autoUpdateAnimBg="0"/>
      <p:bldP spid="86073" grpId="0" animBg="1" autoUpdateAnimBg="0"/>
      <p:bldP spid="86074" grpId="0"/>
      <p:bldP spid="86142" grpId="0" autoUpdateAnimBg="0"/>
      <p:bldP spid="86143" grpId="0" animBg="1" autoUpdateAnimBg="0"/>
      <p:bldP spid="86144" grpId="0" animBg="1" autoUpdateAnimBg="0"/>
      <p:bldP spid="8614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EF9C4-33CC-4EC6-BE21-02B016FC180D}"/>
              </a:ext>
            </a:extLst>
          </p:cNvPr>
          <p:cNvSpPr>
            <a:spLocks noGrp="1"/>
          </p:cNvSpPr>
          <p:nvPr>
            <p:ph type="title"/>
          </p:nvPr>
        </p:nvSpPr>
        <p:spPr/>
        <p:txBody>
          <a:bodyPr/>
          <a:lstStyle/>
          <a:p>
            <a:r>
              <a:rPr lang="zh-CN" altLang="en-US" dirty="0"/>
              <a:t>叠加原理示例</a:t>
            </a:r>
          </a:p>
        </p:txBody>
      </p:sp>
      <p:sp>
        <p:nvSpPr>
          <p:cNvPr id="3" name="内容占位符 2">
            <a:extLst>
              <a:ext uri="{FF2B5EF4-FFF2-40B4-BE49-F238E27FC236}">
                <a16:creationId xmlns:a16="http://schemas.microsoft.com/office/drawing/2014/main" id="{2296C317-2221-46C1-B90E-018240397C76}"/>
              </a:ext>
            </a:extLst>
          </p:cNvPr>
          <p:cNvSpPr>
            <a:spLocks noGrp="1"/>
          </p:cNvSpPr>
          <p:nvPr>
            <p:ph idx="1"/>
          </p:nvPr>
        </p:nvSpPr>
        <p:spPr>
          <a:xfrm>
            <a:off x="822959" y="1552928"/>
            <a:ext cx="7543801" cy="986020"/>
          </a:xfrm>
        </p:spPr>
        <p:txBody>
          <a:bodyPr/>
          <a:lstStyle/>
          <a:p>
            <a:r>
              <a:rPr lang="zh-CN" altLang="en-US" dirty="0"/>
              <a:t>例：求电压源的电流及功率</a:t>
            </a:r>
          </a:p>
          <a:p>
            <a:endParaRPr lang="zh-CN" altLang="en-US" dirty="0"/>
          </a:p>
        </p:txBody>
      </p:sp>
      <p:grpSp>
        <p:nvGrpSpPr>
          <p:cNvPr id="4" name="Group 223">
            <a:extLst>
              <a:ext uri="{FF2B5EF4-FFF2-40B4-BE49-F238E27FC236}">
                <a16:creationId xmlns:a16="http://schemas.microsoft.com/office/drawing/2014/main" id="{C9F68331-214F-4A5D-8C0C-99115DC35AF1}"/>
              </a:ext>
            </a:extLst>
          </p:cNvPr>
          <p:cNvGrpSpPr>
            <a:grpSpLocks/>
          </p:cNvGrpSpPr>
          <p:nvPr/>
        </p:nvGrpSpPr>
        <p:grpSpPr bwMode="auto">
          <a:xfrm>
            <a:off x="899592" y="3140968"/>
            <a:ext cx="4321175" cy="1879600"/>
            <a:chOff x="3016" y="2564"/>
            <a:chExt cx="2722" cy="1184"/>
          </a:xfrm>
        </p:grpSpPr>
        <p:sp>
          <p:nvSpPr>
            <p:cNvPr id="5" name="Oval 194">
              <a:extLst>
                <a:ext uri="{FF2B5EF4-FFF2-40B4-BE49-F238E27FC236}">
                  <a16:creationId xmlns:a16="http://schemas.microsoft.com/office/drawing/2014/main" id="{F6240F00-629D-42B4-A9B3-2152AAFE2E91}"/>
                </a:ext>
              </a:extLst>
            </p:cNvPr>
            <p:cNvSpPr>
              <a:spLocks noChangeArrowheads="1"/>
            </p:cNvSpPr>
            <p:nvPr/>
          </p:nvSpPr>
          <p:spPr bwMode="auto">
            <a:xfrm>
              <a:off x="4468" y="297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6" name="Rectangle 195">
              <a:extLst>
                <a:ext uri="{FF2B5EF4-FFF2-40B4-BE49-F238E27FC236}">
                  <a16:creationId xmlns:a16="http://schemas.microsoft.com/office/drawing/2014/main" id="{3BBBD360-3B8E-4661-8C9E-24162ABF6117}"/>
                </a:ext>
              </a:extLst>
            </p:cNvPr>
            <p:cNvSpPr>
              <a:spLocks noChangeArrowheads="1"/>
            </p:cNvSpPr>
            <p:nvPr/>
          </p:nvSpPr>
          <p:spPr bwMode="auto">
            <a:xfrm>
              <a:off x="3198" y="2564"/>
              <a:ext cx="1950" cy="118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zh-CN" b="0">
                <a:ea typeface="仿宋_GB2312" pitchFamily="49" charset="-122"/>
              </a:endParaRPr>
            </a:p>
          </p:txBody>
        </p:sp>
        <p:sp>
          <p:nvSpPr>
            <p:cNvPr id="7" name="Line 196">
              <a:extLst>
                <a:ext uri="{FF2B5EF4-FFF2-40B4-BE49-F238E27FC236}">
                  <a16:creationId xmlns:a16="http://schemas.microsoft.com/office/drawing/2014/main" id="{C4B1968E-98DA-4E52-B185-34E7B47CD72A}"/>
                </a:ext>
              </a:extLst>
            </p:cNvPr>
            <p:cNvSpPr>
              <a:spLocks noChangeShapeType="1"/>
            </p:cNvSpPr>
            <p:nvPr/>
          </p:nvSpPr>
          <p:spPr bwMode="auto">
            <a:xfrm>
              <a:off x="4195" y="2564"/>
              <a:ext cx="0" cy="118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8" name="Text Box 197">
              <a:extLst>
                <a:ext uri="{FF2B5EF4-FFF2-40B4-BE49-F238E27FC236}">
                  <a16:creationId xmlns:a16="http://schemas.microsoft.com/office/drawing/2014/main" id="{F5740E9A-0E1C-4D94-B356-D1E4DF0284C5}"/>
                </a:ext>
              </a:extLst>
            </p:cNvPr>
            <p:cNvSpPr txBox="1">
              <a:spLocks noChangeArrowheads="1"/>
            </p:cNvSpPr>
            <p:nvPr/>
          </p:nvSpPr>
          <p:spPr bwMode="auto">
            <a:xfrm>
              <a:off x="3718" y="2792"/>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latin typeface="Times New Roman" panose="02020603050405020304" pitchFamily="18" charset="0"/>
                </a:rPr>
                <a:t>4</a:t>
              </a:r>
              <a:r>
                <a:rPr lang="en-US" altLang="zh-CN" b="0">
                  <a:latin typeface="Times New Roman" panose="02020603050405020304" pitchFamily="18" charset="0"/>
                  <a:sym typeface="Symbol" panose="05050102010706020507" pitchFamily="18" charset="2"/>
                </a:rPr>
                <a:t></a:t>
              </a:r>
              <a:endParaRPr lang="en-US" altLang="zh-CN" b="0">
                <a:ea typeface="仿宋_GB2312" pitchFamily="49" charset="-122"/>
                <a:sym typeface="Symbol" panose="05050102010706020507" pitchFamily="18" charset="2"/>
              </a:endParaRPr>
            </a:p>
          </p:txBody>
        </p:sp>
        <p:sp>
          <p:nvSpPr>
            <p:cNvPr id="9" name="Text Box 198">
              <a:extLst>
                <a:ext uri="{FF2B5EF4-FFF2-40B4-BE49-F238E27FC236}">
                  <a16:creationId xmlns:a16="http://schemas.microsoft.com/office/drawing/2014/main" id="{882AD49C-E24D-47CF-A833-E6EA08C43500}"/>
                </a:ext>
              </a:extLst>
            </p:cNvPr>
            <p:cNvSpPr txBox="1">
              <a:spLocks noChangeArrowheads="1"/>
            </p:cNvSpPr>
            <p:nvPr/>
          </p:nvSpPr>
          <p:spPr bwMode="auto">
            <a:xfrm>
              <a:off x="3264" y="2842"/>
              <a:ext cx="29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a:latin typeface="Times New Roman" panose="02020603050405020304" pitchFamily="18" charset="0"/>
                </a:rPr>
                <a:t>2A</a:t>
              </a:r>
              <a:endParaRPr lang="en-US" altLang="zh-CN" b="0">
                <a:ea typeface="仿宋_GB2312" pitchFamily="49" charset="-122"/>
              </a:endParaRPr>
            </a:p>
          </p:txBody>
        </p:sp>
        <p:sp>
          <p:nvSpPr>
            <p:cNvPr id="10" name="Line 199">
              <a:extLst>
                <a:ext uri="{FF2B5EF4-FFF2-40B4-BE49-F238E27FC236}">
                  <a16:creationId xmlns:a16="http://schemas.microsoft.com/office/drawing/2014/main" id="{7439E8F8-D6D8-4D4F-867F-8E7689664C25}"/>
                </a:ext>
              </a:extLst>
            </p:cNvPr>
            <p:cNvSpPr>
              <a:spLocks noChangeShapeType="1"/>
            </p:cNvSpPr>
            <p:nvPr/>
          </p:nvSpPr>
          <p:spPr bwMode="auto">
            <a:xfrm>
              <a:off x="4468" y="3380"/>
              <a:ext cx="408" cy="0"/>
            </a:xfrm>
            <a:prstGeom prst="line">
              <a:avLst/>
            </a:prstGeom>
            <a:ln>
              <a:headEnd type="triangle" w="med" len="me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lIns="92075" tIns="46038" rIns="92075" bIns="46038" anchor="ctr"/>
            <a:lstStyle/>
            <a:p>
              <a:endParaRPr lang="zh-CN" altLang="en-US"/>
            </a:p>
          </p:txBody>
        </p:sp>
        <p:sp>
          <p:nvSpPr>
            <p:cNvPr id="11" name="Text Box 200">
              <a:extLst>
                <a:ext uri="{FF2B5EF4-FFF2-40B4-BE49-F238E27FC236}">
                  <a16:creationId xmlns:a16="http://schemas.microsoft.com/office/drawing/2014/main" id="{52874AB9-CE8F-43DA-AE08-DA15EBB71D17}"/>
                </a:ext>
              </a:extLst>
            </p:cNvPr>
            <p:cNvSpPr txBox="1">
              <a:spLocks noChangeArrowheads="1"/>
            </p:cNvSpPr>
            <p:nvPr/>
          </p:nvSpPr>
          <p:spPr bwMode="auto">
            <a:xfrm>
              <a:off x="4444" y="2747"/>
              <a:ext cx="36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a:latin typeface="Times New Roman" panose="02020603050405020304" pitchFamily="18" charset="0"/>
                </a:rPr>
                <a:t>70V</a:t>
              </a:r>
              <a:endParaRPr lang="en-US" altLang="zh-CN" b="0">
                <a:ea typeface="仿宋_GB2312" pitchFamily="49" charset="-122"/>
              </a:endParaRPr>
            </a:p>
          </p:txBody>
        </p:sp>
        <p:sp>
          <p:nvSpPr>
            <p:cNvPr id="12" name="Line 201">
              <a:extLst>
                <a:ext uri="{FF2B5EF4-FFF2-40B4-BE49-F238E27FC236}">
                  <a16:creationId xmlns:a16="http://schemas.microsoft.com/office/drawing/2014/main" id="{6C5A6A05-B416-49B5-A072-27AFA96C934D}"/>
                </a:ext>
              </a:extLst>
            </p:cNvPr>
            <p:cNvSpPr>
              <a:spLocks noChangeShapeType="1"/>
            </p:cNvSpPr>
            <p:nvPr/>
          </p:nvSpPr>
          <p:spPr bwMode="auto">
            <a:xfrm>
              <a:off x="4196" y="3153"/>
              <a:ext cx="952"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202">
              <a:extLst>
                <a:ext uri="{FF2B5EF4-FFF2-40B4-BE49-F238E27FC236}">
                  <a16:creationId xmlns:a16="http://schemas.microsoft.com/office/drawing/2014/main" id="{9F080FB7-87D2-44FA-8CCE-052378A5D012}"/>
                </a:ext>
              </a:extLst>
            </p:cNvPr>
            <p:cNvSpPr txBox="1">
              <a:spLocks noChangeArrowheads="1"/>
            </p:cNvSpPr>
            <p:nvPr/>
          </p:nvSpPr>
          <p:spPr bwMode="auto">
            <a:xfrm>
              <a:off x="5081" y="2701"/>
              <a:ext cx="65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latin typeface="Times New Roman" panose="02020603050405020304" pitchFamily="18" charset="0"/>
                </a:rPr>
                <a:t>10</a:t>
              </a:r>
              <a:r>
                <a:rPr lang="en-US" altLang="zh-CN" b="0">
                  <a:latin typeface="Times New Roman" panose="02020603050405020304" pitchFamily="18" charset="0"/>
                  <a:sym typeface="Symbol" panose="05050102010706020507" pitchFamily="18" charset="2"/>
                </a:rPr>
                <a:t></a:t>
              </a:r>
              <a:endParaRPr lang="en-US" altLang="zh-CN" b="0">
                <a:ea typeface="仿宋_GB2312" pitchFamily="49" charset="-122"/>
                <a:sym typeface="Symbol" panose="05050102010706020507" pitchFamily="18" charset="2"/>
              </a:endParaRPr>
            </a:p>
          </p:txBody>
        </p:sp>
        <p:sp>
          <p:nvSpPr>
            <p:cNvPr id="14" name="Text Box 203">
              <a:extLst>
                <a:ext uri="{FF2B5EF4-FFF2-40B4-BE49-F238E27FC236}">
                  <a16:creationId xmlns:a16="http://schemas.microsoft.com/office/drawing/2014/main" id="{8BBF2835-1B08-4687-9EAE-B8F3C46774B3}"/>
                </a:ext>
              </a:extLst>
            </p:cNvPr>
            <p:cNvSpPr txBox="1">
              <a:spLocks noChangeArrowheads="1"/>
            </p:cNvSpPr>
            <p:nvPr/>
          </p:nvSpPr>
          <p:spPr bwMode="auto">
            <a:xfrm>
              <a:off x="5124" y="3336"/>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latin typeface="Times New Roman" panose="02020603050405020304" pitchFamily="18" charset="0"/>
                </a:rPr>
                <a:t>5</a:t>
              </a:r>
              <a:r>
                <a:rPr lang="en-US" altLang="zh-CN" b="0">
                  <a:latin typeface="Times New Roman" panose="02020603050405020304" pitchFamily="18" charset="0"/>
                  <a:sym typeface="Symbol" panose="05050102010706020507" pitchFamily="18" charset="2"/>
                </a:rPr>
                <a:t></a:t>
              </a:r>
              <a:endParaRPr lang="en-US" altLang="zh-CN" b="0">
                <a:ea typeface="仿宋_GB2312" pitchFamily="49" charset="-122"/>
                <a:sym typeface="Symbol" panose="05050102010706020507" pitchFamily="18" charset="2"/>
              </a:endParaRPr>
            </a:p>
          </p:txBody>
        </p:sp>
        <p:sp>
          <p:nvSpPr>
            <p:cNvPr id="15" name="Text Box 204">
              <a:extLst>
                <a:ext uri="{FF2B5EF4-FFF2-40B4-BE49-F238E27FC236}">
                  <a16:creationId xmlns:a16="http://schemas.microsoft.com/office/drawing/2014/main" id="{E7740D44-38B0-4428-9A4C-83E5E2F002E1}"/>
                </a:ext>
              </a:extLst>
            </p:cNvPr>
            <p:cNvSpPr txBox="1">
              <a:spLocks noChangeArrowheads="1"/>
            </p:cNvSpPr>
            <p:nvPr/>
          </p:nvSpPr>
          <p:spPr bwMode="auto">
            <a:xfrm>
              <a:off x="3697" y="3336"/>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latin typeface="Times New Roman" panose="02020603050405020304" pitchFamily="18" charset="0"/>
                </a:rPr>
                <a:t>2</a:t>
              </a:r>
              <a:r>
                <a:rPr lang="en-US" altLang="zh-CN" b="0">
                  <a:latin typeface="Times New Roman" panose="02020603050405020304" pitchFamily="18" charset="0"/>
                  <a:sym typeface="Symbol" panose="05050102010706020507" pitchFamily="18" charset="2"/>
                </a:rPr>
                <a:t></a:t>
              </a:r>
              <a:endParaRPr lang="en-US" altLang="zh-CN" b="0">
                <a:ea typeface="仿宋_GB2312" pitchFamily="49" charset="-122"/>
                <a:sym typeface="Symbol" panose="05050102010706020507" pitchFamily="18" charset="2"/>
              </a:endParaRPr>
            </a:p>
          </p:txBody>
        </p:sp>
        <p:sp>
          <p:nvSpPr>
            <p:cNvPr id="16" name="Text Box 205">
              <a:extLst>
                <a:ext uri="{FF2B5EF4-FFF2-40B4-BE49-F238E27FC236}">
                  <a16:creationId xmlns:a16="http://schemas.microsoft.com/office/drawing/2014/main" id="{2ED27656-7C69-483C-803B-5A95D6A2661A}"/>
                </a:ext>
              </a:extLst>
            </p:cNvPr>
            <p:cNvSpPr txBox="1">
              <a:spLocks noChangeArrowheads="1"/>
            </p:cNvSpPr>
            <p:nvPr/>
          </p:nvSpPr>
          <p:spPr bwMode="auto">
            <a:xfrm>
              <a:off x="4308" y="2928"/>
              <a:ext cx="19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a:latin typeface="Times New Roman" panose="02020603050405020304" pitchFamily="18" charset="0"/>
                </a:rPr>
                <a:t>+</a:t>
              </a:r>
              <a:endParaRPr lang="en-US" altLang="zh-CN" b="0">
                <a:ea typeface="仿宋_GB2312" pitchFamily="49" charset="-122"/>
              </a:endParaRPr>
            </a:p>
          </p:txBody>
        </p:sp>
        <p:sp>
          <p:nvSpPr>
            <p:cNvPr id="17" name="Text Box 206">
              <a:extLst>
                <a:ext uri="{FF2B5EF4-FFF2-40B4-BE49-F238E27FC236}">
                  <a16:creationId xmlns:a16="http://schemas.microsoft.com/office/drawing/2014/main" id="{36DB20D9-140D-4D33-9CA9-0274C0E3D909}"/>
                </a:ext>
              </a:extLst>
            </p:cNvPr>
            <p:cNvSpPr txBox="1">
              <a:spLocks noChangeArrowheads="1"/>
            </p:cNvSpPr>
            <p:nvPr/>
          </p:nvSpPr>
          <p:spPr bwMode="auto">
            <a:xfrm>
              <a:off x="4870" y="2928"/>
              <a:ext cx="2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zh-CN" altLang="en-US" b="0">
                  <a:latin typeface="Times New Roman" panose="02020603050405020304" pitchFamily="18" charset="0"/>
                </a:rPr>
                <a:t>－</a:t>
              </a:r>
              <a:endParaRPr lang="zh-CN" altLang="en-US" b="0">
                <a:ea typeface="仿宋_GB2312" pitchFamily="49" charset="-122"/>
              </a:endParaRPr>
            </a:p>
          </p:txBody>
        </p:sp>
        <p:sp>
          <p:nvSpPr>
            <p:cNvPr id="18" name="Text Box 207">
              <a:extLst>
                <a:ext uri="{FF2B5EF4-FFF2-40B4-BE49-F238E27FC236}">
                  <a16:creationId xmlns:a16="http://schemas.microsoft.com/office/drawing/2014/main" id="{9E64E9F8-BFCE-4E8C-8F61-AD6E432B2DDE}"/>
                </a:ext>
              </a:extLst>
            </p:cNvPr>
            <p:cNvSpPr txBox="1">
              <a:spLocks noChangeArrowheads="1"/>
            </p:cNvSpPr>
            <p:nvPr/>
          </p:nvSpPr>
          <p:spPr bwMode="auto">
            <a:xfrm>
              <a:off x="4572" y="3427"/>
              <a:ext cx="16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i="1">
                  <a:latin typeface="Times New Roman" panose="02020603050405020304" pitchFamily="18" charset="0"/>
                </a:rPr>
                <a:t>I</a:t>
              </a:r>
              <a:endParaRPr lang="en-US" altLang="zh-CN" b="0" i="1">
                <a:ea typeface="仿宋_GB2312" pitchFamily="49" charset="-122"/>
              </a:endParaRPr>
            </a:p>
          </p:txBody>
        </p:sp>
        <p:sp>
          <p:nvSpPr>
            <p:cNvPr id="19" name="Line 208">
              <a:extLst>
                <a:ext uri="{FF2B5EF4-FFF2-40B4-BE49-F238E27FC236}">
                  <a16:creationId xmlns:a16="http://schemas.microsoft.com/office/drawing/2014/main" id="{340D0269-4707-49BF-99CC-8576CBB2451D}"/>
                </a:ext>
              </a:extLst>
            </p:cNvPr>
            <p:cNvSpPr>
              <a:spLocks noChangeShapeType="1"/>
            </p:cNvSpPr>
            <p:nvPr/>
          </p:nvSpPr>
          <p:spPr bwMode="auto">
            <a:xfrm flipV="1">
              <a:off x="3198" y="2795"/>
              <a:ext cx="0" cy="318"/>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lstStyle/>
            <a:p>
              <a:endParaRPr lang="zh-CN" altLang="en-US" dirty="0"/>
            </a:p>
          </p:txBody>
        </p:sp>
        <p:sp>
          <p:nvSpPr>
            <p:cNvPr id="20" name="Rectangle 209">
              <a:extLst>
                <a:ext uri="{FF2B5EF4-FFF2-40B4-BE49-F238E27FC236}">
                  <a16:creationId xmlns:a16="http://schemas.microsoft.com/office/drawing/2014/main" id="{97647E5F-97AB-47D0-889F-2408C0A83585}"/>
                </a:ext>
              </a:extLst>
            </p:cNvPr>
            <p:cNvSpPr>
              <a:spLocks noChangeArrowheads="1"/>
            </p:cNvSpPr>
            <p:nvPr/>
          </p:nvSpPr>
          <p:spPr bwMode="auto">
            <a:xfrm>
              <a:off x="5067" y="328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10">
              <a:extLst>
                <a:ext uri="{FF2B5EF4-FFF2-40B4-BE49-F238E27FC236}">
                  <a16:creationId xmlns:a16="http://schemas.microsoft.com/office/drawing/2014/main" id="{BC11FDB9-6DA6-4B6A-84B5-FAD42210A3E5}"/>
                </a:ext>
              </a:extLst>
            </p:cNvPr>
            <p:cNvSpPr>
              <a:spLocks noChangeArrowheads="1"/>
            </p:cNvSpPr>
            <p:nvPr/>
          </p:nvSpPr>
          <p:spPr bwMode="auto">
            <a:xfrm>
              <a:off x="5067" y="270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211">
              <a:extLst>
                <a:ext uri="{FF2B5EF4-FFF2-40B4-BE49-F238E27FC236}">
                  <a16:creationId xmlns:a16="http://schemas.microsoft.com/office/drawing/2014/main" id="{D2B0D22F-5B4B-448D-B8D9-5C8F58093DFA}"/>
                </a:ext>
              </a:extLst>
            </p:cNvPr>
            <p:cNvSpPr>
              <a:spLocks noChangeArrowheads="1"/>
            </p:cNvSpPr>
            <p:nvPr/>
          </p:nvSpPr>
          <p:spPr bwMode="auto">
            <a:xfrm>
              <a:off x="4114" y="328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212">
              <a:extLst>
                <a:ext uri="{FF2B5EF4-FFF2-40B4-BE49-F238E27FC236}">
                  <a16:creationId xmlns:a16="http://schemas.microsoft.com/office/drawing/2014/main" id="{98D4A263-02F2-4E34-8F48-1D621C35687E}"/>
                </a:ext>
              </a:extLst>
            </p:cNvPr>
            <p:cNvSpPr>
              <a:spLocks noChangeArrowheads="1"/>
            </p:cNvSpPr>
            <p:nvPr/>
          </p:nvSpPr>
          <p:spPr bwMode="auto">
            <a:xfrm>
              <a:off x="4114" y="270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 name="Group 213">
              <a:extLst>
                <a:ext uri="{FF2B5EF4-FFF2-40B4-BE49-F238E27FC236}">
                  <a16:creationId xmlns:a16="http://schemas.microsoft.com/office/drawing/2014/main" id="{1C3177C8-AD9D-4BE8-8640-60DC0DF28D68}"/>
                </a:ext>
              </a:extLst>
            </p:cNvPr>
            <p:cNvGrpSpPr>
              <a:grpSpLocks/>
            </p:cNvGrpSpPr>
            <p:nvPr/>
          </p:nvGrpSpPr>
          <p:grpSpPr bwMode="auto">
            <a:xfrm>
              <a:off x="3016" y="3112"/>
              <a:ext cx="363" cy="363"/>
              <a:chOff x="4785" y="709"/>
              <a:chExt cx="363" cy="363"/>
            </a:xfrm>
          </p:grpSpPr>
          <p:sp>
            <p:nvSpPr>
              <p:cNvPr id="25" name="Oval 214">
                <a:extLst>
                  <a:ext uri="{FF2B5EF4-FFF2-40B4-BE49-F238E27FC236}">
                    <a16:creationId xmlns:a16="http://schemas.microsoft.com/office/drawing/2014/main" id="{256A6637-3624-4030-971B-ECFEDD40A981}"/>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26" name="Line 215">
                <a:extLst>
                  <a:ext uri="{FF2B5EF4-FFF2-40B4-BE49-F238E27FC236}">
                    <a16:creationId xmlns:a16="http://schemas.microsoft.com/office/drawing/2014/main" id="{018E7F7E-20B6-4679-B451-CB8F01B5E5BB}"/>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09990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2DF6E-BCE0-4F8C-A6D9-0EB9A29A162E}"/>
              </a:ext>
            </a:extLst>
          </p:cNvPr>
          <p:cNvSpPr>
            <a:spLocks noGrp="1"/>
          </p:cNvSpPr>
          <p:nvPr>
            <p:ph type="title"/>
          </p:nvPr>
        </p:nvSpPr>
        <p:spPr/>
        <p:txBody>
          <a:bodyPr/>
          <a:lstStyle/>
          <a:p>
            <a:r>
              <a:rPr lang="zh-CN" altLang="en-US" dirty="0"/>
              <a:t>叠加原理应用</a:t>
            </a:r>
          </a:p>
        </p:txBody>
      </p:sp>
      <p:sp>
        <p:nvSpPr>
          <p:cNvPr id="27" name="Text Box 27">
            <a:extLst>
              <a:ext uri="{FF2B5EF4-FFF2-40B4-BE49-F238E27FC236}">
                <a16:creationId xmlns:a16="http://schemas.microsoft.com/office/drawing/2014/main" id="{E40E3637-B90E-48B8-9C14-7E44F3779C0A}"/>
              </a:ext>
            </a:extLst>
          </p:cNvPr>
          <p:cNvSpPr txBox="1">
            <a:spLocks noChangeArrowheads="1"/>
          </p:cNvSpPr>
          <p:nvPr/>
        </p:nvSpPr>
        <p:spPr bwMode="auto">
          <a:xfrm>
            <a:off x="777240" y="3638550"/>
            <a:ext cx="51831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latin typeface="Times New Roman" panose="02020603050405020304" pitchFamily="18" charset="0"/>
                <a:ea typeface="仿宋_GB2312" pitchFamily="49" charset="-122"/>
              </a:rPr>
              <a:t>2A</a:t>
            </a:r>
            <a:r>
              <a:rPr lang="zh-CN" altLang="en-US"/>
              <a:t>电流源作用，电桥平衡：</a:t>
            </a:r>
          </a:p>
        </p:txBody>
      </p:sp>
      <mc:AlternateContent xmlns:mc="http://schemas.openxmlformats.org/markup-compatibility/2006" xmlns:a14="http://schemas.microsoft.com/office/drawing/2010/main">
        <mc:Choice Requires="a14">
          <p:sp>
            <p:nvSpPr>
              <p:cNvPr id="28" name="Object 28">
                <a:extLst>
                  <a:ext uri="{FF2B5EF4-FFF2-40B4-BE49-F238E27FC236}">
                    <a16:creationId xmlns:a16="http://schemas.microsoft.com/office/drawing/2014/main" id="{99CE5CD5-A7D2-4964-B211-9C65481E8EB9}"/>
                  </a:ext>
                </a:extLst>
              </p:cNvPr>
              <p:cNvSpPr txBox="1"/>
              <p:nvPr/>
            </p:nvSpPr>
            <p:spPr bwMode="auto">
              <a:xfrm>
                <a:off x="1425575" y="4214813"/>
                <a:ext cx="1179513" cy="48895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𝐼</m:t>
                          </m:r>
                        </m:e>
                        <m:sup>
                          <m:r>
                            <a:rPr lang="zh-CN" altLang="en-US" i="1">
                              <a:solidFill>
                                <a:srgbClr val="000000"/>
                              </a:solidFill>
                              <a:latin typeface="Cambria Math" panose="02040503050406030204" pitchFamily="18" charset="0"/>
                            </a:rPr>
                            <m:t>(1)</m:t>
                          </m:r>
                        </m:sup>
                      </m:sSup>
                      <m:r>
                        <a:rPr lang="zh-CN" altLang="en-US" i="1">
                          <a:solidFill>
                            <a:srgbClr val="000000"/>
                          </a:solidFill>
                          <a:latin typeface="Cambria Math" panose="02040503050406030204" pitchFamily="18" charset="0"/>
                        </a:rPr>
                        <m:t>=0</m:t>
                      </m:r>
                    </m:oMath>
                  </m:oMathPara>
                </a14:m>
                <a:endParaRPr lang="zh-CN" altLang="en-US"/>
              </a:p>
            </p:txBody>
          </p:sp>
        </mc:Choice>
        <mc:Fallback xmlns="">
          <p:sp>
            <p:nvSpPr>
              <p:cNvPr id="28" name="Object 28">
                <a:extLst>
                  <a:ext uri="{FF2B5EF4-FFF2-40B4-BE49-F238E27FC236}">
                    <a16:creationId xmlns:a16="http://schemas.microsoft.com/office/drawing/2014/main" id="{99CE5CD5-A7D2-4964-B211-9C65481E8EB9}"/>
                  </a:ext>
                </a:extLst>
              </p:cNvPr>
              <p:cNvSpPr txBox="1">
                <a:spLocks noRot="1" noChangeAspect="1" noMove="1" noResize="1" noEditPoints="1" noAdjustHandles="1" noChangeArrowheads="1" noChangeShapeType="1" noTextEdit="1"/>
              </p:cNvSpPr>
              <p:nvPr/>
            </p:nvSpPr>
            <p:spPr bwMode="auto">
              <a:xfrm>
                <a:off x="1425575" y="4214813"/>
                <a:ext cx="1179513" cy="488950"/>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29" name="Text Box 29">
            <a:extLst>
              <a:ext uri="{FF2B5EF4-FFF2-40B4-BE49-F238E27FC236}">
                <a16:creationId xmlns:a16="http://schemas.microsoft.com/office/drawing/2014/main" id="{1ABC7803-C5A9-458E-9E7D-A5C32786E523}"/>
              </a:ext>
            </a:extLst>
          </p:cNvPr>
          <p:cNvSpPr txBox="1">
            <a:spLocks noChangeArrowheads="1"/>
          </p:cNvSpPr>
          <p:nvPr/>
        </p:nvSpPr>
        <p:spPr bwMode="auto">
          <a:xfrm>
            <a:off x="775652" y="4862513"/>
            <a:ext cx="33845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latin typeface="Times New Roman" panose="02020603050405020304" pitchFamily="18" charset="0"/>
              </a:rPr>
              <a:t>70V</a:t>
            </a:r>
            <a:r>
              <a:rPr lang="zh-CN" altLang="en-US">
                <a:latin typeface="楷体_GB2312" pitchFamily="49" charset="-122"/>
              </a:rPr>
              <a:t>电压源作用：</a:t>
            </a:r>
          </a:p>
        </p:txBody>
      </p:sp>
      <mc:AlternateContent xmlns:mc="http://schemas.openxmlformats.org/markup-compatibility/2006" xmlns:a14="http://schemas.microsoft.com/office/drawing/2010/main">
        <mc:Choice Requires="a14">
          <p:sp>
            <p:nvSpPr>
              <p:cNvPr id="30" name="Object 30">
                <a:extLst>
                  <a:ext uri="{FF2B5EF4-FFF2-40B4-BE49-F238E27FC236}">
                    <a16:creationId xmlns:a16="http://schemas.microsoft.com/office/drawing/2014/main" id="{9A4B333B-6C11-4BC4-9675-CF9833A220CC}"/>
                  </a:ext>
                </a:extLst>
              </p:cNvPr>
              <p:cNvSpPr txBox="1"/>
              <p:nvPr/>
            </p:nvSpPr>
            <p:spPr bwMode="auto">
              <a:xfrm>
                <a:off x="3656965" y="4862513"/>
                <a:ext cx="3960812" cy="45720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𝐼</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=70/14+70/7=15</m:t>
                      </m:r>
                      <m:r>
                        <m:rPr>
                          <m:sty m:val="p"/>
                        </m:rPr>
                        <a:rPr lang="zh-CN" altLang="en-US" i="0">
                          <a:solidFill>
                            <a:srgbClr val="000000"/>
                          </a:solidFill>
                          <a:latin typeface="Cambria Math" panose="02040503050406030204" pitchFamily="18" charset="0"/>
                        </a:rPr>
                        <m:t>A</m:t>
                      </m:r>
                    </m:oMath>
                  </m:oMathPara>
                </a14:m>
                <a:endParaRPr lang="zh-CN" altLang="en-US"/>
              </a:p>
            </p:txBody>
          </p:sp>
        </mc:Choice>
        <mc:Fallback xmlns="">
          <p:sp>
            <p:nvSpPr>
              <p:cNvPr id="30" name="Object 30">
                <a:extLst>
                  <a:ext uri="{FF2B5EF4-FFF2-40B4-BE49-F238E27FC236}">
                    <a16:creationId xmlns:a16="http://schemas.microsoft.com/office/drawing/2014/main" id="{9A4B333B-6C11-4BC4-9675-CF9833A220CC}"/>
                  </a:ext>
                </a:extLst>
              </p:cNvPr>
              <p:cNvSpPr txBox="1">
                <a:spLocks noRot="1" noChangeAspect="1" noMove="1" noResize="1" noEditPoints="1" noAdjustHandles="1" noChangeArrowheads="1" noChangeShapeType="1" noTextEdit="1"/>
              </p:cNvSpPr>
              <p:nvPr/>
            </p:nvSpPr>
            <p:spPr bwMode="auto">
              <a:xfrm>
                <a:off x="3656965" y="4862513"/>
                <a:ext cx="3960812" cy="457200"/>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Object 72">
                <a:extLst>
                  <a:ext uri="{FF2B5EF4-FFF2-40B4-BE49-F238E27FC236}">
                    <a16:creationId xmlns:a16="http://schemas.microsoft.com/office/drawing/2014/main" id="{B34DAFA8-7FDE-47C0-9321-B052697B19BB}"/>
                  </a:ext>
                </a:extLst>
              </p:cNvPr>
              <p:cNvSpPr txBox="1"/>
              <p:nvPr/>
            </p:nvSpPr>
            <p:spPr bwMode="auto">
              <a:xfrm>
                <a:off x="848677" y="5510213"/>
                <a:ext cx="2952750" cy="465137"/>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𝐼</m:t>
                          </m:r>
                        </m:e>
                        <m:sup>
                          <m:r>
                            <a:rPr lang="zh-CN" altLang="en-US" i="1">
                              <a:solidFill>
                                <a:srgbClr val="000000"/>
                              </a:solidFill>
                              <a:latin typeface="Cambria Math" panose="02040503050406030204" pitchFamily="18" charset="0"/>
                            </a:rPr>
                            <m:t>(1)</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𝐼</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=15</m:t>
                      </m:r>
                      <m:r>
                        <m:rPr>
                          <m:sty m:val="p"/>
                        </m:rPr>
                        <a:rPr lang="zh-CN" altLang="en-US" i="0">
                          <a:solidFill>
                            <a:srgbClr val="000000"/>
                          </a:solidFill>
                          <a:latin typeface="Cambria Math" panose="02040503050406030204" pitchFamily="18" charset="0"/>
                        </a:rPr>
                        <m:t>A</m:t>
                      </m:r>
                    </m:oMath>
                  </m:oMathPara>
                </a14:m>
                <a:endParaRPr lang="zh-CN" altLang="en-US"/>
              </a:p>
            </p:txBody>
          </p:sp>
        </mc:Choice>
        <mc:Fallback xmlns="">
          <p:sp>
            <p:nvSpPr>
              <p:cNvPr id="31" name="Object 72">
                <a:extLst>
                  <a:ext uri="{FF2B5EF4-FFF2-40B4-BE49-F238E27FC236}">
                    <a16:creationId xmlns:a16="http://schemas.microsoft.com/office/drawing/2014/main" id="{B34DAFA8-7FDE-47C0-9321-B052697B19BB}"/>
                  </a:ext>
                </a:extLst>
              </p:cNvPr>
              <p:cNvSpPr txBox="1">
                <a:spLocks noRot="1" noChangeAspect="1" noMove="1" noResize="1" noEditPoints="1" noAdjustHandles="1" noChangeArrowheads="1" noChangeShapeType="1" noTextEdit="1"/>
              </p:cNvSpPr>
              <p:nvPr/>
            </p:nvSpPr>
            <p:spPr bwMode="auto">
              <a:xfrm>
                <a:off x="848677" y="5510213"/>
                <a:ext cx="2952750" cy="465137"/>
              </a:xfrm>
              <a:prstGeom prst="rect">
                <a:avLst/>
              </a:prstGeom>
              <a:blipFill>
                <a:blip r:embed="rId4"/>
                <a:stretch>
                  <a:fillRect/>
                </a:stretch>
              </a:blipFill>
              <a:ln>
                <a:noFill/>
              </a:ln>
              <a:effectLst/>
            </p:spPr>
            <p:txBody>
              <a:bodyPr/>
              <a:lstStyle/>
              <a:p>
                <a:r>
                  <a:rPr lang="zh-CN" altLang="en-US">
                    <a:noFill/>
                  </a:rPr>
                  <a:t> </a:t>
                </a:r>
              </a:p>
            </p:txBody>
          </p:sp>
        </mc:Fallback>
      </mc:AlternateContent>
      <p:grpSp>
        <p:nvGrpSpPr>
          <p:cNvPr id="32" name="Group 132">
            <a:extLst>
              <a:ext uri="{FF2B5EF4-FFF2-40B4-BE49-F238E27FC236}">
                <a16:creationId xmlns:a16="http://schemas.microsoft.com/office/drawing/2014/main" id="{F961BC13-286E-4F24-A8FE-82FD4693055C}"/>
              </a:ext>
            </a:extLst>
          </p:cNvPr>
          <p:cNvGrpSpPr>
            <a:grpSpLocks/>
          </p:cNvGrpSpPr>
          <p:nvPr/>
        </p:nvGrpSpPr>
        <p:grpSpPr bwMode="auto">
          <a:xfrm>
            <a:off x="777240" y="1549400"/>
            <a:ext cx="4248150" cy="1879600"/>
            <a:chOff x="431" y="436"/>
            <a:chExt cx="2676" cy="1184"/>
          </a:xfrm>
        </p:grpSpPr>
        <p:sp>
          <p:nvSpPr>
            <p:cNvPr id="33" name="Text Box 82">
              <a:extLst>
                <a:ext uri="{FF2B5EF4-FFF2-40B4-BE49-F238E27FC236}">
                  <a16:creationId xmlns:a16="http://schemas.microsoft.com/office/drawing/2014/main" id="{6BA05395-2583-4CAB-A6E7-9575253C8881}"/>
                </a:ext>
              </a:extLst>
            </p:cNvPr>
            <p:cNvSpPr txBox="1">
              <a:spLocks noChangeArrowheads="1"/>
            </p:cNvSpPr>
            <p:nvPr/>
          </p:nvSpPr>
          <p:spPr bwMode="auto">
            <a:xfrm>
              <a:off x="1864" y="755"/>
              <a:ext cx="3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i="1">
                  <a:latin typeface="Times New Roman" panose="02020603050405020304" pitchFamily="18" charset="0"/>
                </a:rPr>
                <a:t>I </a:t>
              </a:r>
              <a:r>
                <a:rPr lang="en-US" altLang="zh-CN" b="0" baseline="30000">
                  <a:latin typeface="Times New Roman" panose="02020603050405020304" pitchFamily="18" charset="0"/>
                </a:rPr>
                <a:t>(1)</a:t>
              </a:r>
              <a:endParaRPr lang="en-US" altLang="zh-CN" b="0" i="1">
                <a:ea typeface="仿宋_GB2312" pitchFamily="49" charset="-122"/>
              </a:endParaRPr>
            </a:p>
          </p:txBody>
        </p:sp>
        <p:sp>
          <p:nvSpPr>
            <p:cNvPr id="34" name="Rectangle 83">
              <a:extLst>
                <a:ext uri="{FF2B5EF4-FFF2-40B4-BE49-F238E27FC236}">
                  <a16:creationId xmlns:a16="http://schemas.microsoft.com/office/drawing/2014/main" id="{8D7384D3-028F-4EDE-9AE3-C556C9A317F2}"/>
                </a:ext>
              </a:extLst>
            </p:cNvPr>
            <p:cNvSpPr>
              <a:spLocks noChangeArrowheads="1"/>
            </p:cNvSpPr>
            <p:nvPr/>
          </p:nvSpPr>
          <p:spPr bwMode="auto">
            <a:xfrm>
              <a:off x="612" y="436"/>
              <a:ext cx="1905" cy="118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zh-CN" b="0">
                <a:ea typeface="仿宋_GB2312" pitchFamily="49" charset="-122"/>
              </a:endParaRPr>
            </a:p>
          </p:txBody>
        </p:sp>
        <p:sp>
          <p:nvSpPr>
            <p:cNvPr id="35" name="Line 84">
              <a:extLst>
                <a:ext uri="{FF2B5EF4-FFF2-40B4-BE49-F238E27FC236}">
                  <a16:creationId xmlns:a16="http://schemas.microsoft.com/office/drawing/2014/main" id="{D0B98730-3DC8-4C11-95C6-E07A26926E50}"/>
                </a:ext>
              </a:extLst>
            </p:cNvPr>
            <p:cNvSpPr>
              <a:spLocks noChangeShapeType="1"/>
            </p:cNvSpPr>
            <p:nvPr/>
          </p:nvSpPr>
          <p:spPr bwMode="auto">
            <a:xfrm>
              <a:off x="1564" y="436"/>
              <a:ext cx="0" cy="118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36" name="Text Box 85">
              <a:extLst>
                <a:ext uri="{FF2B5EF4-FFF2-40B4-BE49-F238E27FC236}">
                  <a16:creationId xmlns:a16="http://schemas.microsoft.com/office/drawing/2014/main" id="{F0561214-64D5-452D-83C8-0BF15C422F9A}"/>
                </a:ext>
              </a:extLst>
            </p:cNvPr>
            <p:cNvSpPr txBox="1">
              <a:spLocks noChangeArrowheads="1"/>
            </p:cNvSpPr>
            <p:nvPr/>
          </p:nvSpPr>
          <p:spPr bwMode="auto">
            <a:xfrm>
              <a:off x="1087" y="664"/>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latin typeface="Times New Roman" panose="02020603050405020304" pitchFamily="18" charset="0"/>
                </a:rPr>
                <a:t>4</a:t>
              </a:r>
              <a:r>
                <a:rPr lang="en-US" altLang="zh-CN" b="0">
                  <a:latin typeface="Times New Roman" panose="02020603050405020304" pitchFamily="18" charset="0"/>
                  <a:sym typeface="Symbol" panose="05050102010706020507" pitchFamily="18" charset="2"/>
                </a:rPr>
                <a:t></a:t>
              </a:r>
              <a:endParaRPr lang="en-US" altLang="zh-CN" b="0">
                <a:ea typeface="仿宋_GB2312" pitchFamily="49" charset="-122"/>
                <a:sym typeface="Symbol" panose="05050102010706020507" pitchFamily="18" charset="2"/>
              </a:endParaRPr>
            </a:p>
          </p:txBody>
        </p:sp>
        <p:sp>
          <p:nvSpPr>
            <p:cNvPr id="37" name="Text Box 86">
              <a:extLst>
                <a:ext uri="{FF2B5EF4-FFF2-40B4-BE49-F238E27FC236}">
                  <a16:creationId xmlns:a16="http://schemas.microsoft.com/office/drawing/2014/main" id="{7EDECB89-98FE-4055-96EC-6EA65194C588}"/>
                </a:ext>
              </a:extLst>
            </p:cNvPr>
            <p:cNvSpPr txBox="1">
              <a:spLocks noChangeArrowheads="1"/>
            </p:cNvSpPr>
            <p:nvPr/>
          </p:nvSpPr>
          <p:spPr bwMode="auto">
            <a:xfrm>
              <a:off x="678" y="610"/>
              <a:ext cx="29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a:latin typeface="Times New Roman" panose="02020603050405020304" pitchFamily="18" charset="0"/>
                </a:rPr>
                <a:t>2A</a:t>
              </a:r>
              <a:endParaRPr lang="en-US" altLang="zh-CN" b="0">
                <a:ea typeface="仿宋_GB2312" pitchFamily="49" charset="-122"/>
              </a:endParaRPr>
            </a:p>
          </p:txBody>
        </p:sp>
        <p:sp>
          <p:nvSpPr>
            <p:cNvPr id="38" name="Line 87">
              <a:extLst>
                <a:ext uri="{FF2B5EF4-FFF2-40B4-BE49-F238E27FC236}">
                  <a16:creationId xmlns:a16="http://schemas.microsoft.com/office/drawing/2014/main" id="{ADAA4413-90A6-42DF-A992-F9D82D81BF3B}"/>
                </a:ext>
              </a:extLst>
            </p:cNvPr>
            <p:cNvSpPr>
              <a:spLocks noChangeShapeType="1"/>
            </p:cNvSpPr>
            <p:nvPr/>
          </p:nvSpPr>
          <p:spPr bwMode="auto">
            <a:xfrm>
              <a:off x="1837" y="1071"/>
              <a:ext cx="408" cy="0"/>
            </a:xfrm>
            <a:prstGeom prst="line">
              <a:avLst/>
            </a:prstGeom>
            <a:ln>
              <a:headEnd type="triangle" w="med" len="me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lIns="92075" tIns="46038" rIns="92075" bIns="46038" anchor="ctr"/>
            <a:lstStyle/>
            <a:p>
              <a:endParaRPr lang="zh-CN" altLang="en-US"/>
            </a:p>
          </p:txBody>
        </p:sp>
        <p:sp>
          <p:nvSpPr>
            <p:cNvPr id="39" name="Line 88">
              <a:extLst>
                <a:ext uri="{FF2B5EF4-FFF2-40B4-BE49-F238E27FC236}">
                  <a16:creationId xmlns:a16="http://schemas.microsoft.com/office/drawing/2014/main" id="{F734B8AF-51A3-45B9-A52C-D7DEFC1CCF55}"/>
                </a:ext>
              </a:extLst>
            </p:cNvPr>
            <p:cNvSpPr>
              <a:spLocks noChangeShapeType="1"/>
            </p:cNvSpPr>
            <p:nvPr/>
          </p:nvSpPr>
          <p:spPr bwMode="auto">
            <a:xfrm>
              <a:off x="1565" y="1025"/>
              <a:ext cx="952"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Text Box 89">
              <a:extLst>
                <a:ext uri="{FF2B5EF4-FFF2-40B4-BE49-F238E27FC236}">
                  <a16:creationId xmlns:a16="http://schemas.microsoft.com/office/drawing/2014/main" id="{6B584F9A-6EF1-4BF0-92F7-73676D92261A}"/>
                </a:ext>
              </a:extLst>
            </p:cNvPr>
            <p:cNvSpPr txBox="1">
              <a:spLocks noChangeArrowheads="1"/>
            </p:cNvSpPr>
            <p:nvPr/>
          </p:nvSpPr>
          <p:spPr bwMode="auto">
            <a:xfrm>
              <a:off x="2450" y="573"/>
              <a:ext cx="65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latin typeface="Times New Roman" panose="02020603050405020304" pitchFamily="18" charset="0"/>
                </a:rPr>
                <a:t>10</a:t>
              </a:r>
              <a:r>
                <a:rPr lang="en-US" altLang="zh-CN" b="0">
                  <a:latin typeface="Times New Roman" panose="02020603050405020304" pitchFamily="18" charset="0"/>
                  <a:sym typeface="Symbol" panose="05050102010706020507" pitchFamily="18" charset="2"/>
                </a:rPr>
                <a:t></a:t>
              </a:r>
              <a:endParaRPr lang="en-US" altLang="zh-CN" b="0">
                <a:ea typeface="仿宋_GB2312" pitchFamily="49" charset="-122"/>
                <a:sym typeface="Symbol" panose="05050102010706020507" pitchFamily="18" charset="2"/>
              </a:endParaRPr>
            </a:p>
          </p:txBody>
        </p:sp>
        <p:sp>
          <p:nvSpPr>
            <p:cNvPr id="41" name="Text Box 90">
              <a:extLst>
                <a:ext uri="{FF2B5EF4-FFF2-40B4-BE49-F238E27FC236}">
                  <a16:creationId xmlns:a16="http://schemas.microsoft.com/office/drawing/2014/main" id="{F4265ECD-42F8-4B46-ABDF-D087885DE249}"/>
                </a:ext>
              </a:extLst>
            </p:cNvPr>
            <p:cNvSpPr txBox="1">
              <a:spLocks noChangeArrowheads="1"/>
            </p:cNvSpPr>
            <p:nvPr/>
          </p:nvSpPr>
          <p:spPr bwMode="auto">
            <a:xfrm>
              <a:off x="2493" y="1208"/>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latin typeface="Times New Roman" panose="02020603050405020304" pitchFamily="18" charset="0"/>
                </a:rPr>
                <a:t>5</a:t>
              </a:r>
              <a:r>
                <a:rPr lang="en-US" altLang="zh-CN" b="0">
                  <a:latin typeface="Times New Roman" panose="02020603050405020304" pitchFamily="18" charset="0"/>
                  <a:sym typeface="Symbol" panose="05050102010706020507" pitchFamily="18" charset="2"/>
                </a:rPr>
                <a:t></a:t>
              </a:r>
              <a:endParaRPr lang="en-US" altLang="zh-CN" b="0">
                <a:ea typeface="仿宋_GB2312" pitchFamily="49" charset="-122"/>
                <a:sym typeface="Symbol" panose="05050102010706020507" pitchFamily="18" charset="2"/>
              </a:endParaRPr>
            </a:p>
          </p:txBody>
        </p:sp>
        <p:sp>
          <p:nvSpPr>
            <p:cNvPr id="42" name="Text Box 91">
              <a:extLst>
                <a:ext uri="{FF2B5EF4-FFF2-40B4-BE49-F238E27FC236}">
                  <a16:creationId xmlns:a16="http://schemas.microsoft.com/office/drawing/2014/main" id="{1C00D2C9-D75E-4FE2-ACA1-5F1668D49926}"/>
                </a:ext>
              </a:extLst>
            </p:cNvPr>
            <p:cNvSpPr txBox="1">
              <a:spLocks noChangeArrowheads="1"/>
            </p:cNvSpPr>
            <p:nvPr/>
          </p:nvSpPr>
          <p:spPr bwMode="auto">
            <a:xfrm>
              <a:off x="1066" y="1208"/>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latin typeface="Times New Roman" panose="02020603050405020304" pitchFamily="18" charset="0"/>
                </a:rPr>
                <a:t>2</a:t>
              </a:r>
              <a:r>
                <a:rPr lang="en-US" altLang="zh-CN" b="0">
                  <a:latin typeface="Times New Roman" panose="02020603050405020304" pitchFamily="18" charset="0"/>
                  <a:sym typeface="Symbol" panose="05050102010706020507" pitchFamily="18" charset="2"/>
                </a:rPr>
                <a:t></a:t>
              </a:r>
              <a:endParaRPr lang="en-US" altLang="zh-CN" b="0">
                <a:ea typeface="仿宋_GB2312" pitchFamily="49" charset="-122"/>
                <a:sym typeface="Symbol" panose="05050102010706020507" pitchFamily="18" charset="2"/>
              </a:endParaRPr>
            </a:p>
          </p:txBody>
        </p:sp>
        <p:sp>
          <p:nvSpPr>
            <p:cNvPr id="43" name="Line 92">
              <a:extLst>
                <a:ext uri="{FF2B5EF4-FFF2-40B4-BE49-F238E27FC236}">
                  <a16:creationId xmlns:a16="http://schemas.microsoft.com/office/drawing/2014/main" id="{702B11DF-D7AB-470E-95F8-F9533CECB161}"/>
                </a:ext>
              </a:extLst>
            </p:cNvPr>
            <p:cNvSpPr>
              <a:spLocks noChangeShapeType="1"/>
            </p:cNvSpPr>
            <p:nvPr/>
          </p:nvSpPr>
          <p:spPr bwMode="auto">
            <a:xfrm flipV="1">
              <a:off x="612" y="572"/>
              <a:ext cx="0" cy="318"/>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44" name="Rectangle 93">
              <a:extLst>
                <a:ext uri="{FF2B5EF4-FFF2-40B4-BE49-F238E27FC236}">
                  <a16:creationId xmlns:a16="http://schemas.microsoft.com/office/drawing/2014/main" id="{1AF6CCFE-C593-4A74-A665-D3AB8A57F682}"/>
                </a:ext>
              </a:extLst>
            </p:cNvPr>
            <p:cNvSpPr>
              <a:spLocks noChangeArrowheads="1"/>
            </p:cNvSpPr>
            <p:nvPr/>
          </p:nvSpPr>
          <p:spPr bwMode="auto">
            <a:xfrm>
              <a:off x="2436" y="116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94">
              <a:extLst>
                <a:ext uri="{FF2B5EF4-FFF2-40B4-BE49-F238E27FC236}">
                  <a16:creationId xmlns:a16="http://schemas.microsoft.com/office/drawing/2014/main" id="{1900468F-DA62-41F6-9EBA-29522C07D420}"/>
                </a:ext>
              </a:extLst>
            </p:cNvPr>
            <p:cNvSpPr>
              <a:spLocks noChangeArrowheads="1"/>
            </p:cNvSpPr>
            <p:nvPr/>
          </p:nvSpPr>
          <p:spPr bwMode="auto">
            <a:xfrm>
              <a:off x="2436" y="57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95">
              <a:extLst>
                <a:ext uri="{FF2B5EF4-FFF2-40B4-BE49-F238E27FC236}">
                  <a16:creationId xmlns:a16="http://schemas.microsoft.com/office/drawing/2014/main" id="{DC6A82DD-ADF6-4AD3-A375-FE3B281B756A}"/>
                </a:ext>
              </a:extLst>
            </p:cNvPr>
            <p:cNvSpPr>
              <a:spLocks noChangeArrowheads="1"/>
            </p:cNvSpPr>
            <p:nvPr/>
          </p:nvSpPr>
          <p:spPr bwMode="auto">
            <a:xfrm>
              <a:off x="1483" y="116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96">
              <a:extLst>
                <a:ext uri="{FF2B5EF4-FFF2-40B4-BE49-F238E27FC236}">
                  <a16:creationId xmlns:a16="http://schemas.microsoft.com/office/drawing/2014/main" id="{4A93AA69-0540-421B-92C8-47C638484298}"/>
                </a:ext>
              </a:extLst>
            </p:cNvPr>
            <p:cNvSpPr>
              <a:spLocks noChangeArrowheads="1"/>
            </p:cNvSpPr>
            <p:nvPr/>
          </p:nvSpPr>
          <p:spPr bwMode="auto">
            <a:xfrm>
              <a:off x="1483" y="57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Group 97">
              <a:extLst>
                <a:ext uri="{FF2B5EF4-FFF2-40B4-BE49-F238E27FC236}">
                  <a16:creationId xmlns:a16="http://schemas.microsoft.com/office/drawing/2014/main" id="{7E712F82-F5C3-4935-9AD6-84962A6A96BD}"/>
                </a:ext>
              </a:extLst>
            </p:cNvPr>
            <p:cNvGrpSpPr>
              <a:grpSpLocks/>
            </p:cNvGrpSpPr>
            <p:nvPr/>
          </p:nvGrpSpPr>
          <p:grpSpPr bwMode="auto">
            <a:xfrm>
              <a:off x="431" y="889"/>
              <a:ext cx="363" cy="363"/>
              <a:chOff x="4785" y="709"/>
              <a:chExt cx="363" cy="363"/>
            </a:xfrm>
          </p:grpSpPr>
          <p:sp>
            <p:nvSpPr>
              <p:cNvPr id="49" name="Oval 98">
                <a:extLst>
                  <a:ext uri="{FF2B5EF4-FFF2-40B4-BE49-F238E27FC236}">
                    <a16:creationId xmlns:a16="http://schemas.microsoft.com/office/drawing/2014/main" id="{637EFAA7-880F-490F-A062-5B6721CBBD5C}"/>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50" name="Line 99">
                <a:extLst>
                  <a:ext uri="{FF2B5EF4-FFF2-40B4-BE49-F238E27FC236}">
                    <a16:creationId xmlns:a16="http://schemas.microsoft.com/office/drawing/2014/main" id="{2FF2EEED-C0EF-4713-A4F2-A45BEA9F5249}"/>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1" name="Group 100">
            <a:extLst>
              <a:ext uri="{FF2B5EF4-FFF2-40B4-BE49-F238E27FC236}">
                <a16:creationId xmlns:a16="http://schemas.microsoft.com/office/drawing/2014/main" id="{4B95AB59-88CC-4338-AD25-43940EDEEEE5}"/>
              </a:ext>
            </a:extLst>
          </p:cNvPr>
          <p:cNvGrpSpPr>
            <a:grpSpLocks/>
          </p:cNvGrpSpPr>
          <p:nvPr/>
        </p:nvGrpSpPr>
        <p:grpSpPr bwMode="auto">
          <a:xfrm>
            <a:off x="5457190" y="1549400"/>
            <a:ext cx="3240087" cy="1879600"/>
            <a:chOff x="3561" y="2296"/>
            <a:chExt cx="2041" cy="1184"/>
          </a:xfrm>
        </p:grpSpPr>
        <p:sp>
          <p:nvSpPr>
            <p:cNvPr id="52" name="Oval 101">
              <a:extLst>
                <a:ext uri="{FF2B5EF4-FFF2-40B4-BE49-F238E27FC236}">
                  <a16:creationId xmlns:a16="http://schemas.microsoft.com/office/drawing/2014/main" id="{A50D6D21-774C-4E26-915F-AD8C889E1146}"/>
                </a:ext>
              </a:extLst>
            </p:cNvPr>
            <p:cNvSpPr>
              <a:spLocks noChangeArrowheads="1"/>
            </p:cNvSpPr>
            <p:nvPr/>
          </p:nvSpPr>
          <p:spPr bwMode="auto">
            <a:xfrm>
              <a:off x="4332" y="270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53" name="Rectangle 102">
              <a:extLst>
                <a:ext uri="{FF2B5EF4-FFF2-40B4-BE49-F238E27FC236}">
                  <a16:creationId xmlns:a16="http://schemas.microsoft.com/office/drawing/2014/main" id="{E67A2F8C-53F7-454D-8A14-E82A17EAD37E}"/>
                </a:ext>
              </a:extLst>
            </p:cNvPr>
            <p:cNvSpPr>
              <a:spLocks noChangeArrowheads="1"/>
            </p:cNvSpPr>
            <p:nvPr/>
          </p:nvSpPr>
          <p:spPr bwMode="auto">
            <a:xfrm>
              <a:off x="4059" y="2296"/>
              <a:ext cx="953" cy="118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zh-CN" b="0">
                <a:ea typeface="仿宋_GB2312" pitchFamily="49" charset="-122"/>
              </a:endParaRPr>
            </a:p>
          </p:txBody>
        </p:sp>
        <p:sp>
          <p:nvSpPr>
            <p:cNvPr id="54" name="Text Box 103">
              <a:extLst>
                <a:ext uri="{FF2B5EF4-FFF2-40B4-BE49-F238E27FC236}">
                  <a16:creationId xmlns:a16="http://schemas.microsoft.com/office/drawing/2014/main" id="{9AC8115F-4ED3-4CB3-82F6-E009DC72749C}"/>
                </a:ext>
              </a:extLst>
            </p:cNvPr>
            <p:cNvSpPr txBox="1">
              <a:spLocks noChangeArrowheads="1"/>
            </p:cNvSpPr>
            <p:nvPr/>
          </p:nvSpPr>
          <p:spPr bwMode="auto">
            <a:xfrm>
              <a:off x="3582" y="2524"/>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ea typeface="仿宋_GB2312" pitchFamily="49" charset="-122"/>
                </a:rPr>
                <a:t>4</a:t>
              </a:r>
              <a:r>
                <a:rPr lang="en-US" altLang="zh-CN" b="0">
                  <a:ea typeface="仿宋_GB2312" pitchFamily="49" charset="-122"/>
                  <a:sym typeface="Symbol" panose="05050102010706020507" pitchFamily="18" charset="2"/>
                </a:rPr>
                <a:t></a:t>
              </a:r>
            </a:p>
          </p:txBody>
        </p:sp>
        <p:sp>
          <p:nvSpPr>
            <p:cNvPr id="55" name="Line 104">
              <a:extLst>
                <a:ext uri="{FF2B5EF4-FFF2-40B4-BE49-F238E27FC236}">
                  <a16:creationId xmlns:a16="http://schemas.microsoft.com/office/drawing/2014/main" id="{C6BD60EA-7394-4CC7-AA83-60D3F0BD6F03}"/>
                </a:ext>
              </a:extLst>
            </p:cNvPr>
            <p:cNvSpPr>
              <a:spLocks noChangeShapeType="1"/>
            </p:cNvSpPr>
            <p:nvPr/>
          </p:nvSpPr>
          <p:spPr bwMode="auto">
            <a:xfrm>
              <a:off x="4332" y="3112"/>
              <a:ext cx="408" cy="0"/>
            </a:xfrm>
            <a:prstGeom prst="line">
              <a:avLst/>
            </a:prstGeom>
            <a:ln>
              <a:headEnd type="triangle" w="med" len="me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lIns="92075" tIns="46038" rIns="92075" bIns="46038" anchor="ctr"/>
            <a:lstStyle/>
            <a:p>
              <a:endParaRPr lang="zh-CN" altLang="en-US"/>
            </a:p>
          </p:txBody>
        </p:sp>
        <p:sp>
          <p:nvSpPr>
            <p:cNvPr id="56" name="Text Box 105">
              <a:extLst>
                <a:ext uri="{FF2B5EF4-FFF2-40B4-BE49-F238E27FC236}">
                  <a16:creationId xmlns:a16="http://schemas.microsoft.com/office/drawing/2014/main" id="{8D593C5E-90EA-4A26-9F09-6899BC9520A9}"/>
                </a:ext>
              </a:extLst>
            </p:cNvPr>
            <p:cNvSpPr txBox="1">
              <a:spLocks noChangeArrowheads="1"/>
            </p:cNvSpPr>
            <p:nvPr/>
          </p:nvSpPr>
          <p:spPr bwMode="auto">
            <a:xfrm>
              <a:off x="4308" y="2479"/>
              <a:ext cx="36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a:latin typeface="Times New Roman" panose="02020603050405020304" pitchFamily="18" charset="0"/>
                </a:rPr>
                <a:t>70V</a:t>
              </a:r>
              <a:endParaRPr lang="en-US" altLang="zh-CN" b="0">
                <a:ea typeface="仿宋_GB2312" pitchFamily="49" charset="-122"/>
              </a:endParaRPr>
            </a:p>
          </p:txBody>
        </p:sp>
        <p:sp>
          <p:nvSpPr>
            <p:cNvPr id="57" name="Line 106">
              <a:extLst>
                <a:ext uri="{FF2B5EF4-FFF2-40B4-BE49-F238E27FC236}">
                  <a16:creationId xmlns:a16="http://schemas.microsoft.com/office/drawing/2014/main" id="{091114EF-620C-4A77-A43C-9C83EEF826BC}"/>
                </a:ext>
              </a:extLst>
            </p:cNvPr>
            <p:cNvSpPr>
              <a:spLocks noChangeShapeType="1"/>
            </p:cNvSpPr>
            <p:nvPr/>
          </p:nvSpPr>
          <p:spPr bwMode="auto">
            <a:xfrm>
              <a:off x="4060" y="2885"/>
              <a:ext cx="952"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Text Box 107">
              <a:extLst>
                <a:ext uri="{FF2B5EF4-FFF2-40B4-BE49-F238E27FC236}">
                  <a16:creationId xmlns:a16="http://schemas.microsoft.com/office/drawing/2014/main" id="{4ECA8562-36B4-456D-9735-7E970691B704}"/>
                </a:ext>
              </a:extLst>
            </p:cNvPr>
            <p:cNvSpPr txBox="1">
              <a:spLocks noChangeArrowheads="1"/>
            </p:cNvSpPr>
            <p:nvPr/>
          </p:nvSpPr>
          <p:spPr bwMode="auto">
            <a:xfrm>
              <a:off x="4945" y="2433"/>
              <a:ext cx="65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latin typeface="Times New Roman" panose="02020603050405020304" pitchFamily="18" charset="0"/>
                </a:rPr>
                <a:t>10</a:t>
              </a:r>
              <a:r>
                <a:rPr lang="en-US" altLang="zh-CN" b="0">
                  <a:latin typeface="Times New Roman" panose="02020603050405020304" pitchFamily="18" charset="0"/>
                  <a:sym typeface="Symbol" panose="05050102010706020507" pitchFamily="18" charset="2"/>
                </a:rPr>
                <a:t></a:t>
              </a:r>
              <a:endParaRPr lang="en-US" altLang="zh-CN" b="0">
                <a:ea typeface="仿宋_GB2312" pitchFamily="49" charset="-122"/>
                <a:sym typeface="Symbol" panose="05050102010706020507" pitchFamily="18" charset="2"/>
              </a:endParaRPr>
            </a:p>
          </p:txBody>
        </p:sp>
        <p:sp>
          <p:nvSpPr>
            <p:cNvPr id="59" name="Text Box 108">
              <a:extLst>
                <a:ext uri="{FF2B5EF4-FFF2-40B4-BE49-F238E27FC236}">
                  <a16:creationId xmlns:a16="http://schemas.microsoft.com/office/drawing/2014/main" id="{045CBAD9-4F9E-4243-B6C6-87E8CA693C39}"/>
                </a:ext>
              </a:extLst>
            </p:cNvPr>
            <p:cNvSpPr txBox="1">
              <a:spLocks noChangeArrowheads="1"/>
            </p:cNvSpPr>
            <p:nvPr/>
          </p:nvSpPr>
          <p:spPr bwMode="auto">
            <a:xfrm>
              <a:off x="4988" y="3068"/>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latin typeface="Times New Roman" panose="02020603050405020304" pitchFamily="18" charset="0"/>
                </a:rPr>
                <a:t>5</a:t>
              </a:r>
              <a:r>
                <a:rPr lang="en-US" altLang="zh-CN" b="0">
                  <a:latin typeface="Times New Roman" panose="02020603050405020304" pitchFamily="18" charset="0"/>
                  <a:sym typeface="Symbol" panose="05050102010706020507" pitchFamily="18" charset="2"/>
                </a:rPr>
                <a:t></a:t>
              </a:r>
              <a:endParaRPr lang="en-US" altLang="zh-CN" b="0">
                <a:ea typeface="仿宋_GB2312" pitchFamily="49" charset="-122"/>
                <a:sym typeface="Symbol" panose="05050102010706020507" pitchFamily="18" charset="2"/>
              </a:endParaRPr>
            </a:p>
          </p:txBody>
        </p:sp>
        <p:sp>
          <p:nvSpPr>
            <p:cNvPr id="60" name="Text Box 109">
              <a:extLst>
                <a:ext uri="{FF2B5EF4-FFF2-40B4-BE49-F238E27FC236}">
                  <a16:creationId xmlns:a16="http://schemas.microsoft.com/office/drawing/2014/main" id="{2F81C3FF-452C-4AD8-93B3-A67699D85DAB}"/>
                </a:ext>
              </a:extLst>
            </p:cNvPr>
            <p:cNvSpPr txBox="1">
              <a:spLocks noChangeArrowheads="1"/>
            </p:cNvSpPr>
            <p:nvPr/>
          </p:nvSpPr>
          <p:spPr bwMode="auto">
            <a:xfrm>
              <a:off x="3561" y="3068"/>
              <a:ext cx="4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lang="en-US" altLang="zh-CN" b="0">
                  <a:latin typeface="Times New Roman" panose="02020603050405020304" pitchFamily="18" charset="0"/>
                </a:rPr>
                <a:t>2</a:t>
              </a:r>
              <a:r>
                <a:rPr lang="en-US" altLang="zh-CN" b="0">
                  <a:latin typeface="Times New Roman" panose="02020603050405020304" pitchFamily="18" charset="0"/>
                  <a:sym typeface="Symbol" panose="05050102010706020507" pitchFamily="18" charset="2"/>
                </a:rPr>
                <a:t></a:t>
              </a:r>
              <a:endParaRPr lang="en-US" altLang="zh-CN" b="0">
                <a:ea typeface="仿宋_GB2312" pitchFamily="49" charset="-122"/>
                <a:sym typeface="Symbol" panose="05050102010706020507" pitchFamily="18" charset="2"/>
              </a:endParaRPr>
            </a:p>
          </p:txBody>
        </p:sp>
        <p:sp>
          <p:nvSpPr>
            <p:cNvPr id="61" name="Text Box 110">
              <a:extLst>
                <a:ext uri="{FF2B5EF4-FFF2-40B4-BE49-F238E27FC236}">
                  <a16:creationId xmlns:a16="http://schemas.microsoft.com/office/drawing/2014/main" id="{19FF8DAA-85BA-403D-ADAC-CF424F10A6E1}"/>
                </a:ext>
              </a:extLst>
            </p:cNvPr>
            <p:cNvSpPr txBox="1">
              <a:spLocks noChangeArrowheads="1"/>
            </p:cNvSpPr>
            <p:nvPr/>
          </p:nvSpPr>
          <p:spPr bwMode="auto">
            <a:xfrm>
              <a:off x="4172" y="2660"/>
              <a:ext cx="19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a:latin typeface="Times New Roman" panose="02020603050405020304" pitchFamily="18" charset="0"/>
                </a:rPr>
                <a:t>+</a:t>
              </a:r>
              <a:endParaRPr lang="en-US" altLang="zh-CN" b="0">
                <a:ea typeface="仿宋_GB2312" pitchFamily="49" charset="-122"/>
              </a:endParaRPr>
            </a:p>
          </p:txBody>
        </p:sp>
        <p:sp>
          <p:nvSpPr>
            <p:cNvPr id="62" name="Text Box 111">
              <a:extLst>
                <a:ext uri="{FF2B5EF4-FFF2-40B4-BE49-F238E27FC236}">
                  <a16:creationId xmlns:a16="http://schemas.microsoft.com/office/drawing/2014/main" id="{5E2C5BEE-A60E-401B-8539-2A0FDABBFDFA}"/>
                </a:ext>
              </a:extLst>
            </p:cNvPr>
            <p:cNvSpPr txBox="1">
              <a:spLocks noChangeArrowheads="1"/>
            </p:cNvSpPr>
            <p:nvPr/>
          </p:nvSpPr>
          <p:spPr bwMode="auto">
            <a:xfrm>
              <a:off x="4734" y="2660"/>
              <a:ext cx="2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zh-CN" altLang="en-US" b="0">
                  <a:latin typeface="Times New Roman" panose="02020603050405020304" pitchFamily="18" charset="0"/>
                </a:rPr>
                <a:t>－</a:t>
              </a:r>
              <a:endParaRPr lang="zh-CN" altLang="en-US" b="0">
                <a:ea typeface="仿宋_GB2312" pitchFamily="49" charset="-122"/>
              </a:endParaRPr>
            </a:p>
          </p:txBody>
        </p:sp>
        <p:sp>
          <p:nvSpPr>
            <p:cNvPr id="63" name="Rectangle 112">
              <a:extLst>
                <a:ext uri="{FF2B5EF4-FFF2-40B4-BE49-F238E27FC236}">
                  <a16:creationId xmlns:a16="http://schemas.microsoft.com/office/drawing/2014/main" id="{4805C756-8DA1-4597-86DD-494F4DC7DC22}"/>
                </a:ext>
              </a:extLst>
            </p:cNvPr>
            <p:cNvSpPr>
              <a:spLocks noChangeArrowheads="1"/>
            </p:cNvSpPr>
            <p:nvPr/>
          </p:nvSpPr>
          <p:spPr bwMode="auto">
            <a:xfrm>
              <a:off x="4931" y="302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113">
              <a:extLst>
                <a:ext uri="{FF2B5EF4-FFF2-40B4-BE49-F238E27FC236}">
                  <a16:creationId xmlns:a16="http://schemas.microsoft.com/office/drawing/2014/main" id="{A96BD783-82A7-4A1A-A331-E870D023BA83}"/>
                </a:ext>
              </a:extLst>
            </p:cNvPr>
            <p:cNvSpPr>
              <a:spLocks noChangeArrowheads="1"/>
            </p:cNvSpPr>
            <p:nvPr/>
          </p:nvSpPr>
          <p:spPr bwMode="auto">
            <a:xfrm>
              <a:off x="4931" y="243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114">
              <a:extLst>
                <a:ext uri="{FF2B5EF4-FFF2-40B4-BE49-F238E27FC236}">
                  <a16:creationId xmlns:a16="http://schemas.microsoft.com/office/drawing/2014/main" id="{27C6C9FE-7904-4444-B2AE-6507EB24706F}"/>
                </a:ext>
              </a:extLst>
            </p:cNvPr>
            <p:cNvSpPr>
              <a:spLocks noChangeArrowheads="1"/>
            </p:cNvSpPr>
            <p:nvPr/>
          </p:nvSpPr>
          <p:spPr bwMode="auto">
            <a:xfrm>
              <a:off x="3978" y="302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115">
              <a:extLst>
                <a:ext uri="{FF2B5EF4-FFF2-40B4-BE49-F238E27FC236}">
                  <a16:creationId xmlns:a16="http://schemas.microsoft.com/office/drawing/2014/main" id="{F0832BA1-1337-418D-9716-D99AD626A037}"/>
                </a:ext>
              </a:extLst>
            </p:cNvPr>
            <p:cNvSpPr>
              <a:spLocks noChangeArrowheads="1"/>
            </p:cNvSpPr>
            <p:nvPr/>
          </p:nvSpPr>
          <p:spPr bwMode="auto">
            <a:xfrm>
              <a:off x="3978" y="243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Text Box 116">
              <a:extLst>
                <a:ext uri="{FF2B5EF4-FFF2-40B4-BE49-F238E27FC236}">
                  <a16:creationId xmlns:a16="http://schemas.microsoft.com/office/drawing/2014/main" id="{AEE1BF95-9A58-4D75-8737-D8E3610D5CEC}"/>
                </a:ext>
              </a:extLst>
            </p:cNvPr>
            <p:cNvSpPr txBox="1">
              <a:spLocks noChangeArrowheads="1"/>
            </p:cNvSpPr>
            <p:nvPr/>
          </p:nvSpPr>
          <p:spPr bwMode="auto">
            <a:xfrm>
              <a:off x="4331" y="3114"/>
              <a:ext cx="38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lang="en-US" altLang="zh-CN" b="0" i="1" dirty="0">
                  <a:latin typeface="Times New Roman" panose="02020603050405020304" pitchFamily="18" charset="0"/>
                </a:rPr>
                <a:t>I </a:t>
              </a:r>
              <a:r>
                <a:rPr lang="en-US" altLang="zh-CN" b="0" baseline="30000" dirty="0">
                  <a:latin typeface="Times New Roman" panose="02020603050405020304" pitchFamily="18" charset="0"/>
                </a:rPr>
                <a:t>(2</a:t>
              </a:r>
              <a:r>
                <a:rPr lang="zh-CN" altLang="en-US" b="0" baseline="30000" dirty="0">
                  <a:latin typeface="Times New Roman" panose="02020603050405020304" pitchFamily="18" charset="0"/>
                </a:rPr>
                <a:t>）</a:t>
              </a:r>
            </a:p>
          </p:txBody>
        </p:sp>
      </p:grpSp>
      <mc:AlternateContent xmlns:mc="http://schemas.openxmlformats.org/markup-compatibility/2006" xmlns:a14="http://schemas.microsoft.com/office/drawing/2010/main">
        <mc:Choice Requires="a14">
          <p:sp>
            <p:nvSpPr>
              <p:cNvPr id="68" name="Object 120">
                <a:extLst>
                  <a:ext uri="{FF2B5EF4-FFF2-40B4-BE49-F238E27FC236}">
                    <a16:creationId xmlns:a16="http://schemas.microsoft.com/office/drawing/2014/main" id="{1AAF991E-0277-4553-8B13-DDFC2DD1A593}"/>
                  </a:ext>
                </a:extLst>
              </p:cNvPr>
              <p:cNvSpPr txBox="1"/>
              <p:nvPr/>
            </p:nvSpPr>
            <p:spPr bwMode="auto">
              <a:xfrm>
                <a:off x="4304665" y="5510213"/>
                <a:ext cx="3313112" cy="41910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70</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15</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1050</m:t>
                      </m:r>
                      <m:r>
                        <m:rPr>
                          <m:nor/>
                        </m:rPr>
                        <a:rPr lang="zh-CN" altLang="en-US" i="0">
                          <a:solidFill>
                            <a:srgbClr val="000000"/>
                          </a:solidFill>
                          <a:latin typeface="Cambria Math" panose="02040503050406030204" pitchFamily="18" charset="0"/>
                        </a:rPr>
                        <m:t>W</m:t>
                      </m:r>
                    </m:oMath>
                  </m:oMathPara>
                </a14:m>
                <a:endParaRPr lang="zh-CN" altLang="en-US"/>
              </a:p>
            </p:txBody>
          </p:sp>
        </mc:Choice>
        <mc:Fallback xmlns="">
          <p:sp>
            <p:nvSpPr>
              <p:cNvPr id="68" name="Object 120">
                <a:extLst>
                  <a:ext uri="{FF2B5EF4-FFF2-40B4-BE49-F238E27FC236}">
                    <a16:creationId xmlns:a16="http://schemas.microsoft.com/office/drawing/2014/main" id="{1AAF991E-0277-4553-8B13-DDFC2DD1A593}"/>
                  </a:ext>
                </a:extLst>
              </p:cNvPr>
              <p:cNvSpPr txBox="1">
                <a:spLocks noRot="1" noChangeAspect="1" noMove="1" noResize="1" noEditPoints="1" noAdjustHandles="1" noChangeArrowheads="1" noChangeShapeType="1" noTextEdit="1"/>
              </p:cNvSpPr>
              <p:nvPr/>
            </p:nvSpPr>
            <p:spPr bwMode="auto">
              <a:xfrm>
                <a:off x="4304665" y="5510213"/>
                <a:ext cx="3313112" cy="419100"/>
              </a:xfrm>
              <a:prstGeom prst="rect">
                <a:avLst/>
              </a:prstGeom>
              <a:blipFill>
                <a:blip r:embed="rId5"/>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426283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left)">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6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2A5A0-5251-4EAB-A384-65D8465C3489}"/>
              </a:ext>
            </a:extLst>
          </p:cNvPr>
          <p:cNvSpPr>
            <a:spLocks noGrp="1"/>
          </p:cNvSpPr>
          <p:nvPr>
            <p:ph type="title"/>
          </p:nvPr>
        </p:nvSpPr>
        <p:spPr/>
        <p:txBody>
          <a:bodyPr/>
          <a:lstStyle/>
          <a:p>
            <a:r>
              <a:rPr lang="zh-CN" altLang="en-US" dirty="0"/>
              <a:t>戴维南定理</a:t>
            </a:r>
          </a:p>
        </p:txBody>
      </p:sp>
      <p:sp>
        <p:nvSpPr>
          <p:cNvPr id="3" name="内容占位符 2">
            <a:extLst>
              <a:ext uri="{FF2B5EF4-FFF2-40B4-BE49-F238E27FC236}">
                <a16:creationId xmlns:a16="http://schemas.microsoft.com/office/drawing/2014/main" id="{11B22732-CA90-42C3-B165-A4B0043263E4}"/>
              </a:ext>
            </a:extLst>
          </p:cNvPr>
          <p:cNvSpPr>
            <a:spLocks noGrp="1"/>
          </p:cNvSpPr>
          <p:nvPr>
            <p:ph idx="1"/>
          </p:nvPr>
        </p:nvSpPr>
        <p:spPr>
          <a:xfrm>
            <a:off x="822959" y="1552928"/>
            <a:ext cx="7133417" cy="2380128"/>
          </a:xfrm>
        </p:spPr>
        <p:txBody>
          <a:bodyPr>
            <a:normAutofit fontScale="70000" lnSpcReduction="20000"/>
          </a:bodyPr>
          <a:lstStyle/>
          <a:p>
            <a:r>
              <a:rPr lang="zh-CN" altLang="en-US" dirty="0"/>
              <a:t>任何一个线性含源一端口网络，对外电路来说，总可以用一个电压源和电阻的串联组合来等效置换；此电压源的电压等于外电路断开时端口处的开路电压</a:t>
            </a:r>
            <a:r>
              <a:rPr lang="en-US" altLang="zh-CN" dirty="0" err="1"/>
              <a:t>uoc</a:t>
            </a:r>
            <a:r>
              <a:rPr lang="zh-CN" altLang="en-US" dirty="0"/>
              <a:t>，而电阻等于一端口的输入电阻（或等效电阻</a:t>
            </a:r>
            <a:r>
              <a:rPr lang="en-US" altLang="zh-CN" dirty="0"/>
              <a:t>Req</a:t>
            </a:r>
            <a:r>
              <a:rPr lang="zh-CN" altLang="en-US" dirty="0"/>
              <a:t>）。</a:t>
            </a:r>
          </a:p>
          <a:p>
            <a:endParaRPr lang="zh-CN" altLang="en-US" dirty="0"/>
          </a:p>
        </p:txBody>
      </p:sp>
      <p:sp>
        <p:nvSpPr>
          <p:cNvPr id="4" name="AutoShape 4">
            <a:extLst>
              <a:ext uri="{FF2B5EF4-FFF2-40B4-BE49-F238E27FC236}">
                <a16:creationId xmlns:a16="http://schemas.microsoft.com/office/drawing/2014/main" id="{9E247078-2A9B-4C76-B74E-D043A8AFACCF}"/>
              </a:ext>
            </a:extLst>
          </p:cNvPr>
          <p:cNvSpPr>
            <a:spLocks noChangeArrowheads="1"/>
          </p:cNvSpPr>
          <p:nvPr/>
        </p:nvSpPr>
        <p:spPr bwMode="auto">
          <a:xfrm>
            <a:off x="3708400" y="4797425"/>
            <a:ext cx="935038" cy="215900"/>
          </a:xfrm>
          <a:prstGeom prst="rightArrow">
            <a:avLst>
              <a:gd name="adj1" fmla="val 50000"/>
              <a:gd name="adj2" fmla="val 108272"/>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 name="Group 58">
            <a:extLst>
              <a:ext uri="{FF2B5EF4-FFF2-40B4-BE49-F238E27FC236}">
                <a16:creationId xmlns:a16="http://schemas.microsoft.com/office/drawing/2014/main" id="{E86B2839-6FA0-43D3-BA64-32C2B5B78ECC}"/>
              </a:ext>
            </a:extLst>
          </p:cNvPr>
          <p:cNvGrpSpPr>
            <a:grpSpLocks/>
          </p:cNvGrpSpPr>
          <p:nvPr/>
        </p:nvGrpSpPr>
        <p:grpSpPr bwMode="auto">
          <a:xfrm>
            <a:off x="900113" y="3848101"/>
            <a:ext cx="2416175" cy="2008188"/>
            <a:chOff x="567" y="2424"/>
            <a:chExt cx="1522" cy="1265"/>
          </a:xfrm>
        </p:grpSpPr>
        <p:sp>
          <p:nvSpPr>
            <p:cNvPr id="6" name="Freeform 10">
              <a:extLst>
                <a:ext uri="{FF2B5EF4-FFF2-40B4-BE49-F238E27FC236}">
                  <a16:creationId xmlns:a16="http://schemas.microsoft.com/office/drawing/2014/main" id="{1D78B334-A630-4DFD-A765-33655EE55735}"/>
                </a:ext>
              </a:extLst>
            </p:cNvPr>
            <p:cNvSpPr>
              <a:spLocks/>
            </p:cNvSpPr>
            <p:nvPr/>
          </p:nvSpPr>
          <p:spPr bwMode="auto">
            <a:xfrm>
              <a:off x="1247" y="2783"/>
              <a:ext cx="543" cy="1"/>
            </a:xfrm>
            <a:custGeom>
              <a:avLst/>
              <a:gdLst>
                <a:gd name="T0" fmla="*/ 0 w 528"/>
                <a:gd name="T1" fmla="*/ 1 h 1"/>
                <a:gd name="T2" fmla="*/ 528 w 528"/>
                <a:gd name="T3" fmla="*/ 0 h 1"/>
              </a:gdLst>
              <a:ahLst/>
              <a:cxnLst>
                <a:cxn ang="0">
                  <a:pos x="T0" y="T1"/>
                </a:cxn>
                <a:cxn ang="0">
                  <a:pos x="T2" y="T3"/>
                </a:cxn>
              </a:cxnLst>
              <a:rect l="0" t="0" r="r" b="b"/>
              <a:pathLst>
                <a:path w="528" h="1">
                  <a:moveTo>
                    <a:pt x="0" y="1"/>
                  </a:moveTo>
                  <a:lnTo>
                    <a:pt x="528"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11">
              <a:extLst>
                <a:ext uri="{FF2B5EF4-FFF2-40B4-BE49-F238E27FC236}">
                  <a16:creationId xmlns:a16="http://schemas.microsoft.com/office/drawing/2014/main" id="{E0DC7691-D921-4D65-BF4E-CFB3F3EBE912}"/>
                </a:ext>
              </a:extLst>
            </p:cNvPr>
            <p:cNvSpPr>
              <a:spLocks/>
            </p:cNvSpPr>
            <p:nvPr/>
          </p:nvSpPr>
          <p:spPr bwMode="auto">
            <a:xfrm>
              <a:off x="1251" y="3558"/>
              <a:ext cx="530" cy="1"/>
            </a:xfrm>
            <a:custGeom>
              <a:avLst/>
              <a:gdLst>
                <a:gd name="T0" fmla="*/ 0 w 516"/>
                <a:gd name="T1" fmla="*/ 0 h 1"/>
                <a:gd name="T2" fmla="*/ 516 w 516"/>
                <a:gd name="T3" fmla="*/ 0 h 1"/>
              </a:gdLst>
              <a:ahLst/>
              <a:cxnLst>
                <a:cxn ang="0">
                  <a:pos x="T0" y="T1"/>
                </a:cxn>
                <a:cxn ang="0">
                  <a:pos x="T2" y="T3"/>
                </a:cxn>
              </a:cxnLst>
              <a:rect l="0" t="0" r="r" b="b"/>
              <a:pathLst>
                <a:path w="516" h="1">
                  <a:moveTo>
                    <a:pt x="0" y="0"/>
                  </a:moveTo>
                  <a:lnTo>
                    <a:pt x="516"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2">
              <a:extLst>
                <a:ext uri="{FF2B5EF4-FFF2-40B4-BE49-F238E27FC236}">
                  <a16:creationId xmlns:a16="http://schemas.microsoft.com/office/drawing/2014/main" id="{353DF4EF-879F-475A-AE7E-9CC48025C7B0}"/>
                </a:ext>
              </a:extLst>
            </p:cNvPr>
            <p:cNvSpPr>
              <a:spLocks noChangeShapeType="1"/>
            </p:cNvSpPr>
            <p:nvPr/>
          </p:nvSpPr>
          <p:spPr bwMode="auto">
            <a:xfrm>
              <a:off x="1393" y="2704"/>
              <a:ext cx="345" cy="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9" name="Oval 13">
              <a:extLst>
                <a:ext uri="{FF2B5EF4-FFF2-40B4-BE49-F238E27FC236}">
                  <a16:creationId xmlns:a16="http://schemas.microsoft.com/office/drawing/2014/main" id="{47A5CEED-E0EB-4CB9-A341-E73005EEED9B}"/>
                </a:ext>
              </a:extLst>
            </p:cNvPr>
            <p:cNvSpPr>
              <a:spLocks noChangeArrowheads="1"/>
            </p:cNvSpPr>
            <p:nvPr/>
          </p:nvSpPr>
          <p:spPr bwMode="auto">
            <a:xfrm>
              <a:off x="1788" y="2744"/>
              <a:ext cx="69" cy="76"/>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4">
              <a:extLst>
                <a:ext uri="{FF2B5EF4-FFF2-40B4-BE49-F238E27FC236}">
                  <a16:creationId xmlns:a16="http://schemas.microsoft.com/office/drawing/2014/main" id="{84EB0A67-80EF-4BEB-8C41-DAE5A6A54A98}"/>
                </a:ext>
              </a:extLst>
            </p:cNvPr>
            <p:cNvSpPr>
              <a:spLocks noChangeArrowheads="1"/>
            </p:cNvSpPr>
            <p:nvPr/>
          </p:nvSpPr>
          <p:spPr bwMode="auto">
            <a:xfrm>
              <a:off x="1788" y="3522"/>
              <a:ext cx="69" cy="76"/>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5">
              <a:extLst>
                <a:ext uri="{FF2B5EF4-FFF2-40B4-BE49-F238E27FC236}">
                  <a16:creationId xmlns:a16="http://schemas.microsoft.com/office/drawing/2014/main" id="{A4DB598E-E8E2-4EAE-A761-0FFCF4993762}"/>
                </a:ext>
              </a:extLst>
            </p:cNvPr>
            <p:cNvSpPr txBox="1">
              <a:spLocks noChangeArrowheads="1"/>
            </p:cNvSpPr>
            <p:nvPr/>
          </p:nvSpPr>
          <p:spPr bwMode="auto">
            <a:xfrm>
              <a:off x="1899" y="2628"/>
              <a:ext cx="181"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b="0">
                  <a:latin typeface="Times New Roman" panose="02020603050405020304" pitchFamily="18" charset="0"/>
                  <a:ea typeface="宋体" panose="02010600030101010101" pitchFamily="2" charset="-122"/>
                </a:rPr>
                <a:t>a</a:t>
              </a:r>
            </a:p>
          </p:txBody>
        </p:sp>
        <p:sp>
          <p:nvSpPr>
            <p:cNvPr id="12" name="Text Box 16">
              <a:extLst>
                <a:ext uri="{FF2B5EF4-FFF2-40B4-BE49-F238E27FC236}">
                  <a16:creationId xmlns:a16="http://schemas.microsoft.com/office/drawing/2014/main" id="{6F911D49-BD21-4442-A0BF-2796677B4E5C}"/>
                </a:ext>
              </a:extLst>
            </p:cNvPr>
            <p:cNvSpPr txBox="1">
              <a:spLocks noChangeArrowheads="1"/>
            </p:cNvSpPr>
            <p:nvPr/>
          </p:nvSpPr>
          <p:spPr bwMode="auto">
            <a:xfrm>
              <a:off x="1900" y="3429"/>
              <a:ext cx="189"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b="0">
                  <a:latin typeface="Times New Roman" panose="02020603050405020304" pitchFamily="18" charset="0"/>
                  <a:ea typeface="宋体" panose="02010600030101010101" pitchFamily="2" charset="-122"/>
                </a:rPr>
                <a:t>b</a:t>
              </a:r>
            </a:p>
          </p:txBody>
        </p:sp>
        <p:sp>
          <p:nvSpPr>
            <p:cNvPr id="13" name="Text Box 17">
              <a:extLst>
                <a:ext uri="{FF2B5EF4-FFF2-40B4-BE49-F238E27FC236}">
                  <a16:creationId xmlns:a16="http://schemas.microsoft.com/office/drawing/2014/main" id="{33756032-DC9C-4166-801C-42669FF3823B}"/>
                </a:ext>
              </a:extLst>
            </p:cNvPr>
            <p:cNvSpPr txBox="1">
              <a:spLocks noChangeArrowheads="1"/>
            </p:cNvSpPr>
            <p:nvPr/>
          </p:nvSpPr>
          <p:spPr bwMode="auto">
            <a:xfrm>
              <a:off x="1513" y="2424"/>
              <a:ext cx="157"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b="0" i="1">
                  <a:latin typeface="Times New Roman" panose="02020603050405020304" pitchFamily="18" charset="0"/>
                  <a:ea typeface="宋体" panose="02010600030101010101" pitchFamily="2" charset="-122"/>
                </a:rPr>
                <a:t>i</a:t>
              </a:r>
              <a:endParaRPr kumimoji="1" lang="en-US" altLang="zh-CN" b="0">
                <a:latin typeface="Times New Roman" panose="02020603050405020304" pitchFamily="18" charset="0"/>
                <a:ea typeface="宋体" panose="02010600030101010101" pitchFamily="2" charset="-122"/>
              </a:endParaRPr>
            </a:p>
          </p:txBody>
        </p:sp>
        <p:sp>
          <p:nvSpPr>
            <p:cNvPr id="14" name="Text Box 21">
              <a:extLst>
                <a:ext uri="{FF2B5EF4-FFF2-40B4-BE49-F238E27FC236}">
                  <a16:creationId xmlns:a16="http://schemas.microsoft.com/office/drawing/2014/main" id="{85BA7571-25D0-4EDB-8C46-A51CAFE38B74}"/>
                </a:ext>
              </a:extLst>
            </p:cNvPr>
            <p:cNvSpPr txBox="1">
              <a:spLocks noChangeArrowheads="1"/>
            </p:cNvSpPr>
            <p:nvPr/>
          </p:nvSpPr>
          <p:spPr bwMode="auto">
            <a:xfrm>
              <a:off x="1619" y="3011"/>
              <a:ext cx="21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0" i="1" dirty="0">
                  <a:latin typeface="Times New Roman" panose="02020603050405020304" pitchFamily="18" charset="0"/>
                  <a:ea typeface="宋体" panose="02010600030101010101" pitchFamily="2" charset="-122"/>
                  <a:sym typeface="Symbol" panose="05050102010706020507" pitchFamily="18" charset="2"/>
                </a:rPr>
                <a:t>u</a:t>
              </a:r>
            </a:p>
          </p:txBody>
        </p:sp>
        <p:sp>
          <p:nvSpPr>
            <p:cNvPr id="15" name="Text Box 55">
              <a:extLst>
                <a:ext uri="{FF2B5EF4-FFF2-40B4-BE49-F238E27FC236}">
                  <a16:creationId xmlns:a16="http://schemas.microsoft.com/office/drawing/2014/main" id="{AC07D942-2645-4022-8714-27201648A5A4}"/>
                </a:ext>
              </a:extLst>
            </p:cNvPr>
            <p:cNvSpPr txBox="1">
              <a:spLocks noChangeArrowheads="1"/>
            </p:cNvSpPr>
            <p:nvPr/>
          </p:nvSpPr>
          <p:spPr bwMode="auto">
            <a:xfrm>
              <a:off x="1619" y="2836"/>
              <a:ext cx="198"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b="0" dirty="0">
                  <a:latin typeface="Times New Roman" panose="02020603050405020304" pitchFamily="18" charset="0"/>
                  <a:ea typeface="宋体" panose="02010600030101010101" pitchFamily="2" charset="-122"/>
                </a:rPr>
                <a:t>+</a:t>
              </a:r>
            </a:p>
          </p:txBody>
        </p:sp>
        <p:sp>
          <p:nvSpPr>
            <p:cNvPr id="16" name="Text Box 57">
              <a:extLst>
                <a:ext uri="{FF2B5EF4-FFF2-40B4-BE49-F238E27FC236}">
                  <a16:creationId xmlns:a16="http://schemas.microsoft.com/office/drawing/2014/main" id="{219DA244-1117-4883-AB8E-5FA0C1B6411E}"/>
                </a:ext>
              </a:extLst>
            </p:cNvPr>
            <p:cNvSpPr txBox="1">
              <a:spLocks noChangeArrowheads="1"/>
            </p:cNvSpPr>
            <p:nvPr/>
          </p:nvSpPr>
          <p:spPr bwMode="auto">
            <a:xfrm>
              <a:off x="1629" y="3296"/>
              <a:ext cx="189"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b="0">
                  <a:latin typeface="宋体" panose="02010600030101010101" pitchFamily="2" charset="-122"/>
                  <a:ea typeface="宋体" panose="02010600030101010101" pitchFamily="2" charset="-122"/>
                </a:rPr>
                <a:t>-</a:t>
              </a:r>
            </a:p>
          </p:txBody>
        </p:sp>
        <p:sp>
          <p:nvSpPr>
            <p:cNvPr id="17" name="Rectangle 8">
              <a:extLst>
                <a:ext uri="{FF2B5EF4-FFF2-40B4-BE49-F238E27FC236}">
                  <a16:creationId xmlns:a16="http://schemas.microsoft.com/office/drawing/2014/main" id="{1F0F40E5-2B81-4890-864D-23A628989300}"/>
                </a:ext>
              </a:extLst>
            </p:cNvPr>
            <p:cNvSpPr>
              <a:spLocks noChangeArrowheads="1"/>
            </p:cNvSpPr>
            <p:nvPr/>
          </p:nvSpPr>
          <p:spPr bwMode="auto">
            <a:xfrm>
              <a:off x="567" y="2659"/>
              <a:ext cx="680" cy="1030"/>
            </a:xfrm>
            <a:prstGeom prst="rect">
              <a:avLst/>
            </a:prstGeom>
            <a:gradFill rotWithShape="1">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400" b="0">
                  <a:latin typeface="Times New Roman" panose="02020603050405020304" pitchFamily="18" charset="0"/>
                  <a:ea typeface="仿宋_GB2312" pitchFamily="49" charset="-122"/>
                </a:rPr>
                <a:t>A</a:t>
              </a:r>
            </a:p>
          </p:txBody>
        </p:sp>
      </p:grpSp>
      <p:grpSp>
        <p:nvGrpSpPr>
          <p:cNvPr id="18" name="Group 60">
            <a:extLst>
              <a:ext uri="{FF2B5EF4-FFF2-40B4-BE49-F238E27FC236}">
                <a16:creationId xmlns:a16="http://schemas.microsoft.com/office/drawing/2014/main" id="{FCDADE89-E10A-429D-A3B8-339E20CD2D6F}"/>
              </a:ext>
            </a:extLst>
          </p:cNvPr>
          <p:cNvGrpSpPr>
            <a:grpSpLocks/>
          </p:cNvGrpSpPr>
          <p:nvPr/>
        </p:nvGrpSpPr>
        <p:grpSpPr bwMode="auto">
          <a:xfrm>
            <a:off x="4968875" y="3505200"/>
            <a:ext cx="2763838" cy="2459038"/>
            <a:chOff x="2631" y="484"/>
            <a:chExt cx="1741" cy="1549"/>
          </a:xfrm>
        </p:grpSpPr>
        <p:sp>
          <p:nvSpPr>
            <p:cNvPr id="19" name="Oval 61">
              <a:extLst>
                <a:ext uri="{FF2B5EF4-FFF2-40B4-BE49-F238E27FC236}">
                  <a16:creationId xmlns:a16="http://schemas.microsoft.com/office/drawing/2014/main" id="{D44E1665-E3EA-4991-91EF-1DB51A8EA13B}"/>
                </a:ext>
              </a:extLst>
            </p:cNvPr>
            <p:cNvSpPr>
              <a:spLocks noChangeArrowheads="1"/>
            </p:cNvSpPr>
            <p:nvPr/>
          </p:nvSpPr>
          <p:spPr bwMode="auto">
            <a:xfrm>
              <a:off x="2925" y="143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20" name="Line 62">
              <a:extLst>
                <a:ext uri="{FF2B5EF4-FFF2-40B4-BE49-F238E27FC236}">
                  <a16:creationId xmlns:a16="http://schemas.microsoft.com/office/drawing/2014/main" id="{566371E4-1D6F-4CFB-8BE9-6F5F778F4975}"/>
                </a:ext>
              </a:extLst>
            </p:cNvPr>
            <p:cNvSpPr>
              <a:spLocks noChangeShapeType="1"/>
            </p:cNvSpPr>
            <p:nvPr/>
          </p:nvSpPr>
          <p:spPr bwMode="auto">
            <a:xfrm>
              <a:off x="3288" y="799"/>
              <a:ext cx="449" cy="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21" name="Text Box 63">
              <a:extLst>
                <a:ext uri="{FF2B5EF4-FFF2-40B4-BE49-F238E27FC236}">
                  <a16:creationId xmlns:a16="http://schemas.microsoft.com/office/drawing/2014/main" id="{54E27451-28F7-4808-89A5-6E6C2022C05F}"/>
                </a:ext>
              </a:extLst>
            </p:cNvPr>
            <p:cNvSpPr txBox="1">
              <a:spLocks noChangeArrowheads="1"/>
            </p:cNvSpPr>
            <p:nvPr/>
          </p:nvSpPr>
          <p:spPr bwMode="auto">
            <a:xfrm>
              <a:off x="3334" y="484"/>
              <a:ext cx="256"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b="0" i="1">
                  <a:latin typeface="Times New Roman" panose="02020603050405020304" pitchFamily="18" charset="0"/>
                  <a:ea typeface="宋体" panose="02010600030101010101" pitchFamily="2" charset="-122"/>
                </a:rPr>
                <a:t>i</a:t>
              </a:r>
              <a:endParaRPr kumimoji="1" lang="en-US" altLang="zh-CN" b="0">
                <a:latin typeface="Times New Roman" panose="02020603050405020304" pitchFamily="18" charset="0"/>
                <a:ea typeface="宋体" panose="02010600030101010101" pitchFamily="2" charset="-122"/>
              </a:endParaRPr>
            </a:p>
          </p:txBody>
        </p:sp>
        <p:sp>
          <p:nvSpPr>
            <p:cNvPr id="22" name="Line 64">
              <a:extLst>
                <a:ext uri="{FF2B5EF4-FFF2-40B4-BE49-F238E27FC236}">
                  <a16:creationId xmlns:a16="http://schemas.microsoft.com/office/drawing/2014/main" id="{DA4E0F0A-F127-4AD4-BFA6-D8561C483254}"/>
                </a:ext>
              </a:extLst>
            </p:cNvPr>
            <p:cNvSpPr>
              <a:spLocks noChangeShapeType="1"/>
            </p:cNvSpPr>
            <p:nvPr/>
          </p:nvSpPr>
          <p:spPr bwMode="auto">
            <a:xfrm>
              <a:off x="3107" y="1979"/>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65">
              <a:extLst>
                <a:ext uri="{FF2B5EF4-FFF2-40B4-BE49-F238E27FC236}">
                  <a16:creationId xmlns:a16="http://schemas.microsoft.com/office/drawing/2014/main" id="{D57F3117-84B0-48D4-83FF-9556DC94B330}"/>
                </a:ext>
              </a:extLst>
            </p:cNvPr>
            <p:cNvSpPr>
              <a:spLocks noChangeShapeType="1"/>
            </p:cNvSpPr>
            <p:nvPr/>
          </p:nvSpPr>
          <p:spPr bwMode="auto">
            <a:xfrm>
              <a:off x="3107" y="754"/>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66">
              <a:extLst>
                <a:ext uri="{FF2B5EF4-FFF2-40B4-BE49-F238E27FC236}">
                  <a16:creationId xmlns:a16="http://schemas.microsoft.com/office/drawing/2014/main" id="{6C6C2591-70CB-40D7-82FA-A0775B233836}"/>
                </a:ext>
              </a:extLst>
            </p:cNvPr>
            <p:cNvSpPr>
              <a:spLocks noChangeShapeType="1"/>
            </p:cNvSpPr>
            <p:nvPr/>
          </p:nvSpPr>
          <p:spPr bwMode="auto">
            <a:xfrm>
              <a:off x="3107" y="754"/>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67">
              <a:extLst>
                <a:ext uri="{FF2B5EF4-FFF2-40B4-BE49-F238E27FC236}">
                  <a16:creationId xmlns:a16="http://schemas.microsoft.com/office/drawing/2014/main" id="{C280E16D-06E1-4DFC-941A-3C00B3AB9212}"/>
                </a:ext>
              </a:extLst>
            </p:cNvPr>
            <p:cNvSpPr txBox="1">
              <a:spLocks noChangeArrowheads="1"/>
            </p:cNvSpPr>
            <p:nvPr/>
          </p:nvSpPr>
          <p:spPr bwMode="auto">
            <a:xfrm>
              <a:off x="3923" y="527"/>
              <a:ext cx="4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a:t>
              </a:r>
            </a:p>
          </p:txBody>
        </p:sp>
        <p:sp>
          <p:nvSpPr>
            <p:cNvPr id="26" name="Text Box 68">
              <a:extLst>
                <a:ext uri="{FF2B5EF4-FFF2-40B4-BE49-F238E27FC236}">
                  <a16:creationId xmlns:a16="http://schemas.microsoft.com/office/drawing/2014/main" id="{775C02EB-4B3F-4ACC-BF0C-213CF2093CA7}"/>
                </a:ext>
              </a:extLst>
            </p:cNvPr>
            <p:cNvSpPr txBox="1">
              <a:spLocks noChangeArrowheads="1"/>
            </p:cNvSpPr>
            <p:nvPr/>
          </p:nvSpPr>
          <p:spPr bwMode="auto">
            <a:xfrm>
              <a:off x="3923" y="1797"/>
              <a:ext cx="3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b</a:t>
              </a:r>
            </a:p>
          </p:txBody>
        </p:sp>
        <p:sp>
          <p:nvSpPr>
            <p:cNvPr id="27" name="Text Box 69">
              <a:extLst>
                <a:ext uri="{FF2B5EF4-FFF2-40B4-BE49-F238E27FC236}">
                  <a16:creationId xmlns:a16="http://schemas.microsoft.com/office/drawing/2014/main" id="{7B9732A7-4783-412A-B0BB-176D8D7D35A0}"/>
                </a:ext>
              </a:extLst>
            </p:cNvPr>
            <p:cNvSpPr txBox="1">
              <a:spLocks noChangeArrowheads="1"/>
            </p:cNvSpPr>
            <p:nvPr/>
          </p:nvSpPr>
          <p:spPr bwMode="auto">
            <a:xfrm>
              <a:off x="2762" y="873"/>
              <a:ext cx="4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dirty="0">
                  <a:latin typeface="Times New Roman" panose="02020603050405020304" pitchFamily="18" charset="0"/>
                  <a:ea typeface="宋体" panose="02010600030101010101" pitchFamily="2" charset="-122"/>
                </a:rPr>
                <a:t>R</a:t>
              </a:r>
              <a:r>
                <a:rPr kumimoji="1" lang="en-US" altLang="zh-CN" b="0" baseline="-25000" dirty="0">
                  <a:latin typeface="Times New Roman" panose="02020603050405020304" pitchFamily="18" charset="0"/>
                  <a:ea typeface="宋体" panose="02010600030101010101" pitchFamily="2" charset="-122"/>
                </a:rPr>
                <a:t>eq</a:t>
              </a:r>
              <a:endParaRPr kumimoji="1" lang="en-US" altLang="zh-CN" b="0" dirty="0">
                <a:latin typeface="Times New Roman" panose="02020603050405020304" pitchFamily="18" charset="0"/>
                <a:ea typeface="宋体" panose="02010600030101010101" pitchFamily="2" charset="-122"/>
              </a:endParaRPr>
            </a:p>
          </p:txBody>
        </p:sp>
        <p:sp>
          <p:nvSpPr>
            <p:cNvPr id="28" name="Text Box 70">
              <a:extLst>
                <a:ext uri="{FF2B5EF4-FFF2-40B4-BE49-F238E27FC236}">
                  <a16:creationId xmlns:a16="http://schemas.microsoft.com/office/drawing/2014/main" id="{D891E2BC-8919-4928-ADBE-9CF0852C6636}"/>
                </a:ext>
              </a:extLst>
            </p:cNvPr>
            <p:cNvSpPr txBox="1">
              <a:spLocks noChangeArrowheads="1"/>
            </p:cNvSpPr>
            <p:nvPr/>
          </p:nvSpPr>
          <p:spPr bwMode="auto">
            <a:xfrm>
              <a:off x="2631" y="1470"/>
              <a:ext cx="3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b="0" i="1" dirty="0" err="1">
                  <a:latin typeface="Times New Roman" panose="02020603050405020304" pitchFamily="18" charset="0"/>
                  <a:ea typeface="宋体" panose="02010600030101010101" pitchFamily="2" charset="-122"/>
                </a:rPr>
                <a:t>U</a:t>
              </a:r>
              <a:r>
                <a:rPr kumimoji="1" lang="en-US" altLang="zh-CN" b="0" baseline="-25000" dirty="0" err="1">
                  <a:latin typeface="Times New Roman" panose="02020603050405020304" pitchFamily="18" charset="0"/>
                  <a:ea typeface="宋体" panose="02010600030101010101" pitchFamily="2" charset="-122"/>
                </a:rPr>
                <a:t>oc</a:t>
              </a:r>
              <a:endParaRPr kumimoji="1" lang="en-US" altLang="zh-CN" b="0" dirty="0">
                <a:latin typeface="Times New Roman" panose="02020603050405020304" pitchFamily="18" charset="0"/>
                <a:ea typeface="宋体" panose="02010600030101010101" pitchFamily="2" charset="-122"/>
              </a:endParaRPr>
            </a:p>
          </p:txBody>
        </p:sp>
        <p:sp>
          <p:nvSpPr>
            <p:cNvPr id="29" name="Text Box 71">
              <a:extLst>
                <a:ext uri="{FF2B5EF4-FFF2-40B4-BE49-F238E27FC236}">
                  <a16:creationId xmlns:a16="http://schemas.microsoft.com/office/drawing/2014/main" id="{02EDD72A-9240-41EC-A869-231A735E6DBF}"/>
                </a:ext>
              </a:extLst>
            </p:cNvPr>
            <p:cNvSpPr txBox="1">
              <a:spLocks noChangeArrowheads="1"/>
            </p:cNvSpPr>
            <p:nvPr/>
          </p:nvSpPr>
          <p:spPr bwMode="auto">
            <a:xfrm>
              <a:off x="2835" y="1209"/>
              <a:ext cx="303"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30" name="Text Box 72">
              <a:extLst>
                <a:ext uri="{FF2B5EF4-FFF2-40B4-BE49-F238E27FC236}">
                  <a16:creationId xmlns:a16="http://schemas.microsoft.com/office/drawing/2014/main" id="{FB204910-2BFB-4A49-BAFA-BA78914FFD40}"/>
                </a:ext>
              </a:extLst>
            </p:cNvPr>
            <p:cNvSpPr txBox="1">
              <a:spLocks noChangeArrowheads="1"/>
            </p:cNvSpPr>
            <p:nvPr/>
          </p:nvSpPr>
          <p:spPr bwMode="auto">
            <a:xfrm>
              <a:off x="2854" y="1800"/>
              <a:ext cx="189"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b="0">
                  <a:latin typeface="宋体" panose="02010600030101010101" pitchFamily="2" charset="-122"/>
                  <a:ea typeface="宋体" panose="02010600030101010101" pitchFamily="2" charset="-122"/>
                </a:rPr>
                <a:t>-</a:t>
              </a:r>
              <a:endParaRPr kumimoji="1" lang="en-US" altLang="zh-CN" b="0">
                <a:latin typeface="Times New Roman" panose="02020603050405020304" pitchFamily="18" charset="0"/>
                <a:ea typeface="宋体" panose="02010600030101010101" pitchFamily="2" charset="-122"/>
              </a:endParaRPr>
            </a:p>
          </p:txBody>
        </p:sp>
        <p:sp>
          <p:nvSpPr>
            <p:cNvPr id="31" name="Text Box 73">
              <a:extLst>
                <a:ext uri="{FF2B5EF4-FFF2-40B4-BE49-F238E27FC236}">
                  <a16:creationId xmlns:a16="http://schemas.microsoft.com/office/drawing/2014/main" id="{32D9A06E-4937-4983-B4F7-3A826DE7ACFD}"/>
                </a:ext>
              </a:extLst>
            </p:cNvPr>
            <p:cNvSpPr txBox="1">
              <a:spLocks noChangeArrowheads="1"/>
            </p:cNvSpPr>
            <p:nvPr/>
          </p:nvSpPr>
          <p:spPr bwMode="auto">
            <a:xfrm>
              <a:off x="3786" y="1161"/>
              <a:ext cx="22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0" i="1" dirty="0">
                  <a:latin typeface="Times New Roman" panose="02020603050405020304" pitchFamily="18" charset="0"/>
                  <a:ea typeface="宋体" panose="02010600030101010101" pitchFamily="2" charset="-122"/>
                  <a:sym typeface="Symbol" panose="05050102010706020507" pitchFamily="18" charset="2"/>
                </a:rPr>
                <a:t>u</a:t>
              </a:r>
            </a:p>
          </p:txBody>
        </p:sp>
        <p:sp>
          <p:nvSpPr>
            <p:cNvPr id="32" name="Text Box 74">
              <a:extLst>
                <a:ext uri="{FF2B5EF4-FFF2-40B4-BE49-F238E27FC236}">
                  <a16:creationId xmlns:a16="http://schemas.microsoft.com/office/drawing/2014/main" id="{110C732F-D0C9-42A6-A64C-75485940FA5D}"/>
                </a:ext>
              </a:extLst>
            </p:cNvPr>
            <p:cNvSpPr txBox="1">
              <a:spLocks noChangeArrowheads="1"/>
            </p:cNvSpPr>
            <p:nvPr/>
          </p:nvSpPr>
          <p:spPr bwMode="auto">
            <a:xfrm>
              <a:off x="3761" y="845"/>
              <a:ext cx="198"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b="0" dirty="0">
                  <a:latin typeface="Times New Roman" panose="02020603050405020304" pitchFamily="18" charset="0"/>
                  <a:ea typeface="宋体" panose="02010600030101010101" pitchFamily="2" charset="-122"/>
                </a:rPr>
                <a:t>+</a:t>
              </a:r>
            </a:p>
          </p:txBody>
        </p:sp>
        <p:sp>
          <p:nvSpPr>
            <p:cNvPr id="33" name="Text Box 75">
              <a:extLst>
                <a:ext uri="{FF2B5EF4-FFF2-40B4-BE49-F238E27FC236}">
                  <a16:creationId xmlns:a16="http://schemas.microsoft.com/office/drawing/2014/main" id="{4E1C721B-5DA8-4DDC-B6C7-ECF60E757757}"/>
                </a:ext>
              </a:extLst>
            </p:cNvPr>
            <p:cNvSpPr txBox="1">
              <a:spLocks noChangeArrowheads="1"/>
            </p:cNvSpPr>
            <p:nvPr/>
          </p:nvSpPr>
          <p:spPr bwMode="auto">
            <a:xfrm>
              <a:off x="3786" y="1656"/>
              <a:ext cx="189"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b="0" dirty="0">
                  <a:latin typeface="宋体" panose="02010600030101010101" pitchFamily="2" charset="-122"/>
                  <a:ea typeface="宋体" panose="02010600030101010101" pitchFamily="2" charset="-122"/>
                </a:rPr>
                <a:t>-</a:t>
              </a:r>
            </a:p>
          </p:txBody>
        </p:sp>
        <p:sp>
          <p:nvSpPr>
            <p:cNvPr id="34" name="Rectangle 76">
              <a:extLst>
                <a:ext uri="{FF2B5EF4-FFF2-40B4-BE49-F238E27FC236}">
                  <a16:creationId xmlns:a16="http://schemas.microsoft.com/office/drawing/2014/main" id="{14A150C2-9D35-4214-87A4-951A4C06994B}"/>
                </a:ext>
              </a:extLst>
            </p:cNvPr>
            <p:cNvSpPr>
              <a:spLocks noChangeArrowheads="1"/>
            </p:cNvSpPr>
            <p:nvPr/>
          </p:nvSpPr>
          <p:spPr bwMode="auto">
            <a:xfrm>
              <a:off x="3025" y="845"/>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77">
              <a:extLst>
                <a:ext uri="{FF2B5EF4-FFF2-40B4-BE49-F238E27FC236}">
                  <a16:creationId xmlns:a16="http://schemas.microsoft.com/office/drawing/2014/main" id="{D644D8E2-1A17-4364-9214-C34508D2F048}"/>
                </a:ext>
              </a:extLst>
            </p:cNvPr>
            <p:cNvSpPr>
              <a:spLocks noChangeArrowheads="1"/>
            </p:cNvSpPr>
            <p:nvPr/>
          </p:nvSpPr>
          <p:spPr bwMode="auto">
            <a:xfrm>
              <a:off x="3832" y="1933"/>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78">
              <a:extLst>
                <a:ext uri="{FF2B5EF4-FFF2-40B4-BE49-F238E27FC236}">
                  <a16:creationId xmlns:a16="http://schemas.microsoft.com/office/drawing/2014/main" id="{A8BF7232-81C4-4638-81FE-1BF7FC5C2DBB}"/>
                </a:ext>
              </a:extLst>
            </p:cNvPr>
            <p:cNvSpPr>
              <a:spLocks noChangeArrowheads="1"/>
            </p:cNvSpPr>
            <p:nvPr/>
          </p:nvSpPr>
          <p:spPr bwMode="auto">
            <a:xfrm>
              <a:off x="3832" y="709"/>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63972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Left)">
                                      <p:cBhvr>
                                        <p:cTn id="12" dur="500"/>
                                        <p:tgtEl>
                                          <p:spTgt spid="4"/>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703ADC42-8BD7-4AEC-B977-B7E9AF8FB490}"/>
              </a:ext>
            </a:extLst>
          </p:cNvPr>
          <p:cNvSpPr txBox="1">
            <a:spLocks noChangeArrowheads="1"/>
          </p:cNvSpPr>
          <p:nvPr/>
        </p:nvSpPr>
        <p:spPr bwMode="auto">
          <a:xfrm>
            <a:off x="648495" y="339725"/>
            <a:ext cx="2665412"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latin typeface="楷体_GB2312" pitchFamily="49" charset="-122"/>
              </a:rPr>
              <a:t>定理的证明</a:t>
            </a:r>
          </a:p>
        </p:txBody>
      </p:sp>
      <p:sp>
        <p:nvSpPr>
          <p:cNvPr id="40969" name="Text Box 9">
            <a:extLst>
              <a:ext uri="{FF2B5EF4-FFF2-40B4-BE49-F238E27FC236}">
                <a16:creationId xmlns:a16="http://schemas.microsoft.com/office/drawing/2014/main" id="{61F503F5-21FF-44D0-952D-49E0D8BA00F0}"/>
              </a:ext>
            </a:extLst>
          </p:cNvPr>
          <p:cNvSpPr txBox="1">
            <a:spLocks noChangeArrowheads="1"/>
          </p:cNvSpPr>
          <p:nvPr/>
        </p:nvSpPr>
        <p:spPr bwMode="auto">
          <a:xfrm>
            <a:off x="3995738" y="386080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a:latin typeface="Times New Roman" panose="02020603050405020304" pitchFamily="18" charset="0"/>
                <a:ea typeface="宋体" panose="02010600030101010101" pitchFamily="2" charset="-122"/>
              </a:rPr>
              <a:t>+</a:t>
            </a:r>
          </a:p>
        </p:txBody>
      </p:sp>
      <p:grpSp>
        <p:nvGrpSpPr>
          <p:cNvPr id="41074" name="Group 114">
            <a:extLst>
              <a:ext uri="{FF2B5EF4-FFF2-40B4-BE49-F238E27FC236}">
                <a16:creationId xmlns:a16="http://schemas.microsoft.com/office/drawing/2014/main" id="{32532D66-6A00-4F0B-9D1A-C13EA78001A1}"/>
              </a:ext>
            </a:extLst>
          </p:cNvPr>
          <p:cNvGrpSpPr>
            <a:grpSpLocks/>
          </p:cNvGrpSpPr>
          <p:nvPr/>
        </p:nvGrpSpPr>
        <p:grpSpPr bwMode="auto">
          <a:xfrm>
            <a:off x="3851275" y="1700213"/>
            <a:ext cx="1008063" cy="719137"/>
            <a:chOff x="2336" y="709"/>
            <a:chExt cx="635" cy="453"/>
          </a:xfrm>
        </p:grpSpPr>
        <p:sp>
          <p:nvSpPr>
            <p:cNvPr id="40965" name="AutoShape 5">
              <a:extLst>
                <a:ext uri="{FF2B5EF4-FFF2-40B4-BE49-F238E27FC236}">
                  <a16:creationId xmlns:a16="http://schemas.microsoft.com/office/drawing/2014/main" id="{9261B9CF-6C00-4CF0-97DD-87F0A2756BCF}"/>
                </a:ext>
              </a:extLst>
            </p:cNvPr>
            <p:cNvSpPr>
              <a:spLocks noChangeArrowheads="1"/>
            </p:cNvSpPr>
            <p:nvPr/>
          </p:nvSpPr>
          <p:spPr bwMode="auto">
            <a:xfrm>
              <a:off x="2426" y="981"/>
              <a:ext cx="545" cy="181"/>
            </a:xfrm>
            <a:prstGeom prst="rightArrow">
              <a:avLst>
                <a:gd name="adj1" fmla="val 50000"/>
                <a:gd name="adj2" fmla="val 75276"/>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3" name="Text Box 113">
              <a:extLst>
                <a:ext uri="{FF2B5EF4-FFF2-40B4-BE49-F238E27FC236}">
                  <a16:creationId xmlns:a16="http://schemas.microsoft.com/office/drawing/2014/main" id="{301B2E08-7439-49C3-9EF6-39B952EF0594}"/>
                </a:ext>
              </a:extLst>
            </p:cNvPr>
            <p:cNvSpPr txBox="1">
              <a:spLocks noChangeArrowheads="1"/>
            </p:cNvSpPr>
            <p:nvPr/>
          </p:nvSpPr>
          <p:spPr bwMode="auto">
            <a:xfrm>
              <a:off x="2336" y="709"/>
              <a:ext cx="5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替代</a:t>
              </a:r>
            </a:p>
          </p:txBody>
        </p:sp>
      </p:grpSp>
      <p:grpSp>
        <p:nvGrpSpPr>
          <p:cNvPr id="41132" name="Group 172">
            <a:extLst>
              <a:ext uri="{FF2B5EF4-FFF2-40B4-BE49-F238E27FC236}">
                <a16:creationId xmlns:a16="http://schemas.microsoft.com/office/drawing/2014/main" id="{28AA3FCA-FAA8-4CD9-A0D6-02B1FB58F537}"/>
              </a:ext>
            </a:extLst>
          </p:cNvPr>
          <p:cNvGrpSpPr>
            <a:grpSpLocks/>
          </p:cNvGrpSpPr>
          <p:nvPr/>
        </p:nvGrpSpPr>
        <p:grpSpPr bwMode="auto">
          <a:xfrm>
            <a:off x="539750" y="3573463"/>
            <a:ext cx="1152525" cy="720725"/>
            <a:chOff x="385" y="2432"/>
            <a:chExt cx="726" cy="454"/>
          </a:xfrm>
        </p:grpSpPr>
        <p:grpSp>
          <p:nvGrpSpPr>
            <p:cNvPr id="41080" name="Group 120">
              <a:extLst>
                <a:ext uri="{FF2B5EF4-FFF2-40B4-BE49-F238E27FC236}">
                  <a16:creationId xmlns:a16="http://schemas.microsoft.com/office/drawing/2014/main" id="{6A05C5D4-FC01-40FB-8E61-F31E68B477DD}"/>
                </a:ext>
              </a:extLst>
            </p:cNvPr>
            <p:cNvGrpSpPr>
              <a:grpSpLocks/>
            </p:cNvGrpSpPr>
            <p:nvPr/>
          </p:nvGrpSpPr>
          <p:grpSpPr bwMode="auto">
            <a:xfrm>
              <a:off x="385" y="2750"/>
              <a:ext cx="590" cy="136"/>
              <a:chOff x="295" y="2432"/>
              <a:chExt cx="590" cy="136"/>
            </a:xfrm>
          </p:grpSpPr>
          <p:sp>
            <p:nvSpPr>
              <p:cNvPr id="41077" name="Line 117">
                <a:extLst>
                  <a:ext uri="{FF2B5EF4-FFF2-40B4-BE49-F238E27FC236}">
                    <a16:creationId xmlns:a16="http://schemas.microsoft.com/office/drawing/2014/main" id="{3D90FB5F-7A1F-4C0F-BD57-BBDEB41BDD3A}"/>
                  </a:ext>
                </a:extLst>
              </p:cNvPr>
              <p:cNvSpPr>
                <a:spLocks noChangeShapeType="1"/>
              </p:cNvSpPr>
              <p:nvPr/>
            </p:nvSpPr>
            <p:spPr bwMode="auto">
              <a:xfrm>
                <a:off x="295" y="2432"/>
                <a:ext cx="59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78" name="Line 118">
                <a:extLst>
                  <a:ext uri="{FF2B5EF4-FFF2-40B4-BE49-F238E27FC236}">
                    <a16:creationId xmlns:a16="http://schemas.microsoft.com/office/drawing/2014/main" id="{05CFE38D-EB3F-4D6F-BF93-C4797CF5CF3F}"/>
                  </a:ext>
                </a:extLst>
              </p:cNvPr>
              <p:cNvSpPr>
                <a:spLocks noChangeShapeType="1"/>
              </p:cNvSpPr>
              <p:nvPr/>
            </p:nvSpPr>
            <p:spPr bwMode="auto">
              <a:xfrm>
                <a:off x="295" y="2568"/>
                <a:ext cx="59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081" name="Text Box 121">
              <a:extLst>
                <a:ext uri="{FF2B5EF4-FFF2-40B4-BE49-F238E27FC236}">
                  <a16:creationId xmlns:a16="http://schemas.microsoft.com/office/drawing/2014/main" id="{0BAF9473-908C-445A-9300-9F9877A1998F}"/>
                </a:ext>
              </a:extLst>
            </p:cNvPr>
            <p:cNvSpPr txBox="1">
              <a:spLocks noChangeArrowheads="1"/>
            </p:cNvSpPr>
            <p:nvPr/>
          </p:nvSpPr>
          <p:spPr bwMode="auto">
            <a:xfrm>
              <a:off x="385" y="2432"/>
              <a:ext cx="7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叠加</a:t>
              </a:r>
            </a:p>
          </p:txBody>
        </p:sp>
      </p:grpSp>
      <p:sp>
        <p:nvSpPr>
          <p:cNvPr id="41083" name="AutoShape 123" descr="羊皮纸">
            <a:extLst>
              <a:ext uri="{FF2B5EF4-FFF2-40B4-BE49-F238E27FC236}">
                <a16:creationId xmlns:a16="http://schemas.microsoft.com/office/drawing/2014/main" id="{171E6554-CA15-4036-8FA0-7E4F238A7872}"/>
              </a:ext>
            </a:extLst>
          </p:cNvPr>
          <p:cNvSpPr>
            <a:spLocks noChangeArrowheads="1"/>
          </p:cNvSpPr>
          <p:nvPr/>
        </p:nvSpPr>
        <p:spPr bwMode="auto">
          <a:xfrm>
            <a:off x="7740650" y="2781299"/>
            <a:ext cx="755649" cy="2807939"/>
          </a:xfrm>
          <a:prstGeom prst="wedgeRoundRectCallout">
            <a:avLst>
              <a:gd name="adj1" fmla="val -182722"/>
              <a:gd name="adj2" fmla="val -47796"/>
              <a:gd name="adj3" fmla="val 16667"/>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400" b="0">
                <a:latin typeface="Times New Roman" panose="02020603050405020304" pitchFamily="18" charset="0"/>
                <a:ea typeface="仿宋_GB2312" pitchFamily="49" charset="-122"/>
              </a:rPr>
              <a:t>A</a:t>
            </a:r>
            <a:r>
              <a:rPr kumimoji="1" lang="zh-CN" altLang="en-US" sz="2400"/>
              <a:t>中独立源置零</a:t>
            </a:r>
          </a:p>
        </p:txBody>
      </p:sp>
      <p:grpSp>
        <p:nvGrpSpPr>
          <p:cNvPr id="41101" name="Group 141">
            <a:extLst>
              <a:ext uri="{FF2B5EF4-FFF2-40B4-BE49-F238E27FC236}">
                <a16:creationId xmlns:a16="http://schemas.microsoft.com/office/drawing/2014/main" id="{25B3C005-9B2B-4627-9056-B14CFBC452BA}"/>
              </a:ext>
            </a:extLst>
          </p:cNvPr>
          <p:cNvGrpSpPr>
            <a:grpSpLocks/>
          </p:cNvGrpSpPr>
          <p:nvPr/>
        </p:nvGrpSpPr>
        <p:grpSpPr bwMode="auto">
          <a:xfrm>
            <a:off x="900113" y="981075"/>
            <a:ext cx="2635250" cy="2025650"/>
            <a:chOff x="2154" y="1797"/>
            <a:chExt cx="1660" cy="1276"/>
          </a:xfrm>
        </p:grpSpPr>
        <p:sp>
          <p:nvSpPr>
            <p:cNvPr id="41102" name="Text Box 142">
              <a:extLst>
                <a:ext uri="{FF2B5EF4-FFF2-40B4-BE49-F238E27FC236}">
                  <a16:creationId xmlns:a16="http://schemas.microsoft.com/office/drawing/2014/main" id="{539D0F87-B938-45D6-B012-E4BA32561EA9}"/>
                </a:ext>
              </a:extLst>
            </p:cNvPr>
            <p:cNvSpPr txBox="1">
              <a:spLocks noChangeArrowheads="1"/>
            </p:cNvSpPr>
            <p:nvPr/>
          </p:nvSpPr>
          <p:spPr bwMode="auto">
            <a:xfrm>
              <a:off x="2880" y="1797"/>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a:t>
              </a:r>
            </a:p>
          </p:txBody>
        </p:sp>
        <p:sp>
          <p:nvSpPr>
            <p:cNvPr id="41103" name="Text Box 143">
              <a:extLst>
                <a:ext uri="{FF2B5EF4-FFF2-40B4-BE49-F238E27FC236}">
                  <a16:creationId xmlns:a16="http://schemas.microsoft.com/office/drawing/2014/main" id="{F3DB6B48-0CAB-44FA-A80C-247EB771EDE5}"/>
                </a:ext>
              </a:extLst>
            </p:cNvPr>
            <p:cNvSpPr txBox="1">
              <a:spLocks noChangeArrowheads="1"/>
            </p:cNvSpPr>
            <p:nvPr/>
          </p:nvSpPr>
          <p:spPr bwMode="auto">
            <a:xfrm>
              <a:off x="2880" y="284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b</a:t>
              </a:r>
            </a:p>
          </p:txBody>
        </p:sp>
        <p:sp>
          <p:nvSpPr>
            <p:cNvPr id="41104" name="Line 144">
              <a:extLst>
                <a:ext uri="{FF2B5EF4-FFF2-40B4-BE49-F238E27FC236}">
                  <a16:creationId xmlns:a16="http://schemas.microsoft.com/office/drawing/2014/main" id="{9037EB02-818D-4A96-882D-DD85FF7E82B1}"/>
                </a:ext>
              </a:extLst>
            </p:cNvPr>
            <p:cNvSpPr>
              <a:spLocks noChangeShapeType="1"/>
            </p:cNvSpPr>
            <p:nvPr/>
          </p:nvSpPr>
          <p:spPr bwMode="auto">
            <a:xfrm>
              <a:off x="2562" y="2160"/>
              <a:ext cx="76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05" name="Line 145">
              <a:extLst>
                <a:ext uri="{FF2B5EF4-FFF2-40B4-BE49-F238E27FC236}">
                  <a16:creationId xmlns:a16="http://schemas.microsoft.com/office/drawing/2014/main" id="{FD67DFAE-BBED-4426-ADD9-19475C17F0D2}"/>
                </a:ext>
              </a:extLst>
            </p:cNvPr>
            <p:cNvSpPr>
              <a:spLocks noChangeShapeType="1"/>
            </p:cNvSpPr>
            <p:nvPr/>
          </p:nvSpPr>
          <p:spPr bwMode="auto">
            <a:xfrm>
              <a:off x="2562" y="2840"/>
              <a:ext cx="76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06" name="Line 146">
              <a:extLst>
                <a:ext uri="{FF2B5EF4-FFF2-40B4-BE49-F238E27FC236}">
                  <a16:creationId xmlns:a16="http://schemas.microsoft.com/office/drawing/2014/main" id="{996E1F47-CC82-4CB0-8074-E686BE0D8964}"/>
                </a:ext>
              </a:extLst>
            </p:cNvPr>
            <p:cNvSpPr>
              <a:spLocks noChangeShapeType="1"/>
            </p:cNvSpPr>
            <p:nvPr/>
          </p:nvSpPr>
          <p:spPr bwMode="auto">
            <a:xfrm>
              <a:off x="3061" y="2115"/>
              <a:ext cx="240"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07" name="Text Box 147">
              <a:extLst>
                <a:ext uri="{FF2B5EF4-FFF2-40B4-BE49-F238E27FC236}">
                  <a16:creationId xmlns:a16="http://schemas.microsoft.com/office/drawing/2014/main" id="{F8254B96-0113-49C3-BDFB-3564E19B6C0D}"/>
                </a:ext>
              </a:extLst>
            </p:cNvPr>
            <p:cNvSpPr txBox="1">
              <a:spLocks noChangeArrowheads="1"/>
            </p:cNvSpPr>
            <p:nvPr/>
          </p:nvSpPr>
          <p:spPr bwMode="auto">
            <a:xfrm>
              <a:off x="3107" y="1797"/>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a:latin typeface="Times New Roman" panose="02020603050405020304" pitchFamily="18" charset="0"/>
                  <a:ea typeface="宋体" panose="02010600030101010101" pitchFamily="2" charset="-122"/>
                </a:rPr>
                <a:t>i</a:t>
              </a:r>
              <a:endParaRPr kumimoji="1" lang="en-US" altLang="zh-CN" b="0">
                <a:latin typeface="Times New Roman" panose="02020603050405020304" pitchFamily="18" charset="0"/>
                <a:ea typeface="宋体" panose="02010600030101010101" pitchFamily="2" charset="-122"/>
              </a:endParaRPr>
            </a:p>
          </p:txBody>
        </p:sp>
        <p:sp>
          <p:nvSpPr>
            <p:cNvPr id="41108" name="Text Box 148">
              <a:extLst>
                <a:ext uri="{FF2B5EF4-FFF2-40B4-BE49-F238E27FC236}">
                  <a16:creationId xmlns:a16="http://schemas.microsoft.com/office/drawing/2014/main" id="{35DCE558-DB47-49D7-A69C-E922E4E3B07E}"/>
                </a:ext>
              </a:extLst>
            </p:cNvPr>
            <p:cNvSpPr txBox="1">
              <a:spLocks noChangeArrowheads="1"/>
            </p:cNvSpPr>
            <p:nvPr/>
          </p:nvSpPr>
          <p:spPr bwMode="auto">
            <a:xfrm>
              <a:off x="2835" y="2160"/>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41109" name="Text Box 149">
              <a:extLst>
                <a:ext uri="{FF2B5EF4-FFF2-40B4-BE49-F238E27FC236}">
                  <a16:creationId xmlns:a16="http://schemas.microsoft.com/office/drawing/2014/main" id="{AAD71C72-C69E-417D-96E2-45A148D4B066}"/>
                </a:ext>
              </a:extLst>
            </p:cNvPr>
            <p:cNvSpPr txBox="1">
              <a:spLocks noChangeArrowheads="1"/>
            </p:cNvSpPr>
            <p:nvPr/>
          </p:nvSpPr>
          <p:spPr bwMode="auto">
            <a:xfrm>
              <a:off x="2835" y="2523"/>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41110" name="Text Box 150">
              <a:extLst>
                <a:ext uri="{FF2B5EF4-FFF2-40B4-BE49-F238E27FC236}">
                  <a16:creationId xmlns:a16="http://schemas.microsoft.com/office/drawing/2014/main" id="{CDBD2111-2BF5-4ABD-8341-173A792616F8}"/>
                </a:ext>
              </a:extLst>
            </p:cNvPr>
            <p:cNvSpPr txBox="1">
              <a:spLocks noChangeArrowheads="1"/>
            </p:cNvSpPr>
            <p:nvPr/>
          </p:nvSpPr>
          <p:spPr bwMode="auto">
            <a:xfrm>
              <a:off x="2835" y="2341"/>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a:latin typeface="Times New Roman" panose="02020603050405020304" pitchFamily="18" charset="0"/>
                  <a:ea typeface="宋体" panose="02010600030101010101" pitchFamily="2" charset="-122"/>
                </a:rPr>
                <a:t>u</a:t>
              </a:r>
              <a:endParaRPr kumimoji="1" lang="en-US" altLang="zh-CN" b="0">
                <a:latin typeface="Times New Roman" panose="02020603050405020304" pitchFamily="18" charset="0"/>
                <a:ea typeface="宋体" panose="02010600030101010101" pitchFamily="2" charset="-122"/>
              </a:endParaRPr>
            </a:p>
          </p:txBody>
        </p:sp>
        <p:sp>
          <p:nvSpPr>
            <p:cNvPr id="41111" name="Rectangle 151" descr="再生纸">
              <a:extLst>
                <a:ext uri="{FF2B5EF4-FFF2-40B4-BE49-F238E27FC236}">
                  <a16:creationId xmlns:a16="http://schemas.microsoft.com/office/drawing/2014/main" id="{661A8576-06D0-4A06-A0D8-DC4F1B6E4EE6}"/>
                </a:ext>
              </a:extLst>
            </p:cNvPr>
            <p:cNvSpPr>
              <a:spLocks noChangeArrowheads="1"/>
            </p:cNvSpPr>
            <p:nvPr/>
          </p:nvSpPr>
          <p:spPr bwMode="auto">
            <a:xfrm>
              <a:off x="3334" y="2069"/>
              <a:ext cx="480" cy="953"/>
            </a:xfrm>
            <a:prstGeom prst="rect">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400" b="0">
                  <a:latin typeface="Times New Roman" panose="02020603050405020304" pitchFamily="18" charset="0"/>
                  <a:ea typeface="仿宋_GB2312" pitchFamily="49" charset="-122"/>
                </a:rPr>
                <a:t>N</a:t>
              </a:r>
            </a:p>
          </p:txBody>
        </p:sp>
        <p:sp>
          <p:nvSpPr>
            <p:cNvPr id="41112" name="Rectangle 152">
              <a:extLst>
                <a:ext uri="{FF2B5EF4-FFF2-40B4-BE49-F238E27FC236}">
                  <a16:creationId xmlns:a16="http://schemas.microsoft.com/office/drawing/2014/main" id="{B0BBE710-BC90-48CF-8EE9-A653DE8E8BF4}"/>
                </a:ext>
              </a:extLst>
            </p:cNvPr>
            <p:cNvSpPr>
              <a:spLocks noChangeArrowheads="1"/>
            </p:cNvSpPr>
            <p:nvPr/>
          </p:nvSpPr>
          <p:spPr bwMode="auto">
            <a:xfrm>
              <a:off x="2154" y="2069"/>
              <a:ext cx="499" cy="907"/>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400" b="0">
                  <a:latin typeface="Times New Roman" panose="02020603050405020304" pitchFamily="18" charset="0"/>
                  <a:ea typeface="仿宋_GB2312" pitchFamily="49" charset="-122"/>
                </a:rPr>
                <a:t>A</a:t>
              </a:r>
            </a:p>
          </p:txBody>
        </p:sp>
        <p:sp>
          <p:nvSpPr>
            <p:cNvPr id="41113" name="Oval 153">
              <a:extLst>
                <a:ext uri="{FF2B5EF4-FFF2-40B4-BE49-F238E27FC236}">
                  <a16:creationId xmlns:a16="http://schemas.microsoft.com/office/drawing/2014/main" id="{32180B61-2D62-40A6-83A5-F7128C0BA869}"/>
                </a:ext>
              </a:extLst>
            </p:cNvPr>
            <p:cNvSpPr>
              <a:spLocks noChangeArrowheads="1"/>
            </p:cNvSpPr>
            <p:nvPr/>
          </p:nvSpPr>
          <p:spPr bwMode="auto">
            <a:xfrm>
              <a:off x="2925" y="2115"/>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4" name="Oval 154">
              <a:extLst>
                <a:ext uri="{FF2B5EF4-FFF2-40B4-BE49-F238E27FC236}">
                  <a16:creationId xmlns:a16="http://schemas.microsoft.com/office/drawing/2014/main" id="{29392ABA-3A9C-4622-B425-6F666C56689E}"/>
                </a:ext>
              </a:extLst>
            </p:cNvPr>
            <p:cNvSpPr>
              <a:spLocks noChangeArrowheads="1"/>
            </p:cNvSpPr>
            <p:nvPr/>
          </p:nvSpPr>
          <p:spPr bwMode="auto">
            <a:xfrm>
              <a:off x="2925" y="2795"/>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33" name="Group 173">
            <a:extLst>
              <a:ext uri="{FF2B5EF4-FFF2-40B4-BE49-F238E27FC236}">
                <a16:creationId xmlns:a16="http://schemas.microsoft.com/office/drawing/2014/main" id="{E4282190-0090-4665-8494-413F6E4D726B}"/>
              </a:ext>
            </a:extLst>
          </p:cNvPr>
          <p:cNvGrpSpPr>
            <a:grpSpLocks/>
          </p:cNvGrpSpPr>
          <p:nvPr/>
        </p:nvGrpSpPr>
        <p:grpSpPr bwMode="auto">
          <a:xfrm>
            <a:off x="1692275" y="3141663"/>
            <a:ext cx="2322513" cy="2025650"/>
            <a:chOff x="3379" y="754"/>
            <a:chExt cx="1463" cy="1276"/>
          </a:xfrm>
        </p:grpSpPr>
        <p:sp>
          <p:nvSpPr>
            <p:cNvPr id="41134" name="Text Box 174">
              <a:extLst>
                <a:ext uri="{FF2B5EF4-FFF2-40B4-BE49-F238E27FC236}">
                  <a16:creationId xmlns:a16="http://schemas.microsoft.com/office/drawing/2014/main" id="{07F4F3BA-FECE-4696-87AD-567BA969A0E7}"/>
                </a:ext>
              </a:extLst>
            </p:cNvPr>
            <p:cNvSpPr txBox="1">
              <a:spLocks noChangeArrowheads="1"/>
            </p:cNvSpPr>
            <p:nvPr/>
          </p:nvSpPr>
          <p:spPr bwMode="auto">
            <a:xfrm>
              <a:off x="4468" y="1298"/>
              <a:ext cx="3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a:latin typeface="Times New Roman" panose="02020603050405020304" pitchFamily="18" charset="0"/>
                  <a:ea typeface="宋体" panose="02010600030101010101" pitchFamily="2" charset="-122"/>
                </a:rPr>
                <a:t>u'</a:t>
              </a:r>
              <a:endParaRPr kumimoji="1" lang="en-US" altLang="zh-CN" b="0">
                <a:latin typeface="Times New Roman" panose="02020603050405020304" pitchFamily="18" charset="0"/>
                <a:ea typeface="宋体" panose="02010600030101010101" pitchFamily="2" charset="-122"/>
              </a:endParaRPr>
            </a:p>
          </p:txBody>
        </p:sp>
        <p:sp>
          <p:nvSpPr>
            <p:cNvPr id="41135" name="Text Box 175">
              <a:extLst>
                <a:ext uri="{FF2B5EF4-FFF2-40B4-BE49-F238E27FC236}">
                  <a16:creationId xmlns:a16="http://schemas.microsoft.com/office/drawing/2014/main" id="{142B842E-EF26-41EE-A506-B9982108F762}"/>
                </a:ext>
              </a:extLst>
            </p:cNvPr>
            <p:cNvSpPr txBox="1">
              <a:spLocks noChangeArrowheads="1"/>
            </p:cNvSpPr>
            <p:nvPr/>
          </p:nvSpPr>
          <p:spPr bwMode="auto">
            <a:xfrm>
              <a:off x="4468" y="75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a:t>
              </a:r>
            </a:p>
          </p:txBody>
        </p:sp>
        <p:sp>
          <p:nvSpPr>
            <p:cNvPr id="41136" name="Text Box 176">
              <a:extLst>
                <a:ext uri="{FF2B5EF4-FFF2-40B4-BE49-F238E27FC236}">
                  <a16:creationId xmlns:a16="http://schemas.microsoft.com/office/drawing/2014/main" id="{0DA23F4F-6E79-4FA7-9805-E29D72635BC3}"/>
                </a:ext>
              </a:extLst>
            </p:cNvPr>
            <p:cNvSpPr txBox="1">
              <a:spLocks noChangeArrowheads="1"/>
            </p:cNvSpPr>
            <p:nvPr/>
          </p:nvSpPr>
          <p:spPr bwMode="auto">
            <a:xfrm>
              <a:off x="4513" y="1797"/>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b</a:t>
              </a:r>
            </a:p>
          </p:txBody>
        </p:sp>
        <p:sp>
          <p:nvSpPr>
            <p:cNvPr id="41137" name="Line 177">
              <a:extLst>
                <a:ext uri="{FF2B5EF4-FFF2-40B4-BE49-F238E27FC236}">
                  <a16:creationId xmlns:a16="http://schemas.microsoft.com/office/drawing/2014/main" id="{DC1C0CEF-1FF9-4AAD-8A34-A1250BEFC1D9}"/>
                </a:ext>
              </a:extLst>
            </p:cNvPr>
            <p:cNvSpPr>
              <a:spLocks noChangeShapeType="1"/>
            </p:cNvSpPr>
            <p:nvPr/>
          </p:nvSpPr>
          <p:spPr bwMode="auto">
            <a:xfrm>
              <a:off x="3787" y="1117"/>
              <a:ext cx="76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8" name="Line 178">
              <a:extLst>
                <a:ext uri="{FF2B5EF4-FFF2-40B4-BE49-F238E27FC236}">
                  <a16:creationId xmlns:a16="http://schemas.microsoft.com/office/drawing/2014/main" id="{02812A42-9D8B-41EA-BF9F-2E315B7D0AE7}"/>
                </a:ext>
              </a:extLst>
            </p:cNvPr>
            <p:cNvSpPr>
              <a:spLocks noChangeShapeType="1"/>
            </p:cNvSpPr>
            <p:nvPr/>
          </p:nvSpPr>
          <p:spPr bwMode="auto">
            <a:xfrm>
              <a:off x="3787" y="1797"/>
              <a:ext cx="76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9" name="Text Box 179">
              <a:extLst>
                <a:ext uri="{FF2B5EF4-FFF2-40B4-BE49-F238E27FC236}">
                  <a16:creationId xmlns:a16="http://schemas.microsoft.com/office/drawing/2014/main" id="{D377346F-EFDD-4637-ABF7-D9E1DB6C0013}"/>
                </a:ext>
              </a:extLst>
            </p:cNvPr>
            <p:cNvSpPr txBox="1">
              <a:spLocks noChangeArrowheads="1"/>
            </p:cNvSpPr>
            <p:nvPr/>
          </p:nvSpPr>
          <p:spPr bwMode="auto">
            <a:xfrm>
              <a:off x="4513" y="1117"/>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41140" name="Text Box 180">
              <a:extLst>
                <a:ext uri="{FF2B5EF4-FFF2-40B4-BE49-F238E27FC236}">
                  <a16:creationId xmlns:a16="http://schemas.microsoft.com/office/drawing/2014/main" id="{277027A4-6E42-4E37-B644-1A9905F0ECCE}"/>
                </a:ext>
              </a:extLst>
            </p:cNvPr>
            <p:cNvSpPr txBox="1">
              <a:spLocks noChangeArrowheads="1"/>
            </p:cNvSpPr>
            <p:nvPr/>
          </p:nvSpPr>
          <p:spPr bwMode="auto">
            <a:xfrm>
              <a:off x="4468" y="148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41141" name="Rectangle 181">
              <a:extLst>
                <a:ext uri="{FF2B5EF4-FFF2-40B4-BE49-F238E27FC236}">
                  <a16:creationId xmlns:a16="http://schemas.microsoft.com/office/drawing/2014/main" id="{9554ED25-E08F-480A-9EF5-1BC11FBF0A48}"/>
                </a:ext>
              </a:extLst>
            </p:cNvPr>
            <p:cNvSpPr>
              <a:spLocks noChangeArrowheads="1"/>
            </p:cNvSpPr>
            <p:nvPr/>
          </p:nvSpPr>
          <p:spPr bwMode="auto">
            <a:xfrm>
              <a:off x="3379" y="1026"/>
              <a:ext cx="499" cy="907"/>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400" b="0">
                  <a:latin typeface="Times New Roman" panose="02020603050405020304" pitchFamily="18" charset="0"/>
                  <a:ea typeface="仿宋_GB2312" pitchFamily="49" charset="-122"/>
                </a:rPr>
                <a:t>A</a:t>
              </a:r>
            </a:p>
          </p:txBody>
        </p:sp>
        <p:sp>
          <p:nvSpPr>
            <p:cNvPr id="41142" name="Oval 182">
              <a:extLst>
                <a:ext uri="{FF2B5EF4-FFF2-40B4-BE49-F238E27FC236}">
                  <a16:creationId xmlns:a16="http://schemas.microsoft.com/office/drawing/2014/main" id="{BE27E1CD-08BB-49CF-BF9C-63705549E95A}"/>
                </a:ext>
              </a:extLst>
            </p:cNvPr>
            <p:cNvSpPr>
              <a:spLocks noChangeArrowheads="1"/>
            </p:cNvSpPr>
            <p:nvPr/>
          </p:nvSpPr>
          <p:spPr bwMode="auto">
            <a:xfrm>
              <a:off x="4558" y="1071"/>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3" name="Oval 183">
              <a:extLst>
                <a:ext uri="{FF2B5EF4-FFF2-40B4-BE49-F238E27FC236}">
                  <a16:creationId xmlns:a16="http://schemas.microsoft.com/office/drawing/2014/main" id="{E3FAA352-504D-4ED5-BF2D-1FA5CE189AF1}"/>
                </a:ext>
              </a:extLst>
            </p:cNvPr>
            <p:cNvSpPr>
              <a:spLocks noChangeArrowheads="1"/>
            </p:cNvSpPr>
            <p:nvPr/>
          </p:nvSpPr>
          <p:spPr bwMode="auto">
            <a:xfrm>
              <a:off x="4558" y="1752"/>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mc:AlternateContent xmlns:mc="http://schemas.openxmlformats.org/markup-compatibility/2006" xmlns:a14="http://schemas.microsoft.com/office/drawing/2010/main">
        <mc:Choice Requires="a14">
          <p:sp>
            <p:nvSpPr>
              <p:cNvPr id="41166" name="Object 206">
                <a:extLst>
                  <a:ext uri="{FF2B5EF4-FFF2-40B4-BE49-F238E27FC236}">
                    <a16:creationId xmlns:a16="http://schemas.microsoft.com/office/drawing/2014/main" id="{8A3BE3F6-4474-4F2B-B659-4F119C1E4489}"/>
                  </a:ext>
                </a:extLst>
              </p:cNvPr>
              <p:cNvSpPr txBox="1"/>
              <p:nvPr/>
            </p:nvSpPr>
            <p:spPr bwMode="auto">
              <a:xfrm>
                <a:off x="0" y="5539202"/>
                <a:ext cx="1936971" cy="65405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800" i="0">
                          <a:solidFill>
                            <a:srgbClr val="000000"/>
                          </a:solidFill>
                          <a:latin typeface="Cambria Math" panose="02040503050406030204" pitchFamily="18" charset="0"/>
                        </a:rPr>
                        <m:t> </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𝑢</m:t>
                          </m:r>
                        </m:e>
                        <m:sup>
                          <m:r>
                            <a:rPr lang="zh-CN" altLang="en-US" sz="2800" i="1">
                              <a:solidFill>
                                <a:srgbClr val="000000"/>
                              </a:solidFill>
                              <a:latin typeface="Cambria Math" panose="02040503050406030204" pitchFamily="18" charset="0"/>
                            </a:rPr>
                            <m:t>′</m:t>
                          </m:r>
                        </m:sup>
                      </m:sSup>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𝑢</m:t>
                          </m:r>
                        </m:e>
                        <m:sub>
                          <m:r>
                            <a:rPr lang="zh-CN" altLang="en-US" sz="2800" i="1">
                              <a:solidFill>
                                <a:srgbClr val="000000"/>
                              </a:solidFill>
                              <a:latin typeface="Cambria Math" panose="02040503050406030204" pitchFamily="18" charset="0"/>
                            </a:rPr>
                            <m:t>𝑜𝑐</m:t>
                          </m:r>
                        </m:sub>
                      </m:sSub>
                    </m:oMath>
                  </m:oMathPara>
                </a14:m>
                <a:endParaRPr lang="zh-CN" altLang="en-US" sz="2800" dirty="0"/>
              </a:p>
            </p:txBody>
          </p:sp>
        </mc:Choice>
        <mc:Fallback xmlns="">
          <p:sp>
            <p:nvSpPr>
              <p:cNvPr id="41166" name="Object 206">
                <a:extLst>
                  <a:ext uri="{FF2B5EF4-FFF2-40B4-BE49-F238E27FC236}">
                    <a16:creationId xmlns:a16="http://schemas.microsoft.com/office/drawing/2014/main" id="{8A3BE3F6-4474-4F2B-B659-4F119C1E4489}"/>
                  </a:ext>
                </a:extLst>
              </p:cNvPr>
              <p:cNvSpPr txBox="1">
                <a:spLocks noRot="1" noChangeAspect="1" noMove="1" noResize="1" noEditPoints="1" noAdjustHandles="1" noChangeArrowheads="1" noChangeShapeType="1" noTextEdit="1"/>
              </p:cNvSpPr>
              <p:nvPr/>
            </p:nvSpPr>
            <p:spPr bwMode="auto">
              <a:xfrm>
                <a:off x="0" y="5539202"/>
                <a:ext cx="1936971" cy="654050"/>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167" name="Object 207">
                <a:extLst>
                  <a:ext uri="{FF2B5EF4-FFF2-40B4-BE49-F238E27FC236}">
                    <a16:creationId xmlns:a16="http://schemas.microsoft.com/office/drawing/2014/main" id="{7274359E-59FF-46EE-B390-67A4569A45C9}"/>
                  </a:ext>
                </a:extLst>
              </p:cNvPr>
              <p:cNvSpPr txBox="1"/>
              <p:nvPr/>
            </p:nvSpPr>
            <p:spPr bwMode="auto">
              <a:xfrm>
                <a:off x="1778592" y="5573713"/>
                <a:ext cx="6717707" cy="69691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800" i="0" smtClean="0">
                          <a:solidFill>
                            <a:srgbClr val="000000"/>
                          </a:solidFill>
                          <a:latin typeface="Cambria Math" panose="02040503050406030204" pitchFamily="18" charset="0"/>
                        </a:rPr>
                        <m:t> </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𝑢</m:t>
                          </m:r>
                        </m:e>
                        <m:sup>
                          <m:r>
                            <a:rPr lang="zh-CN" altLang="en-US" sz="2800" i="1">
                              <a:solidFill>
                                <a:srgbClr val="000000"/>
                              </a:solidFill>
                              <a:latin typeface="Cambria Math" panose="02040503050406030204" pitchFamily="18" charset="0"/>
                            </a:rPr>
                            <m:t>′′</m:t>
                          </m:r>
                        </m:sup>
                      </m:sSup>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𝑅</m:t>
                          </m:r>
                        </m:e>
                        <m:sub>
                          <m:r>
                            <a:rPr lang="zh-CN" altLang="en-US" sz="2800" i="1">
                              <a:solidFill>
                                <a:srgbClr val="000000"/>
                              </a:solidFill>
                              <a:latin typeface="Cambria Math" panose="02040503050406030204" pitchFamily="18" charset="0"/>
                            </a:rPr>
                            <m:t>𝑒𝑞</m:t>
                          </m:r>
                        </m:sub>
                      </m:sSub>
                      <m:r>
                        <a:rPr lang="zh-CN" altLang="en-US" sz="2800" i="1">
                          <a:solidFill>
                            <a:srgbClr val="000000"/>
                          </a:solidFill>
                          <a:latin typeface="Cambria Math" panose="02040503050406030204" pitchFamily="18" charset="0"/>
                        </a:rPr>
                        <m:t>𝑖</m:t>
                      </m:r>
                      <m:r>
                        <a:rPr lang="zh-CN" altLang="en-US" sz="280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𝑢</m:t>
                      </m:r>
                      <m:r>
                        <a:rPr lang="en-US" altLang="zh-CN" sz="2800" b="0" i="1" smtClean="0">
                          <a:solidFill>
                            <a:srgbClr val="000000"/>
                          </a:solidFill>
                          <a:latin typeface="Cambria Math" panose="02040503050406030204" pitchFamily="18" charset="0"/>
                        </a:rPr>
                        <m:t>=</m:t>
                      </m:r>
                      <m:sSup>
                        <m:sSupPr>
                          <m:ctrlPr>
                            <a:rPr lang="en-US" altLang="zh-CN" sz="2800" b="0" i="1" smtClean="0">
                              <a:solidFill>
                                <a:srgbClr val="000000"/>
                              </a:solidFill>
                              <a:latin typeface="Cambria Math" panose="02040503050406030204" pitchFamily="18" charset="0"/>
                            </a:rPr>
                          </m:ctrlPr>
                        </m:sSupPr>
                        <m:e>
                          <m:r>
                            <a:rPr lang="en-US" altLang="zh-CN" sz="2800" b="0" i="1" smtClean="0">
                              <a:solidFill>
                                <a:srgbClr val="000000"/>
                              </a:solidFill>
                              <a:latin typeface="Cambria Math" panose="02040503050406030204" pitchFamily="18" charset="0"/>
                            </a:rPr>
                            <m:t>𝑢</m:t>
                          </m:r>
                        </m:e>
                        <m:sup>
                          <m:r>
                            <a:rPr lang="en-US" altLang="zh-CN" sz="2800" b="0" i="1" smtClean="0">
                              <a:solidFill>
                                <a:srgbClr val="000000"/>
                              </a:solidFill>
                              <a:latin typeface="Cambria Math" panose="02040503050406030204" pitchFamily="18" charset="0"/>
                            </a:rPr>
                            <m:t>′</m:t>
                          </m:r>
                        </m:sup>
                      </m:sSup>
                      <m:r>
                        <a:rPr lang="en-US" altLang="zh-CN" sz="2800" b="0" i="1" smtClean="0">
                          <a:solidFill>
                            <a:srgbClr val="000000"/>
                          </a:solidFill>
                          <a:latin typeface="Cambria Math" panose="02040503050406030204" pitchFamily="18" charset="0"/>
                        </a:rPr>
                        <m:t>+</m:t>
                      </m:r>
                      <m:sSup>
                        <m:sSupPr>
                          <m:ctrlPr>
                            <a:rPr lang="en-US" altLang="zh-CN" sz="2800" b="0" i="1" smtClean="0">
                              <a:solidFill>
                                <a:srgbClr val="000000"/>
                              </a:solidFill>
                              <a:latin typeface="Cambria Math" panose="02040503050406030204" pitchFamily="18" charset="0"/>
                            </a:rPr>
                          </m:ctrlPr>
                        </m:sSupPr>
                        <m:e>
                          <m:r>
                            <a:rPr lang="en-US" altLang="zh-CN" sz="2800" b="0" i="1" smtClean="0">
                              <a:solidFill>
                                <a:srgbClr val="000000"/>
                              </a:solidFill>
                              <a:latin typeface="Cambria Math" panose="02040503050406030204" pitchFamily="18" charset="0"/>
                            </a:rPr>
                            <m:t>𝑢</m:t>
                          </m:r>
                        </m:e>
                        <m:sup>
                          <m:r>
                            <a:rPr lang="en-US" altLang="zh-CN" sz="2800" b="0" i="1" smtClean="0">
                              <a:solidFill>
                                <a:srgbClr val="000000"/>
                              </a:solidFill>
                              <a:latin typeface="Cambria Math" panose="02040503050406030204" pitchFamily="18" charset="0"/>
                            </a:rPr>
                            <m:t>′′</m:t>
                          </m:r>
                        </m:sup>
                      </m:sSup>
                      <m:r>
                        <a:rPr lang="en-US" altLang="zh-CN" sz="2800" b="0" i="1" smtClean="0">
                          <a:solidFill>
                            <a:srgbClr val="000000"/>
                          </a:solidFill>
                          <a:latin typeface="Cambria Math" panose="02040503050406030204" pitchFamily="18" charset="0"/>
                        </a:rPr>
                        <m:t>=</m:t>
                      </m:r>
                      <m:sSub>
                        <m:sSubPr>
                          <m:ctrlPr>
                            <a:rPr lang="en-US" altLang="zh-CN" sz="2800" b="0" i="1" smtClean="0">
                              <a:solidFill>
                                <a:srgbClr val="000000"/>
                              </a:solidFill>
                              <a:latin typeface="Cambria Math" panose="02040503050406030204" pitchFamily="18" charset="0"/>
                            </a:rPr>
                          </m:ctrlPr>
                        </m:sSubPr>
                        <m:e>
                          <m:r>
                            <a:rPr lang="en-US" altLang="zh-CN" sz="2800" b="0" i="1" smtClean="0">
                              <a:solidFill>
                                <a:srgbClr val="000000"/>
                              </a:solidFill>
                              <a:latin typeface="Cambria Math" panose="02040503050406030204" pitchFamily="18" charset="0"/>
                            </a:rPr>
                            <m:t>𝑢</m:t>
                          </m:r>
                        </m:e>
                        <m:sub>
                          <m:r>
                            <a:rPr lang="en-US" altLang="zh-CN" sz="2800" b="0" i="1" smtClean="0">
                              <a:solidFill>
                                <a:srgbClr val="000000"/>
                              </a:solidFill>
                              <a:latin typeface="Cambria Math" panose="02040503050406030204" pitchFamily="18" charset="0"/>
                            </a:rPr>
                            <m:t>𝑜𝑐</m:t>
                          </m:r>
                        </m:sub>
                      </m:sSub>
                      <m:r>
                        <a:rPr lang="en-US" altLang="zh-CN" sz="2800" b="0" i="1" smtClean="0">
                          <a:solidFill>
                            <a:srgbClr val="000000"/>
                          </a:solidFill>
                          <a:latin typeface="Cambria Math" panose="02040503050406030204" pitchFamily="18" charset="0"/>
                        </a:rPr>
                        <m:t>−</m:t>
                      </m:r>
                      <m:sSub>
                        <m:sSubPr>
                          <m:ctrlPr>
                            <a:rPr lang="en-US" altLang="zh-CN" sz="2800" b="0" i="1" smtClean="0">
                              <a:solidFill>
                                <a:srgbClr val="000000"/>
                              </a:solidFill>
                              <a:latin typeface="Cambria Math" panose="02040503050406030204" pitchFamily="18" charset="0"/>
                            </a:rPr>
                          </m:ctrlPr>
                        </m:sSubPr>
                        <m:e>
                          <m:r>
                            <a:rPr lang="en-US" altLang="zh-CN" sz="2800" b="0" i="1" smtClean="0">
                              <a:solidFill>
                                <a:srgbClr val="000000"/>
                              </a:solidFill>
                              <a:latin typeface="Cambria Math" panose="02040503050406030204" pitchFamily="18" charset="0"/>
                            </a:rPr>
                            <m:t>𝑅</m:t>
                          </m:r>
                        </m:e>
                        <m:sub>
                          <m:r>
                            <a:rPr lang="en-US" altLang="zh-CN" sz="2800" b="0" i="1" smtClean="0">
                              <a:solidFill>
                                <a:srgbClr val="000000"/>
                              </a:solidFill>
                              <a:latin typeface="Cambria Math" panose="02040503050406030204" pitchFamily="18" charset="0"/>
                            </a:rPr>
                            <m:t>𝑒𝑞</m:t>
                          </m:r>
                        </m:sub>
                      </m:sSub>
                      <m:r>
                        <a:rPr lang="en-US" altLang="zh-CN" sz="2800" b="0" i="1" smtClean="0">
                          <a:solidFill>
                            <a:srgbClr val="000000"/>
                          </a:solidFill>
                          <a:latin typeface="Cambria Math" panose="02040503050406030204" pitchFamily="18" charset="0"/>
                        </a:rPr>
                        <m:t>𝑖</m:t>
                      </m:r>
                    </m:oMath>
                  </m:oMathPara>
                </a14:m>
                <a:endParaRPr lang="zh-CN" altLang="en-US" sz="2800" dirty="0"/>
              </a:p>
            </p:txBody>
          </p:sp>
        </mc:Choice>
        <mc:Fallback xmlns="">
          <p:sp>
            <p:nvSpPr>
              <p:cNvPr id="41167" name="Object 207">
                <a:extLst>
                  <a:ext uri="{FF2B5EF4-FFF2-40B4-BE49-F238E27FC236}">
                    <a16:creationId xmlns:a16="http://schemas.microsoft.com/office/drawing/2014/main" id="{7274359E-59FF-46EE-B390-67A4569A45C9}"/>
                  </a:ext>
                </a:extLst>
              </p:cNvPr>
              <p:cNvSpPr txBox="1">
                <a:spLocks noRot="1" noChangeAspect="1" noMove="1" noResize="1" noEditPoints="1" noAdjustHandles="1" noChangeArrowheads="1" noChangeShapeType="1" noTextEdit="1"/>
              </p:cNvSpPr>
              <p:nvPr/>
            </p:nvSpPr>
            <p:spPr bwMode="auto">
              <a:xfrm>
                <a:off x="1778592" y="5573713"/>
                <a:ext cx="6717707" cy="696912"/>
              </a:xfrm>
              <a:prstGeom prst="rect">
                <a:avLst/>
              </a:prstGeom>
              <a:blipFill>
                <a:blip r:embed="rId5"/>
                <a:stretch>
                  <a:fillRect/>
                </a:stretch>
              </a:blipFill>
              <a:ln>
                <a:noFill/>
              </a:ln>
              <a:effectLst/>
            </p:spPr>
            <p:txBody>
              <a:bodyPr/>
              <a:lstStyle/>
              <a:p>
                <a:r>
                  <a:rPr lang="zh-CN" altLang="en-US">
                    <a:noFill/>
                  </a:rPr>
                  <a:t> </a:t>
                </a:r>
              </a:p>
            </p:txBody>
          </p:sp>
        </mc:Fallback>
      </mc:AlternateContent>
      <p:grpSp>
        <p:nvGrpSpPr>
          <p:cNvPr id="41172" name="Group 212">
            <a:extLst>
              <a:ext uri="{FF2B5EF4-FFF2-40B4-BE49-F238E27FC236}">
                <a16:creationId xmlns:a16="http://schemas.microsoft.com/office/drawing/2014/main" id="{B4023C1B-645F-4C2E-ACAC-5350CCF07CAA}"/>
              </a:ext>
            </a:extLst>
          </p:cNvPr>
          <p:cNvGrpSpPr>
            <a:grpSpLocks/>
          </p:cNvGrpSpPr>
          <p:nvPr/>
        </p:nvGrpSpPr>
        <p:grpSpPr bwMode="auto">
          <a:xfrm>
            <a:off x="5651500" y="1125538"/>
            <a:ext cx="2016125" cy="2025650"/>
            <a:chOff x="3560" y="709"/>
            <a:chExt cx="1270" cy="1276"/>
          </a:xfrm>
        </p:grpSpPr>
        <p:sp>
          <p:nvSpPr>
            <p:cNvPr id="41116" name="Text Box 156">
              <a:extLst>
                <a:ext uri="{FF2B5EF4-FFF2-40B4-BE49-F238E27FC236}">
                  <a16:creationId xmlns:a16="http://schemas.microsoft.com/office/drawing/2014/main" id="{75E7E6A3-B446-4067-BECB-30FAAC1C5416}"/>
                </a:ext>
              </a:extLst>
            </p:cNvPr>
            <p:cNvSpPr txBox="1">
              <a:spLocks noChangeArrowheads="1"/>
            </p:cNvSpPr>
            <p:nvPr/>
          </p:nvSpPr>
          <p:spPr bwMode="auto">
            <a:xfrm>
              <a:off x="3878" y="709"/>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a:t>
              </a:r>
            </a:p>
          </p:txBody>
        </p:sp>
        <p:sp>
          <p:nvSpPr>
            <p:cNvPr id="41117" name="Text Box 157">
              <a:extLst>
                <a:ext uri="{FF2B5EF4-FFF2-40B4-BE49-F238E27FC236}">
                  <a16:creationId xmlns:a16="http://schemas.microsoft.com/office/drawing/2014/main" id="{CD357A9F-F8B7-4286-A0F9-39CE9F351D19}"/>
                </a:ext>
              </a:extLst>
            </p:cNvPr>
            <p:cNvSpPr txBox="1">
              <a:spLocks noChangeArrowheads="1"/>
            </p:cNvSpPr>
            <p:nvPr/>
          </p:nvSpPr>
          <p:spPr bwMode="auto">
            <a:xfrm>
              <a:off x="3878" y="175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b</a:t>
              </a:r>
            </a:p>
          </p:txBody>
        </p:sp>
        <p:sp>
          <p:nvSpPr>
            <p:cNvPr id="41118" name="Line 158">
              <a:extLst>
                <a:ext uri="{FF2B5EF4-FFF2-40B4-BE49-F238E27FC236}">
                  <a16:creationId xmlns:a16="http://schemas.microsoft.com/office/drawing/2014/main" id="{61F881D4-D6C2-4FCC-80C5-6E4CC1618BA5}"/>
                </a:ext>
              </a:extLst>
            </p:cNvPr>
            <p:cNvSpPr>
              <a:spLocks noChangeShapeType="1"/>
            </p:cNvSpPr>
            <p:nvPr/>
          </p:nvSpPr>
          <p:spPr bwMode="auto">
            <a:xfrm>
              <a:off x="3560" y="1072"/>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9" name="Line 159">
              <a:extLst>
                <a:ext uri="{FF2B5EF4-FFF2-40B4-BE49-F238E27FC236}">
                  <a16:creationId xmlns:a16="http://schemas.microsoft.com/office/drawing/2014/main" id="{DC6D280E-E04F-4165-B848-03B46B391507}"/>
                </a:ext>
              </a:extLst>
            </p:cNvPr>
            <p:cNvSpPr>
              <a:spLocks noChangeShapeType="1"/>
            </p:cNvSpPr>
            <p:nvPr/>
          </p:nvSpPr>
          <p:spPr bwMode="auto">
            <a:xfrm>
              <a:off x="3560" y="1752"/>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1" name="Text Box 161">
              <a:extLst>
                <a:ext uri="{FF2B5EF4-FFF2-40B4-BE49-F238E27FC236}">
                  <a16:creationId xmlns:a16="http://schemas.microsoft.com/office/drawing/2014/main" id="{DBD93602-EF1D-48B7-8FFA-B6D5339663AC}"/>
                </a:ext>
              </a:extLst>
            </p:cNvPr>
            <p:cNvSpPr txBox="1">
              <a:spLocks noChangeArrowheads="1"/>
            </p:cNvSpPr>
            <p:nvPr/>
          </p:nvSpPr>
          <p:spPr bwMode="auto">
            <a:xfrm>
              <a:off x="4590" y="1425"/>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a:latin typeface="Times New Roman" panose="02020603050405020304" pitchFamily="18" charset="0"/>
                  <a:ea typeface="宋体" panose="02010600030101010101" pitchFamily="2" charset="-122"/>
                </a:rPr>
                <a:t>i</a:t>
              </a:r>
              <a:endParaRPr kumimoji="1" lang="en-US" altLang="zh-CN" b="0">
                <a:latin typeface="Times New Roman" panose="02020603050405020304" pitchFamily="18" charset="0"/>
                <a:ea typeface="宋体" panose="02010600030101010101" pitchFamily="2" charset="-122"/>
              </a:endParaRPr>
            </a:p>
          </p:txBody>
        </p:sp>
        <p:sp>
          <p:nvSpPr>
            <p:cNvPr id="41122" name="Text Box 162">
              <a:extLst>
                <a:ext uri="{FF2B5EF4-FFF2-40B4-BE49-F238E27FC236}">
                  <a16:creationId xmlns:a16="http://schemas.microsoft.com/office/drawing/2014/main" id="{3CEC9BC6-659A-4E8A-A379-A9002CC15F7D}"/>
                </a:ext>
              </a:extLst>
            </p:cNvPr>
            <p:cNvSpPr txBox="1">
              <a:spLocks noChangeArrowheads="1"/>
            </p:cNvSpPr>
            <p:nvPr/>
          </p:nvSpPr>
          <p:spPr bwMode="auto">
            <a:xfrm>
              <a:off x="3833" y="1072"/>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41123" name="Text Box 163">
              <a:extLst>
                <a:ext uri="{FF2B5EF4-FFF2-40B4-BE49-F238E27FC236}">
                  <a16:creationId xmlns:a16="http://schemas.microsoft.com/office/drawing/2014/main" id="{E0204187-DEA7-46F2-B602-272D79E949C2}"/>
                </a:ext>
              </a:extLst>
            </p:cNvPr>
            <p:cNvSpPr txBox="1">
              <a:spLocks noChangeArrowheads="1"/>
            </p:cNvSpPr>
            <p:nvPr/>
          </p:nvSpPr>
          <p:spPr bwMode="auto">
            <a:xfrm>
              <a:off x="3833" y="1435"/>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41124" name="Text Box 164">
              <a:extLst>
                <a:ext uri="{FF2B5EF4-FFF2-40B4-BE49-F238E27FC236}">
                  <a16:creationId xmlns:a16="http://schemas.microsoft.com/office/drawing/2014/main" id="{1D750F38-1385-43DC-AD42-E495A3C690E2}"/>
                </a:ext>
              </a:extLst>
            </p:cNvPr>
            <p:cNvSpPr txBox="1">
              <a:spLocks noChangeArrowheads="1"/>
            </p:cNvSpPr>
            <p:nvPr/>
          </p:nvSpPr>
          <p:spPr bwMode="auto">
            <a:xfrm>
              <a:off x="3833" y="1253"/>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a:latin typeface="Times New Roman" panose="02020603050405020304" pitchFamily="18" charset="0"/>
                  <a:ea typeface="宋体" panose="02010600030101010101" pitchFamily="2" charset="-122"/>
                </a:rPr>
                <a:t>u</a:t>
              </a:r>
              <a:endParaRPr kumimoji="1" lang="en-US" altLang="zh-CN" b="0">
                <a:latin typeface="Times New Roman" panose="02020603050405020304" pitchFamily="18" charset="0"/>
                <a:ea typeface="宋体" panose="02010600030101010101" pitchFamily="2" charset="-122"/>
              </a:endParaRPr>
            </a:p>
          </p:txBody>
        </p:sp>
        <p:sp>
          <p:nvSpPr>
            <p:cNvPr id="41126" name="Oval 166">
              <a:extLst>
                <a:ext uri="{FF2B5EF4-FFF2-40B4-BE49-F238E27FC236}">
                  <a16:creationId xmlns:a16="http://schemas.microsoft.com/office/drawing/2014/main" id="{183638A5-DF80-4C4D-855E-41513A2B8070}"/>
                </a:ext>
              </a:extLst>
            </p:cNvPr>
            <p:cNvSpPr>
              <a:spLocks noChangeArrowheads="1"/>
            </p:cNvSpPr>
            <p:nvPr/>
          </p:nvSpPr>
          <p:spPr bwMode="auto">
            <a:xfrm>
              <a:off x="3923" y="1027"/>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7" name="Oval 167">
              <a:extLst>
                <a:ext uri="{FF2B5EF4-FFF2-40B4-BE49-F238E27FC236}">
                  <a16:creationId xmlns:a16="http://schemas.microsoft.com/office/drawing/2014/main" id="{65FBE456-E209-42B3-B121-368E2F86D1CE}"/>
                </a:ext>
              </a:extLst>
            </p:cNvPr>
            <p:cNvSpPr>
              <a:spLocks noChangeArrowheads="1"/>
            </p:cNvSpPr>
            <p:nvPr/>
          </p:nvSpPr>
          <p:spPr bwMode="auto">
            <a:xfrm>
              <a:off x="3923" y="1707"/>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8" name="Line 168">
              <a:extLst>
                <a:ext uri="{FF2B5EF4-FFF2-40B4-BE49-F238E27FC236}">
                  <a16:creationId xmlns:a16="http://schemas.microsoft.com/office/drawing/2014/main" id="{34501552-D826-441D-9DD2-A95B3A58F14D}"/>
                </a:ext>
              </a:extLst>
            </p:cNvPr>
            <p:cNvSpPr>
              <a:spLocks noChangeShapeType="1"/>
            </p:cNvSpPr>
            <p:nvPr/>
          </p:nvSpPr>
          <p:spPr bwMode="auto">
            <a:xfrm>
              <a:off x="4558" y="1072"/>
              <a:ext cx="0" cy="68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20" name="Line 160">
              <a:extLst>
                <a:ext uri="{FF2B5EF4-FFF2-40B4-BE49-F238E27FC236}">
                  <a16:creationId xmlns:a16="http://schemas.microsoft.com/office/drawing/2014/main" id="{992B5025-A6E0-4B9A-AD57-EBB87EDCBD94}"/>
                </a:ext>
              </a:extLst>
            </p:cNvPr>
            <p:cNvSpPr>
              <a:spLocks noChangeShapeType="1"/>
            </p:cNvSpPr>
            <p:nvPr/>
          </p:nvSpPr>
          <p:spPr bwMode="auto">
            <a:xfrm>
              <a:off x="4558" y="1480"/>
              <a:ext cx="0" cy="227"/>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129" name="Group 169">
              <a:extLst>
                <a:ext uri="{FF2B5EF4-FFF2-40B4-BE49-F238E27FC236}">
                  <a16:creationId xmlns:a16="http://schemas.microsoft.com/office/drawing/2014/main" id="{B5D30661-8041-445A-B528-8FB6F507BCD3}"/>
                </a:ext>
              </a:extLst>
            </p:cNvPr>
            <p:cNvGrpSpPr>
              <a:grpSpLocks/>
            </p:cNvGrpSpPr>
            <p:nvPr/>
          </p:nvGrpSpPr>
          <p:grpSpPr bwMode="auto">
            <a:xfrm>
              <a:off x="4377" y="1162"/>
              <a:ext cx="363" cy="363"/>
              <a:chOff x="4785" y="709"/>
              <a:chExt cx="363" cy="363"/>
            </a:xfrm>
          </p:grpSpPr>
          <p:sp>
            <p:nvSpPr>
              <p:cNvPr id="41130" name="Oval 170">
                <a:extLst>
                  <a:ext uri="{FF2B5EF4-FFF2-40B4-BE49-F238E27FC236}">
                    <a16:creationId xmlns:a16="http://schemas.microsoft.com/office/drawing/2014/main" id="{F1C807FE-47AF-4FAC-BEA8-7950B98D35C0}"/>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41131" name="Line 171">
                <a:extLst>
                  <a:ext uri="{FF2B5EF4-FFF2-40B4-BE49-F238E27FC236}">
                    <a16:creationId xmlns:a16="http://schemas.microsoft.com/office/drawing/2014/main" id="{DF7C02F0-3A10-4B8F-95CA-1DDDF7240045}"/>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1173" name="Group 213">
            <a:extLst>
              <a:ext uri="{FF2B5EF4-FFF2-40B4-BE49-F238E27FC236}">
                <a16:creationId xmlns:a16="http://schemas.microsoft.com/office/drawing/2014/main" id="{C1A71EB3-5EE7-42DB-BAF3-9E468407D313}"/>
              </a:ext>
            </a:extLst>
          </p:cNvPr>
          <p:cNvGrpSpPr>
            <a:grpSpLocks/>
          </p:cNvGrpSpPr>
          <p:nvPr/>
        </p:nvGrpSpPr>
        <p:grpSpPr bwMode="auto">
          <a:xfrm>
            <a:off x="4500563" y="3213100"/>
            <a:ext cx="2663825" cy="2025650"/>
            <a:chOff x="2835" y="2024"/>
            <a:chExt cx="1678" cy="1276"/>
          </a:xfrm>
        </p:grpSpPr>
        <p:sp>
          <p:nvSpPr>
            <p:cNvPr id="41148" name="Line 188">
              <a:extLst>
                <a:ext uri="{FF2B5EF4-FFF2-40B4-BE49-F238E27FC236}">
                  <a16:creationId xmlns:a16="http://schemas.microsoft.com/office/drawing/2014/main" id="{424E6FC4-1338-46F6-87E7-38DF8E797AC0}"/>
                </a:ext>
              </a:extLst>
            </p:cNvPr>
            <p:cNvSpPr>
              <a:spLocks noChangeShapeType="1"/>
            </p:cNvSpPr>
            <p:nvPr/>
          </p:nvSpPr>
          <p:spPr bwMode="auto">
            <a:xfrm>
              <a:off x="3243" y="2387"/>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9" name="Line 189">
              <a:extLst>
                <a:ext uri="{FF2B5EF4-FFF2-40B4-BE49-F238E27FC236}">
                  <a16:creationId xmlns:a16="http://schemas.microsoft.com/office/drawing/2014/main" id="{4E7B10F2-0A31-469F-87CE-E82A2DBAAF6C}"/>
                </a:ext>
              </a:extLst>
            </p:cNvPr>
            <p:cNvSpPr>
              <a:spLocks noChangeShapeType="1"/>
            </p:cNvSpPr>
            <p:nvPr/>
          </p:nvSpPr>
          <p:spPr bwMode="auto">
            <a:xfrm>
              <a:off x="3243" y="3067"/>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4" name="Rectangle 194">
              <a:extLst>
                <a:ext uri="{FF2B5EF4-FFF2-40B4-BE49-F238E27FC236}">
                  <a16:creationId xmlns:a16="http://schemas.microsoft.com/office/drawing/2014/main" id="{EE8D7734-651B-4A0D-8729-092510891CF4}"/>
                </a:ext>
              </a:extLst>
            </p:cNvPr>
            <p:cNvSpPr>
              <a:spLocks noChangeArrowheads="1"/>
            </p:cNvSpPr>
            <p:nvPr/>
          </p:nvSpPr>
          <p:spPr bwMode="auto">
            <a:xfrm>
              <a:off x="2835" y="2296"/>
              <a:ext cx="499" cy="907"/>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4400" b="0">
                <a:latin typeface="Times New Roman" panose="02020603050405020304" pitchFamily="18" charset="0"/>
                <a:ea typeface="仿宋_GB2312" pitchFamily="49" charset="-122"/>
              </a:endParaRPr>
            </a:p>
          </p:txBody>
        </p:sp>
        <p:sp>
          <p:nvSpPr>
            <p:cNvPr id="41161" name="Text Box 201">
              <a:extLst>
                <a:ext uri="{FF2B5EF4-FFF2-40B4-BE49-F238E27FC236}">
                  <a16:creationId xmlns:a16="http://schemas.microsoft.com/office/drawing/2014/main" id="{9CF1C7AF-1945-4D61-B6E3-BC3B24FB6E97}"/>
                </a:ext>
              </a:extLst>
            </p:cNvPr>
            <p:cNvSpPr txBox="1">
              <a:spLocks noChangeArrowheads="1"/>
            </p:cNvSpPr>
            <p:nvPr/>
          </p:nvSpPr>
          <p:spPr bwMode="auto">
            <a:xfrm>
              <a:off x="2835" y="2296"/>
              <a:ext cx="3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N</a:t>
              </a:r>
            </a:p>
          </p:txBody>
        </p:sp>
        <p:grpSp>
          <p:nvGrpSpPr>
            <p:cNvPr id="41171" name="Group 211">
              <a:extLst>
                <a:ext uri="{FF2B5EF4-FFF2-40B4-BE49-F238E27FC236}">
                  <a16:creationId xmlns:a16="http://schemas.microsoft.com/office/drawing/2014/main" id="{9D9483ED-3975-4FE3-A3A9-AD3AE69B1912}"/>
                </a:ext>
              </a:extLst>
            </p:cNvPr>
            <p:cNvGrpSpPr>
              <a:grpSpLocks/>
            </p:cNvGrpSpPr>
            <p:nvPr/>
          </p:nvGrpSpPr>
          <p:grpSpPr bwMode="auto">
            <a:xfrm>
              <a:off x="3515" y="2024"/>
              <a:ext cx="998" cy="1276"/>
              <a:chOff x="3515" y="2024"/>
              <a:chExt cx="998" cy="1276"/>
            </a:xfrm>
          </p:grpSpPr>
          <p:sp>
            <p:nvSpPr>
              <p:cNvPr id="41145" name="Text Box 185">
                <a:extLst>
                  <a:ext uri="{FF2B5EF4-FFF2-40B4-BE49-F238E27FC236}">
                    <a16:creationId xmlns:a16="http://schemas.microsoft.com/office/drawing/2014/main" id="{13B9A8EC-B32B-45CA-A5BF-8816E07B047D}"/>
                  </a:ext>
                </a:extLst>
              </p:cNvPr>
              <p:cNvSpPr txBox="1">
                <a:spLocks noChangeArrowheads="1"/>
              </p:cNvSpPr>
              <p:nvPr/>
            </p:nvSpPr>
            <p:spPr bwMode="auto">
              <a:xfrm>
                <a:off x="3515" y="2568"/>
                <a:ext cx="3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a:latin typeface="Times New Roman" panose="02020603050405020304" pitchFamily="18" charset="0"/>
                    <a:ea typeface="宋体" panose="02010600030101010101" pitchFamily="2" charset="-122"/>
                  </a:rPr>
                  <a:t>u''</a:t>
                </a:r>
                <a:endParaRPr kumimoji="1" lang="en-US" altLang="zh-CN" b="0">
                  <a:latin typeface="Times New Roman" panose="02020603050405020304" pitchFamily="18" charset="0"/>
                  <a:ea typeface="宋体" panose="02010600030101010101" pitchFamily="2" charset="-122"/>
                </a:endParaRPr>
              </a:p>
            </p:txBody>
          </p:sp>
          <p:sp>
            <p:nvSpPr>
              <p:cNvPr id="41146" name="Text Box 186">
                <a:extLst>
                  <a:ext uri="{FF2B5EF4-FFF2-40B4-BE49-F238E27FC236}">
                    <a16:creationId xmlns:a16="http://schemas.microsoft.com/office/drawing/2014/main" id="{43DF9209-9EF3-4940-9EB0-CD25594028DF}"/>
                  </a:ext>
                </a:extLst>
              </p:cNvPr>
              <p:cNvSpPr txBox="1">
                <a:spLocks noChangeArrowheads="1"/>
              </p:cNvSpPr>
              <p:nvPr/>
            </p:nvSpPr>
            <p:spPr bwMode="auto">
              <a:xfrm>
                <a:off x="3561" y="202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a:t>
                </a:r>
              </a:p>
            </p:txBody>
          </p:sp>
          <p:sp>
            <p:nvSpPr>
              <p:cNvPr id="41147" name="Text Box 187">
                <a:extLst>
                  <a:ext uri="{FF2B5EF4-FFF2-40B4-BE49-F238E27FC236}">
                    <a16:creationId xmlns:a16="http://schemas.microsoft.com/office/drawing/2014/main" id="{21EB0F67-2508-4210-8758-B73FC001B1E9}"/>
                  </a:ext>
                </a:extLst>
              </p:cNvPr>
              <p:cNvSpPr txBox="1">
                <a:spLocks noChangeArrowheads="1"/>
              </p:cNvSpPr>
              <p:nvPr/>
            </p:nvSpPr>
            <p:spPr bwMode="auto">
              <a:xfrm>
                <a:off x="3561" y="3067"/>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b</a:t>
                </a:r>
              </a:p>
            </p:txBody>
          </p:sp>
          <p:sp>
            <p:nvSpPr>
              <p:cNvPr id="41151" name="Text Box 191">
                <a:extLst>
                  <a:ext uri="{FF2B5EF4-FFF2-40B4-BE49-F238E27FC236}">
                    <a16:creationId xmlns:a16="http://schemas.microsoft.com/office/drawing/2014/main" id="{202716CA-F6C5-4F9A-9564-E238C44DC454}"/>
                  </a:ext>
                </a:extLst>
              </p:cNvPr>
              <p:cNvSpPr txBox="1">
                <a:spLocks noChangeArrowheads="1"/>
              </p:cNvSpPr>
              <p:nvPr/>
            </p:nvSpPr>
            <p:spPr bwMode="auto">
              <a:xfrm>
                <a:off x="4287" y="2740"/>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a:latin typeface="Times New Roman" panose="02020603050405020304" pitchFamily="18" charset="0"/>
                    <a:ea typeface="宋体" panose="02010600030101010101" pitchFamily="2" charset="-122"/>
                  </a:rPr>
                  <a:t>i</a:t>
                </a:r>
                <a:endParaRPr kumimoji="1" lang="en-US" altLang="zh-CN" b="0">
                  <a:latin typeface="Times New Roman" panose="02020603050405020304" pitchFamily="18" charset="0"/>
                  <a:ea typeface="宋体" panose="02010600030101010101" pitchFamily="2" charset="-122"/>
                </a:endParaRPr>
              </a:p>
            </p:txBody>
          </p:sp>
          <p:sp>
            <p:nvSpPr>
              <p:cNvPr id="41152" name="Text Box 192">
                <a:extLst>
                  <a:ext uri="{FF2B5EF4-FFF2-40B4-BE49-F238E27FC236}">
                    <a16:creationId xmlns:a16="http://schemas.microsoft.com/office/drawing/2014/main" id="{1F5D823C-036C-41CF-9C45-DFA7DBC4D49A}"/>
                  </a:ext>
                </a:extLst>
              </p:cNvPr>
              <p:cNvSpPr txBox="1">
                <a:spLocks noChangeArrowheads="1"/>
              </p:cNvSpPr>
              <p:nvPr/>
            </p:nvSpPr>
            <p:spPr bwMode="auto">
              <a:xfrm>
                <a:off x="3516" y="2387"/>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41153" name="Text Box 193">
                <a:extLst>
                  <a:ext uri="{FF2B5EF4-FFF2-40B4-BE49-F238E27FC236}">
                    <a16:creationId xmlns:a16="http://schemas.microsoft.com/office/drawing/2014/main" id="{DB69FB8A-EF27-448D-981C-2DD7159F7BA0}"/>
                  </a:ext>
                </a:extLst>
              </p:cNvPr>
              <p:cNvSpPr txBox="1">
                <a:spLocks noChangeArrowheads="1"/>
              </p:cNvSpPr>
              <p:nvPr/>
            </p:nvSpPr>
            <p:spPr bwMode="auto">
              <a:xfrm>
                <a:off x="3516" y="275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41155" name="Oval 195">
                <a:extLst>
                  <a:ext uri="{FF2B5EF4-FFF2-40B4-BE49-F238E27FC236}">
                    <a16:creationId xmlns:a16="http://schemas.microsoft.com/office/drawing/2014/main" id="{95719C2B-3A94-47A9-A97A-31CDFA6FEC1E}"/>
                  </a:ext>
                </a:extLst>
              </p:cNvPr>
              <p:cNvSpPr>
                <a:spLocks noChangeArrowheads="1"/>
              </p:cNvSpPr>
              <p:nvPr/>
            </p:nvSpPr>
            <p:spPr bwMode="auto">
              <a:xfrm>
                <a:off x="3606" y="2342"/>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6" name="Oval 196">
                <a:extLst>
                  <a:ext uri="{FF2B5EF4-FFF2-40B4-BE49-F238E27FC236}">
                    <a16:creationId xmlns:a16="http://schemas.microsoft.com/office/drawing/2014/main" id="{4A37B7DD-1C92-47EE-8DDB-6723D86CEF52}"/>
                  </a:ext>
                </a:extLst>
              </p:cNvPr>
              <p:cNvSpPr>
                <a:spLocks noChangeArrowheads="1"/>
              </p:cNvSpPr>
              <p:nvPr/>
            </p:nvSpPr>
            <p:spPr bwMode="auto">
              <a:xfrm>
                <a:off x="3606" y="3022"/>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7" name="Line 197">
                <a:extLst>
                  <a:ext uri="{FF2B5EF4-FFF2-40B4-BE49-F238E27FC236}">
                    <a16:creationId xmlns:a16="http://schemas.microsoft.com/office/drawing/2014/main" id="{C31FC852-4366-4DEB-9C28-D785429BC9CF}"/>
                  </a:ext>
                </a:extLst>
              </p:cNvPr>
              <p:cNvSpPr>
                <a:spLocks noChangeShapeType="1"/>
              </p:cNvSpPr>
              <p:nvPr/>
            </p:nvSpPr>
            <p:spPr bwMode="auto">
              <a:xfrm>
                <a:off x="4241" y="2387"/>
                <a:ext cx="0" cy="68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50" name="Line 190">
                <a:extLst>
                  <a:ext uri="{FF2B5EF4-FFF2-40B4-BE49-F238E27FC236}">
                    <a16:creationId xmlns:a16="http://schemas.microsoft.com/office/drawing/2014/main" id="{09C73837-2CDD-4450-BBE2-26DE0DD32A91}"/>
                  </a:ext>
                </a:extLst>
              </p:cNvPr>
              <p:cNvSpPr>
                <a:spLocks noChangeShapeType="1"/>
              </p:cNvSpPr>
              <p:nvPr/>
            </p:nvSpPr>
            <p:spPr bwMode="auto">
              <a:xfrm>
                <a:off x="4241" y="2750"/>
                <a:ext cx="0" cy="272"/>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158" name="Group 198">
                <a:extLst>
                  <a:ext uri="{FF2B5EF4-FFF2-40B4-BE49-F238E27FC236}">
                    <a16:creationId xmlns:a16="http://schemas.microsoft.com/office/drawing/2014/main" id="{BC380FDD-5C9F-4E1E-8F2D-557CA862F0C5}"/>
                  </a:ext>
                </a:extLst>
              </p:cNvPr>
              <p:cNvGrpSpPr>
                <a:grpSpLocks/>
              </p:cNvGrpSpPr>
              <p:nvPr/>
            </p:nvGrpSpPr>
            <p:grpSpPr bwMode="auto">
              <a:xfrm>
                <a:off x="4059" y="2477"/>
                <a:ext cx="363" cy="363"/>
                <a:chOff x="4785" y="709"/>
                <a:chExt cx="363" cy="363"/>
              </a:xfrm>
            </p:grpSpPr>
            <p:sp>
              <p:nvSpPr>
                <p:cNvPr id="41159" name="Oval 199">
                  <a:extLst>
                    <a:ext uri="{FF2B5EF4-FFF2-40B4-BE49-F238E27FC236}">
                      <a16:creationId xmlns:a16="http://schemas.microsoft.com/office/drawing/2014/main" id="{DD05845E-A490-46C9-942E-79A614623612}"/>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41160" name="Line 200">
                  <a:extLst>
                    <a:ext uri="{FF2B5EF4-FFF2-40B4-BE49-F238E27FC236}">
                      <a16:creationId xmlns:a16="http://schemas.microsoft.com/office/drawing/2014/main" id="{AB70586B-FC31-453C-9A10-215754BFD259}"/>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41125" name="Rectangle 165">
            <a:extLst>
              <a:ext uri="{FF2B5EF4-FFF2-40B4-BE49-F238E27FC236}">
                <a16:creationId xmlns:a16="http://schemas.microsoft.com/office/drawing/2014/main" id="{7963802C-47DF-4D56-AC41-B68BD90AB01B}"/>
              </a:ext>
            </a:extLst>
          </p:cNvPr>
          <p:cNvSpPr>
            <a:spLocks noChangeArrowheads="1"/>
          </p:cNvSpPr>
          <p:nvPr/>
        </p:nvSpPr>
        <p:spPr bwMode="auto">
          <a:xfrm>
            <a:off x="5003800" y="1557338"/>
            <a:ext cx="792163" cy="1439862"/>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400" b="0">
                <a:latin typeface="Times New Roman" panose="02020603050405020304" pitchFamily="18" charset="0"/>
                <a:ea typeface="仿宋_GB2312" pitchFamily="49" charset="-122"/>
              </a:rPr>
              <a:t>A</a:t>
            </a:r>
          </a:p>
        </p:txBody>
      </p:sp>
      <p:grpSp>
        <p:nvGrpSpPr>
          <p:cNvPr id="41165" name="Group 205">
            <a:extLst>
              <a:ext uri="{FF2B5EF4-FFF2-40B4-BE49-F238E27FC236}">
                <a16:creationId xmlns:a16="http://schemas.microsoft.com/office/drawing/2014/main" id="{00D4922A-6BEF-4316-A386-57F6B442C520}"/>
              </a:ext>
            </a:extLst>
          </p:cNvPr>
          <p:cNvGrpSpPr>
            <a:grpSpLocks/>
          </p:cNvGrpSpPr>
          <p:nvPr/>
        </p:nvGrpSpPr>
        <p:grpSpPr bwMode="auto">
          <a:xfrm>
            <a:off x="4735513" y="3789363"/>
            <a:ext cx="765175" cy="1079500"/>
            <a:chOff x="3016" y="2387"/>
            <a:chExt cx="482" cy="680"/>
          </a:xfrm>
        </p:grpSpPr>
        <p:sp>
          <p:nvSpPr>
            <p:cNvPr id="41162" name="Line 202">
              <a:extLst>
                <a:ext uri="{FF2B5EF4-FFF2-40B4-BE49-F238E27FC236}">
                  <a16:creationId xmlns:a16="http://schemas.microsoft.com/office/drawing/2014/main" id="{B112472D-A394-4884-B964-D15813E3E589}"/>
                </a:ext>
              </a:extLst>
            </p:cNvPr>
            <p:cNvSpPr>
              <a:spLocks noChangeShapeType="1"/>
            </p:cNvSpPr>
            <p:nvPr/>
          </p:nvSpPr>
          <p:spPr bwMode="auto">
            <a:xfrm>
              <a:off x="3107" y="2387"/>
              <a:ext cx="0" cy="68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4" name="Text Box 104">
              <a:extLst>
                <a:ext uri="{FF2B5EF4-FFF2-40B4-BE49-F238E27FC236}">
                  <a16:creationId xmlns:a16="http://schemas.microsoft.com/office/drawing/2014/main" id="{B05EA7E1-7521-4C22-ACB0-C9E0838B6273}"/>
                </a:ext>
              </a:extLst>
            </p:cNvPr>
            <p:cNvSpPr txBox="1">
              <a:spLocks noChangeArrowheads="1"/>
            </p:cNvSpPr>
            <p:nvPr/>
          </p:nvSpPr>
          <p:spPr bwMode="auto">
            <a:xfrm>
              <a:off x="3201" y="2615"/>
              <a:ext cx="297"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b="0" i="1">
                  <a:latin typeface="Times New Roman" panose="02020603050405020304" pitchFamily="18" charset="0"/>
                  <a:ea typeface="宋体" panose="02010600030101010101" pitchFamily="2" charset="-122"/>
                </a:rPr>
                <a:t>R</a:t>
              </a:r>
              <a:r>
                <a:rPr kumimoji="1" lang="en-US" altLang="zh-CN" b="0" baseline="-25000">
                  <a:latin typeface="Times New Roman" panose="02020603050405020304" pitchFamily="18" charset="0"/>
                  <a:ea typeface="宋体" panose="02010600030101010101" pitchFamily="2" charset="-122"/>
                </a:rPr>
                <a:t>eq</a:t>
              </a:r>
              <a:endParaRPr kumimoji="1" lang="en-US" altLang="zh-CN" b="0">
                <a:latin typeface="Times New Roman" panose="02020603050405020304" pitchFamily="18" charset="0"/>
                <a:ea typeface="宋体" panose="02010600030101010101" pitchFamily="2" charset="-122"/>
              </a:endParaRPr>
            </a:p>
          </p:txBody>
        </p:sp>
        <p:sp>
          <p:nvSpPr>
            <p:cNvPr id="41163" name="Line 203">
              <a:extLst>
                <a:ext uri="{FF2B5EF4-FFF2-40B4-BE49-F238E27FC236}">
                  <a16:creationId xmlns:a16="http://schemas.microsoft.com/office/drawing/2014/main" id="{4C36DDC1-9402-476F-AE55-C30A699A2561}"/>
                </a:ext>
              </a:extLst>
            </p:cNvPr>
            <p:cNvSpPr>
              <a:spLocks noChangeShapeType="1"/>
            </p:cNvSpPr>
            <p:nvPr/>
          </p:nvSpPr>
          <p:spPr bwMode="auto">
            <a:xfrm>
              <a:off x="3107" y="3067"/>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64" name="Line 204">
              <a:extLst>
                <a:ext uri="{FF2B5EF4-FFF2-40B4-BE49-F238E27FC236}">
                  <a16:creationId xmlns:a16="http://schemas.microsoft.com/office/drawing/2014/main" id="{ABD70454-C9FA-401A-8A0F-8D002AE92145}"/>
                </a:ext>
              </a:extLst>
            </p:cNvPr>
            <p:cNvSpPr>
              <a:spLocks noChangeShapeType="1"/>
            </p:cNvSpPr>
            <p:nvPr/>
          </p:nvSpPr>
          <p:spPr bwMode="auto">
            <a:xfrm>
              <a:off x="3107" y="2387"/>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1" name="Rectangle 101">
              <a:extLst>
                <a:ext uri="{FF2B5EF4-FFF2-40B4-BE49-F238E27FC236}">
                  <a16:creationId xmlns:a16="http://schemas.microsoft.com/office/drawing/2014/main" id="{639F04A2-85F2-4675-A34B-CFDCD7BB36DE}"/>
                </a:ext>
              </a:extLst>
            </p:cNvPr>
            <p:cNvSpPr>
              <a:spLocks noChangeArrowheads="1"/>
            </p:cNvSpPr>
            <p:nvPr/>
          </p:nvSpPr>
          <p:spPr bwMode="auto">
            <a:xfrm>
              <a:off x="3016" y="2568"/>
              <a:ext cx="181" cy="363"/>
            </a:xfrm>
            <a:prstGeom prst="rect">
              <a:avLst/>
            </a:prstGeom>
            <a:gradFill rotWithShape="1">
              <a:gsLst>
                <a:gs pos="0">
                  <a:schemeClr val="bg2">
                    <a:gamma/>
                    <a:shade val="46275"/>
                    <a:invGamma/>
                  </a:schemeClr>
                </a:gs>
                <a:gs pos="50000">
                  <a:schemeClr val="bg2"/>
                </a:gs>
                <a:gs pos="100000">
                  <a:schemeClr val="bg2">
                    <a:gamma/>
                    <a:shade val="46275"/>
                    <a:invGamma/>
                  </a:schemeClr>
                </a:gs>
              </a:gsLst>
              <a:lin ang="0" scaled="1"/>
            </a:gradFill>
            <a:ln>
              <a:noFill/>
            </a:ln>
            <a:effectLst/>
            <a:extLs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0-#ppt_w/2"/>
                                          </p:val>
                                        </p:tav>
                                        <p:tav tm="100000">
                                          <p:val>
                                            <p:strVal val="#ppt_x"/>
                                          </p:val>
                                        </p:tav>
                                      </p:tavLst>
                                    </p:anim>
                                    <p:anim calcmode="lin" valueType="num">
                                      <p:cBhvr additive="base">
                                        <p:cTn id="8" dur="500" fill="hold"/>
                                        <p:tgtEl>
                                          <p:spTgt spid="40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1101"/>
                                        </p:tgtEl>
                                        <p:attrNameLst>
                                          <p:attrName>style.visibility</p:attrName>
                                        </p:attrNameLst>
                                      </p:cBhvr>
                                      <p:to>
                                        <p:strVal val="visible"/>
                                      </p:to>
                                    </p:set>
                                    <p:animEffect transition="in" filter="blinds(horizontal)">
                                      <p:cBhvr>
                                        <p:cTn id="13" dur="500"/>
                                        <p:tgtEl>
                                          <p:spTgt spid="411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41074"/>
                                        </p:tgtEl>
                                        <p:attrNameLst>
                                          <p:attrName>style.visibility</p:attrName>
                                        </p:attrNameLst>
                                      </p:cBhvr>
                                      <p:to>
                                        <p:strVal val="visible"/>
                                      </p:to>
                                    </p:set>
                                    <p:anim to="" calcmode="lin" valueType="num">
                                      <p:cBhvr>
                                        <p:cTn id="18" dur="1" fill="hold"/>
                                        <p:tgtEl>
                                          <p:spTgt spid="41074"/>
                                        </p:tgtEl>
                                        <p:attrNameLst>
                                          <p:attrName/>
                                        </p:attrNameLst>
                                      </p:cBhvr>
                                    </p:anim>
                                  </p:childTnLst>
                                </p:cTn>
                              </p:par>
                            </p:childTnLst>
                          </p:cTn>
                        </p:par>
                        <p:par>
                          <p:cTn id="19" fill="hold" nodeType="afterGroup">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41125"/>
                                        </p:tgtEl>
                                        <p:attrNameLst>
                                          <p:attrName>style.visibility</p:attrName>
                                        </p:attrNameLst>
                                      </p:cBhvr>
                                      <p:to>
                                        <p:strVal val="visible"/>
                                      </p:to>
                                    </p:set>
                                    <p:animEffect transition="in" filter="wipe(left)">
                                      <p:cBhvr>
                                        <p:cTn id="22" dur="500"/>
                                        <p:tgtEl>
                                          <p:spTgt spid="41125"/>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41172"/>
                                        </p:tgtEl>
                                        <p:attrNameLst>
                                          <p:attrName>style.visibility</p:attrName>
                                        </p:attrNameLst>
                                      </p:cBhvr>
                                      <p:to>
                                        <p:strVal val="visible"/>
                                      </p:to>
                                    </p:set>
                                    <p:animEffect transition="in" filter="wipe(left)">
                                      <p:cBhvr>
                                        <p:cTn id="26" dur="500"/>
                                        <p:tgtEl>
                                          <p:spTgt spid="4117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41132"/>
                                        </p:tgtEl>
                                        <p:attrNameLst>
                                          <p:attrName>style.visibility</p:attrName>
                                        </p:attrNameLst>
                                      </p:cBhvr>
                                      <p:to>
                                        <p:strVal val="visible"/>
                                      </p:to>
                                    </p:set>
                                    <p:animEffect transition="in" filter="slide(fromBottom)">
                                      <p:cBhvr>
                                        <p:cTn id="31" dur="500"/>
                                        <p:tgtEl>
                                          <p:spTgt spid="411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133"/>
                                        </p:tgtEl>
                                        <p:attrNameLst>
                                          <p:attrName>style.visibility</p:attrName>
                                        </p:attrNameLst>
                                      </p:cBhvr>
                                      <p:to>
                                        <p:strVal val="visible"/>
                                      </p:to>
                                    </p:set>
                                    <p:animEffect transition="in" filter="blinds(horizontal)">
                                      <p:cBhvr>
                                        <p:cTn id="36" dur="500"/>
                                        <p:tgtEl>
                                          <p:spTgt spid="411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0" presetClass="entr" presetSubtype="0" fill="hold" grpId="0" nodeType="clickEffect">
                                  <p:stCondLst>
                                    <p:cond delay="0"/>
                                  </p:stCondLst>
                                  <p:childTnLst>
                                    <p:set>
                                      <p:cBhvr>
                                        <p:cTn id="40" dur="1" fill="hold">
                                          <p:stCondLst>
                                            <p:cond delay="0"/>
                                          </p:stCondLst>
                                        </p:cTn>
                                        <p:tgtEl>
                                          <p:spTgt spid="41083"/>
                                        </p:tgtEl>
                                        <p:attrNameLst>
                                          <p:attrName>style.visibility</p:attrName>
                                        </p:attrNameLst>
                                      </p:cBhvr>
                                      <p:to>
                                        <p:strVal val="visible"/>
                                      </p:to>
                                    </p:set>
                                    <p:animEffect transition="in" filter="wedge">
                                      <p:cBhvr>
                                        <p:cTn id="41" dur="2000"/>
                                        <p:tgtEl>
                                          <p:spTgt spid="4108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0969"/>
                                        </p:tgtEl>
                                        <p:attrNameLst>
                                          <p:attrName>style.visibility</p:attrName>
                                        </p:attrNameLst>
                                      </p:cBhvr>
                                      <p:to>
                                        <p:strVal val="visible"/>
                                      </p:to>
                                    </p:set>
                                    <p:anim calcmode="lin" valueType="num">
                                      <p:cBhvr additive="base">
                                        <p:cTn id="46" dur="500" fill="hold"/>
                                        <p:tgtEl>
                                          <p:spTgt spid="40969"/>
                                        </p:tgtEl>
                                        <p:attrNameLst>
                                          <p:attrName>ppt_x</p:attrName>
                                        </p:attrNameLst>
                                      </p:cBhvr>
                                      <p:tavLst>
                                        <p:tav tm="0">
                                          <p:val>
                                            <p:strVal val="#ppt_x"/>
                                          </p:val>
                                        </p:tav>
                                        <p:tav tm="100000">
                                          <p:val>
                                            <p:strVal val="#ppt_x"/>
                                          </p:val>
                                        </p:tav>
                                      </p:tavLst>
                                    </p:anim>
                                    <p:anim calcmode="lin" valueType="num">
                                      <p:cBhvr additive="base">
                                        <p:cTn id="47" dur="500" fill="hold"/>
                                        <p:tgtEl>
                                          <p:spTgt spid="40969"/>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41173"/>
                                        </p:tgtEl>
                                        <p:attrNameLst>
                                          <p:attrName>style.visibility</p:attrName>
                                        </p:attrNameLst>
                                      </p:cBhvr>
                                      <p:to>
                                        <p:strVal val="visible"/>
                                      </p:to>
                                    </p:set>
                                    <p:animEffect transition="in" filter="wipe(left)">
                                      <p:cBhvr>
                                        <p:cTn id="51" dur="500"/>
                                        <p:tgtEl>
                                          <p:spTgt spid="4117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41165"/>
                                        </p:tgtEl>
                                        <p:attrNameLst>
                                          <p:attrName>style.visibility</p:attrName>
                                        </p:attrNameLst>
                                      </p:cBhvr>
                                      <p:to>
                                        <p:strVal val="visible"/>
                                      </p:to>
                                    </p:set>
                                    <p:anim calcmode="lin" valueType="num">
                                      <p:cBhvr additive="base">
                                        <p:cTn id="56" dur="500" fill="hold"/>
                                        <p:tgtEl>
                                          <p:spTgt spid="41165"/>
                                        </p:tgtEl>
                                        <p:attrNameLst>
                                          <p:attrName>ppt_x</p:attrName>
                                        </p:attrNameLst>
                                      </p:cBhvr>
                                      <p:tavLst>
                                        <p:tav tm="0">
                                          <p:val>
                                            <p:strVal val="#ppt_x"/>
                                          </p:val>
                                        </p:tav>
                                        <p:tav tm="100000">
                                          <p:val>
                                            <p:strVal val="#ppt_x"/>
                                          </p:val>
                                        </p:tav>
                                      </p:tavLst>
                                    </p:anim>
                                    <p:anim calcmode="lin" valueType="num">
                                      <p:cBhvr additive="base">
                                        <p:cTn id="57" dur="500" fill="hold"/>
                                        <p:tgtEl>
                                          <p:spTgt spid="41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9" grpId="0" autoUpdateAnimBg="0"/>
      <p:bldP spid="41083" grpId="0" animBg="1"/>
      <p:bldP spid="4112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CA650C-3536-43DC-A9C9-C22703AFABB0}"/>
              </a:ext>
            </a:extLst>
          </p:cNvPr>
          <p:cNvGrpSpPr/>
          <p:nvPr/>
        </p:nvGrpSpPr>
        <p:grpSpPr>
          <a:xfrm>
            <a:off x="539750" y="528257"/>
            <a:ext cx="1943101" cy="600456"/>
            <a:chOff x="539750" y="528257"/>
            <a:chExt cx="1943101" cy="600456"/>
          </a:xfrm>
        </p:grpSpPr>
        <p:grpSp>
          <p:nvGrpSpPr>
            <p:cNvPr id="114690" name="Group 2">
              <a:extLst>
                <a:ext uri="{FF2B5EF4-FFF2-40B4-BE49-F238E27FC236}">
                  <a16:creationId xmlns:a16="http://schemas.microsoft.com/office/drawing/2014/main" id="{146978FC-6A3C-454D-9AE1-FE4276FDD133}"/>
                </a:ext>
              </a:extLst>
            </p:cNvPr>
            <p:cNvGrpSpPr>
              <a:grpSpLocks/>
            </p:cNvGrpSpPr>
            <p:nvPr/>
          </p:nvGrpSpPr>
          <p:grpSpPr bwMode="auto">
            <a:xfrm>
              <a:off x="1890714" y="528257"/>
              <a:ext cx="592137" cy="390525"/>
              <a:chOff x="1486" y="552"/>
              <a:chExt cx="373" cy="246"/>
            </a:xfrm>
          </p:grpSpPr>
          <p:sp>
            <p:nvSpPr>
              <p:cNvPr id="114691" name="Line 3">
                <a:extLst>
                  <a:ext uri="{FF2B5EF4-FFF2-40B4-BE49-F238E27FC236}">
                    <a16:creationId xmlns:a16="http://schemas.microsoft.com/office/drawing/2014/main" id="{0150A7CF-1B8F-4C0F-B81F-15F3461B636F}"/>
                  </a:ext>
                </a:extLst>
              </p:cNvPr>
              <p:cNvSpPr>
                <a:spLocks noChangeShapeType="1"/>
              </p:cNvSpPr>
              <p:nvPr/>
            </p:nvSpPr>
            <p:spPr bwMode="auto">
              <a:xfrm>
                <a:off x="1486" y="798"/>
                <a:ext cx="363" cy="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114692" name="Text Box 4">
                <a:extLst>
                  <a:ext uri="{FF2B5EF4-FFF2-40B4-BE49-F238E27FC236}">
                    <a16:creationId xmlns:a16="http://schemas.microsoft.com/office/drawing/2014/main" id="{5D54DE65-8BAF-42AF-817F-A9C4C5052AF2}"/>
                  </a:ext>
                </a:extLst>
              </p:cNvPr>
              <p:cNvSpPr txBox="1">
                <a:spLocks noChangeArrowheads="1"/>
              </p:cNvSpPr>
              <p:nvPr/>
            </p:nvSpPr>
            <p:spPr bwMode="auto">
              <a:xfrm>
                <a:off x="1571" y="552"/>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dirty="0">
                    <a:latin typeface="Times New Roman" panose="02020603050405020304" pitchFamily="18" charset="0"/>
                    <a:ea typeface="宋体" panose="02010600030101010101" pitchFamily="2" charset="-122"/>
                  </a:rPr>
                  <a:t>I</a:t>
                </a:r>
                <a:endParaRPr kumimoji="1" lang="en-US" altLang="zh-CN" b="0" dirty="0">
                  <a:latin typeface="Times New Roman" panose="02020603050405020304" pitchFamily="18" charset="0"/>
                  <a:ea typeface="宋体" panose="02010600030101010101" pitchFamily="2" charset="-122"/>
                </a:endParaRPr>
              </a:p>
            </p:txBody>
          </p:sp>
        </p:grpSp>
        <p:sp>
          <p:nvSpPr>
            <p:cNvPr id="114693" name="Text Box 5">
              <a:extLst>
                <a:ext uri="{FF2B5EF4-FFF2-40B4-BE49-F238E27FC236}">
                  <a16:creationId xmlns:a16="http://schemas.microsoft.com/office/drawing/2014/main" id="{7574E4F2-89D4-4E58-B759-4497B89700A8}"/>
                </a:ext>
              </a:extLst>
            </p:cNvPr>
            <p:cNvSpPr txBox="1">
              <a:spLocks noChangeArrowheads="1"/>
            </p:cNvSpPr>
            <p:nvPr/>
          </p:nvSpPr>
          <p:spPr bwMode="auto">
            <a:xfrm>
              <a:off x="539750" y="549275"/>
              <a:ext cx="720725"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latin typeface="Times New Roman" panose="02020603050405020304" pitchFamily="18" charset="0"/>
                  <a:ea typeface="宋体" panose="02010600030101010101" pitchFamily="2" charset="-122"/>
                </a:rPr>
                <a:t>例</a:t>
              </a:r>
            </a:p>
          </p:txBody>
        </p:sp>
      </p:grpSp>
      <p:sp>
        <p:nvSpPr>
          <p:cNvPr id="114694" name="AutoShape 6">
            <a:extLst>
              <a:ext uri="{FF2B5EF4-FFF2-40B4-BE49-F238E27FC236}">
                <a16:creationId xmlns:a16="http://schemas.microsoft.com/office/drawing/2014/main" id="{6EFD4356-9433-44D7-A7A1-F61AE52ED9EF}"/>
              </a:ext>
            </a:extLst>
          </p:cNvPr>
          <p:cNvSpPr>
            <a:spLocks noChangeArrowheads="1"/>
          </p:cNvSpPr>
          <p:nvPr/>
        </p:nvSpPr>
        <p:spPr bwMode="auto">
          <a:xfrm rot="5400000">
            <a:off x="1789907" y="3042444"/>
            <a:ext cx="595312" cy="215900"/>
          </a:xfrm>
          <a:prstGeom prst="rightArrow">
            <a:avLst>
              <a:gd name="adj1" fmla="val 50000"/>
              <a:gd name="adj2" fmla="val 68934"/>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5" name="Text Box 7">
            <a:extLst>
              <a:ext uri="{FF2B5EF4-FFF2-40B4-BE49-F238E27FC236}">
                <a16:creationId xmlns:a16="http://schemas.microsoft.com/office/drawing/2014/main" id="{8A449630-2B73-47D5-9E06-6703967CAFB0}"/>
              </a:ext>
            </a:extLst>
          </p:cNvPr>
          <p:cNvSpPr txBox="1">
            <a:spLocks noChangeArrowheads="1"/>
          </p:cNvSpPr>
          <p:nvPr/>
        </p:nvSpPr>
        <p:spPr bwMode="auto">
          <a:xfrm>
            <a:off x="4643438" y="1628775"/>
            <a:ext cx="345598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0" dirty="0">
                <a:latin typeface="楷体_GB2312" pitchFamily="49" charset="-122"/>
              </a:rPr>
              <a:t>(1)</a:t>
            </a:r>
            <a:r>
              <a:rPr kumimoji="1" lang="en-US" altLang="zh-CN" sz="2400" dirty="0">
                <a:latin typeface="楷体_GB2312" pitchFamily="49" charset="-122"/>
              </a:rPr>
              <a:t> </a:t>
            </a:r>
            <a:r>
              <a:rPr kumimoji="1" lang="zh-CN" altLang="en-US" sz="2400" dirty="0">
                <a:latin typeface="楷体_GB2312" pitchFamily="49" charset="-122"/>
              </a:rPr>
              <a:t>求开路电压</a:t>
            </a:r>
            <a:r>
              <a:rPr kumimoji="1" lang="en-US" altLang="zh-CN" sz="2400" i="1" dirty="0" err="1">
                <a:latin typeface="Times New Roman" panose="02020603050405020304" pitchFamily="18" charset="0"/>
              </a:rPr>
              <a:t>U</a:t>
            </a:r>
            <a:r>
              <a:rPr kumimoji="1" lang="en-US" altLang="zh-CN" sz="2400" baseline="-25000" dirty="0" err="1">
                <a:latin typeface="Times New Roman" panose="02020603050405020304" pitchFamily="18" charset="0"/>
              </a:rPr>
              <a:t>oc</a:t>
            </a:r>
            <a:endParaRPr kumimoji="1" lang="en-US" altLang="zh-CN" sz="2400" baseline="-25000" dirty="0">
              <a:latin typeface="Times New Roman" panose="02020603050405020304" pitchFamily="18" charset="0"/>
            </a:endParaRPr>
          </a:p>
        </p:txBody>
      </p:sp>
      <p:sp>
        <p:nvSpPr>
          <p:cNvPr id="114696" name="Text Box 8">
            <a:extLst>
              <a:ext uri="{FF2B5EF4-FFF2-40B4-BE49-F238E27FC236}">
                <a16:creationId xmlns:a16="http://schemas.microsoft.com/office/drawing/2014/main" id="{4B8E2D2A-F43A-444F-BDA4-CC094E0CD3C7}"/>
              </a:ext>
            </a:extLst>
          </p:cNvPr>
          <p:cNvSpPr txBox="1">
            <a:spLocks noChangeArrowheads="1"/>
          </p:cNvSpPr>
          <p:nvPr/>
        </p:nvSpPr>
        <p:spPr bwMode="auto">
          <a:xfrm>
            <a:off x="4643438" y="3789363"/>
            <a:ext cx="32766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0" dirty="0">
                <a:latin typeface="楷体_GB2312" pitchFamily="49" charset="-122"/>
              </a:rPr>
              <a:t>(2)</a:t>
            </a:r>
            <a:r>
              <a:rPr kumimoji="1" lang="en-US" altLang="zh-CN" sz="2400" dirty="0">
                <a:latin typeface="楷体_GB2312" pitchFamily="49" charset="-122"/>
              </a:rPr>
              <a:t> </a:t>
            </a:r>
            <a:r>
              <a:rPr kumimoji="1" lang="zh-CN" altLang="en-US" sz="2400" dirty="0">
                <a:latin typeface="楷体_GB2312" pitchFamily="49" charset="-122"/>
              </a:rPr>
              <a:t>求输入电阻</a:t>
            </a:r>
            <a:r>
              <a:rPr kumimoji="1" lang="en-US" altLang="zh-CN" sz="2400" b="0" i="1" dirty="0">
                <a:latin typeface="Times New Roman" panose="02020603050405020304" pitchFamily="18" charset="0"/>
                <a:ea typeface="宋体" panose="02010600030101010101" pitchFamily="2" charset="-122"/>
              </a:rPr>
              <a:t>R</a:t>
            </a:r>
            <a:r>
              <a:rPr kumimoji="1" lang="en-US" altLang="zh-CN" sz="2400" b="0" baseline="-25000" dirty="0">
                <a:latin typeface="Times New Roman" panose="02020603050405020304" pitchFamily="18" charset="0"/>
                <a:ea typeface="宋体" panose="02010600030101010101" pitchFamily="2" charset="-122"/>
              </a:rPr>
              <a:t>eq</a:t>
            </a:r>
          </a:p>
        </p:txBody>
      </p:sp>
      <mc:AlternateContent xmlns:mc="http://schemas.openxmlformats.org/markup-compatibility/2006" xmlns:a14="http://schemas.microsoft.com/office/drawing/2010/main">
        <mc:Choice Requires="a14">
          <p:sp>
            <p:nvSpPr>
              <p:cNvPr id="114697" name="Object 9">
                <a:extLst>
                  <a:ext uri="{FF2B5EF4-FFF2-40B4-BE49-F238E27FC236}">
                    <a16:creationId xmlns:a16="http://schemas.microsoft.com/office/drawing/2014/main" id="{D019B47A-206F-480C-8DA1-FFA6120522C5}"/>
                  </a:ext>
                </a:extLst>
              </p:cNvPr>
              <p:cNvSpPr txBox="1"/>
              <p:nvPr/>
            </p:nvSpPr>
            <p:spPr bwMode="auto">
              <a:xfrm>
                <a:off x="4384153" y="2444988"/>
                <a:ext cx="2879725" cy="93980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20</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10</m:t>
                          </m:r>
                        </m:num>
                        <m:den>
                          <m:r>
                            <a:rPr lang="zh-CN" altLang="en-US" i="1">
                              <a:solidFill>
                                <a:srgbClr val="000000"/>
                              </a:solidFill>
                              <a:latin typeface="Cambria Math" panose="02040503050406030204" pitchFamily="18" charset="0"/>
                            </a:rPr>
                            <m:t>20</m:t>
                          </m:r>
                        </m:den>
                      </m:f>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5</m:t>
                      </m:r>
                      <m:r>
                        <m:rPr>
                          <m:sty m:val="p"/>
                        </m:rPr>
                        <a:rPr lang="zh-CN" altLang="en-US" i="0">
                          <a:solidFill>
                            <a:srgbClr val="000000"/>
                          </a:solidFill>
                          <a:latin typeface="Cambria Math" panose="02040503050406030204" pitchFamily="18" charset="0"/>
                        </a:rPr>
                        <m:t>A</m:t>
                      </m:r>
                    </m:oMath>
                  </m:oMathPara>
                </a14:m>
                <a:endParaRPr lang="zh-CN" altLang="en-US" dirty="0"/>
              </a:p>
            </p:txBody>
          </p:sp>
        </mc:Choice>
        <mc:Fallback xmlns="">
          <p:sp>
            <p:nvSpPr>
              <p:cNvPr id="114697" name="Object 9">
                <a:extLst>
                  <a:ext uri="{FF2B5EF4-FFF2-40B4-BE49-F238E27FC236}">
                    <a16:creationId xmlns:a16="http://schemas.microsoft.com/office/drawing/2014/main" id="{D019B47A-206F-480C-8DA1-FFA6120522C5}"/>
                  </a:ext>
                </a:extLst>
              </p:cNvPr>
              <p:cNvSpPr txBox="1">
                <a:spLocks noRot="1" noChangeAspect="1" noMove="1" noResize="1" noEditPoints="1" noAdjustHandles="1" noChangeArrowheads="1" noChangeShapeType="1" noTextEdit="1"/>
              </p:cNvSpPr>
              <p:nvPr/>
            </p:nvSpPr>
            <p:spPr bwMode="auto">
              <a:xfrm>
                <a:off x="4384153" y="2444988"/>
                <a:ext cx="2879725" cy="939800"/>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698" name="Object 10">
                <a:extLst>
                  <a:ext uri="{FF2B5EF4-FFF2-40B4-BE49-F238E27FC236}">
                    <a16:creationId xmlns:a16="http://schemas.microsoft.com/office/drawing/2014/main" id="{7B7BE846-62EC-4111-98DD-2B0D77413A08}"/>
                  </a:ext>
                </a:extLst>
              </p:cNvPr>
              <p:cNvSpPr txBox="1"/>
              <p:nvPr/>
            </p:nvSpPr>
            <p:spPr bwMode="auto">
              <a:xfrm>
                <a:off x="4379913" y="4527847"/>
                <a:ext cx="2952750" cy="58737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0">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m:rPr>
                              <m:nor/>
                            </m:rPr>
                            <a:rPr lang="zh-CN" altLang="en-US" i="0">
                              <a:solidFill>
                                <a:srgbClr val="000000"/>
                              </a:solidFill>
                              <a:latin typeface="Cambria Math" panose="02040503050406030204" pitchFamily="18" charset="0"/>
                            </a:rPr>
                            <m:t>eq</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10</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10</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5</m:t>
                      </m:r>
                      <m:r>
                        <m:rPr>
                          <m:sty m:val="p"/>
                        </m:rPr>
                        <a:rPr lang="zh-CN" altLang="en-US" i="0">
                          <a:solidFill>
                            <a:srgbClr val="000000"/>
                          </a:solidFill>
                          <a:latin typeface="Cambria Math" panose="02040503050406030204" pitchFamily="18" charset="0"/>
                        </a:rPr>
                        <m:t>Ω</m:t>
                      </m:r>
                    </m:oMath>
                  </m:oMathPara>
                </a14:m>
                <a:endParaRPr lang="zh-CN" altLang="en-US"/>
              </a:p>
            </p:txBody>
          </p:sp>
        </mc:Choice>
        <mc:Fallback xmlns="">
          <p:sp>
            <p:nvSpPr>
              <p:cNvPr id="114698" name="Object 10">
                <a:extLst>
                  <a:ext uri="{FF2B5EF4-FFF2-40B4-BE49-F238E27FC236}">
                    <a16:creationId xmlns:a16="http://schemas.microsoft.com/office/drawing/2014/main" id="{7B7BE846-62EC-4111-98DD-2B0D77413A08}"/>
                  </a:ext>
                </a:extLst>
              </p:cNvPr>
              <p:cNvSpPr txBox="1">
                <a:spLocks noRot="1" noChangeAspect="1" noMove="1" noResize="1" noEditPoints="1" noAdjustHandles="1" noChangeArrowheads="1" noChangeShapeType="1" noTextEdit="1"/>
              </p:cNvSpPr>
              <p:nvPr/>
            </p:nvSpPr>
            <p:spPr bwMode="auto">
              <a:xfrm>
                <a:off x="4379913" y="4527847"/>
                <a:ext cx="2952750" cy="587375"/>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699" name="Object 11">
                <a:extLst>
                  <a:ext uri="{FF2B5EF4-FFF2-40B4-BE49-F238E27FC236}">
                    <a16:creationId xmlns:a16="http://schemas.microsoft.com/office/drawing/2014/main" id="{2F6F6D7A-EFA9-4EED-8A90-CBFC19EE9D74}"/>
                  </a:ext>
                </a:extLst>
              </p:cNvPr>
              <p:cNvSpPr txBox="1"/>
              <p:nvPr/>
            </p:nvSpPr>
            <p:spPr bwMode="auto">
              <a:xfrm>
                <a:off x="4168254" y="3193256"/>
                <a:ext cx="3960813" cy="52546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0">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𝑈</m:t>
                          </m:r>
                        </m:e>
                        <m:sub>
                          <m:r>
                            <m:rPr>
                              <m:nor/>
                            </m:rPr>
                            <a:rPr lang="zh-CN" altLang="en-US" i="0">
                              <a:solidFill>
                                <a:srgbClr val="000000"/>
                              </a:solidFill>
                              <a:latin typeface="Cambria Math" panose="02040503050406030204" pitchFamily="18" charset="0"/>
                            </a:rPr>
                            <m:t>oc</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5</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10</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10</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15</m:t>
                      </m:r>
                      <m:r>
                        <m:rPr>
                          <m:sty m:val="p"/>
                        </m:rPr>
                        <a:rPr lang="zh-CN" altLang="en-US" i="0">
                          <a:solidFill>
                            <a:srgbClr val="000000"/>
                          </a:solidFill>
                          <a:latin typeface="Cambria Math" panose="02040503050406030204" pitchFamily="18" charset="0"/>
                        </a:rPr>
                        <m:t>V</m:t>
                      </m:r>
                    </m:oMath>
                  </m:oMathPara>
                </a14:m>
                <a:endParaRPr lang="zh-CN" altLang="en-US" dirty="0"/>
              </a:p>
            </p:txBody>
          </p:sp>
        </mc:Choice>
        <mc:Fallback xmlns="">
          <p:sp>
            <p:nvSpPr>
              <p:cNvPr id="114699" name="Object 11">
                <a:extLst>
                  <a:ext uri="{FF2B5EF4-FFF2-40B4-BE49-F238E27FC236}">
                    <a16:creationId xmlns:a16="http://schemas.microsoft.com/office/drawing/2014/main" id="{2F6F6D7A-EFA9-4EED-8A90-CBFC19EE9D74}"/>
                  </a:ext>
                </a:extLst>
              </p:cNvPr>
              <p:cNvSpPr txBox="1">
                <a:spLocks noRot="1" noChangeAspect="1" noMove="1" noResize="1" noEditPoints="1" noAdjustHandles="1" noChangeArrowheads="1" noChangeShapeType="1" noTextEdit="1"/>
              </p:cNvSpPr>
              <p:nvPr/>
            </p:nvSpPr>
            <p:spPr bwMode="auto">
              <a:xfrm>
                <a:off x="4168254" y="3193256"/>
                <a:ext cx="3960813" cy="525463"/>
              </a:xfrm>
              <a:prstGeom prst="rect">
                <a:avLst/>
              </a:prstGeom>
              <a:blipFill>
                <a:blip r:embed="rId4"/>
                <a:stretch>
                  <a:fillRect/>
                </a:stretch>
              </a:blipFill>
              <a:ln>
                <a:noFill/>
              </a:ln>
              <a:effectLst/>
            </p:spPr>
            <p:txBody>
              <a:bodyPr/>
              <a:lstStyle/>
              <a:p>
                <a:r>
                  <a:rPr lang="zh-CN" altLang="en-US">
                    <a:noFill/>
                  </a:rPr>
                  <a:t> </a:t>
                </a:r>
              </a:p>
            </p:txBody>
          </p:sp>
        </mc:Fallback>
      </mc:AlternateContent>
      <p:grpSp>
        <p:nvGrpSpPr>
          <p:cNvPr id="114706" name="Group 18">
            <a:extLst>
              <a:ext uri="{FF2B5EF4-FFF2-40B4-BE49-F238E27FC236}">
                <a16:creationId xmlns:a16="http://schemas.microsoft.com/office/drawing/2014/main" id="{529D3E24-7A94-4CC9-B7E1-5BDC80BBC916}"/>
              </a:ext>
            </a:extLst>
          </p:cNvPr>
          <p:cNvGrpSpPr>
            <a:grpSpLocks/>
          </p:cNvGrpSpPr>
          <p:nvPr/>
        </p:nvGrpSpPr>
        <p:grpSpPr bwMode="auto">
          <a:xfrm>
            <a:off x="1042988" y="549275"/>
            <a:ext cx="3455987" cy="2314575"/>
            <a:chOff x="2336" y="1207"/>
            <a:chExt cx="2177" cy="1458"/>
          </a:xfrm>
        </p:grpSpPr>
        <p:sp>
          <p:nvSpPr>
            <p:cNvPr id="114707" name="Oval 19">
              <a:extLst>
                <a:ext uri="{FF2B5EF4-FFF2-40B4-BE49-F238E27FC236}">
                  <a16:creationId xmlns:a16="http://schemas.microsoft.com/office/drawing/2014/main" id="{AF5EA9C9-FB05-4F1A-B37B-2C6A9EB9DCE1}"/>
                </a:ext>
              </a:extLst>
            </p:cNvPr>
            <p:cNvSpPr>
              <a:spLocks noChangeArrowheads="1"/>
            </p:cNvSpPr>
            <p:nvPr/>
          </p:nvSpPr>
          <p:spPr bwMode="auto">
            <a:xfrm>
              <a:off x="2336" y="202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114708" name="Oval 20">
              <a:extLst>
                <a:ext uri="{FF2B5EF4-FFF2-40B4-BE49-F238E27FC236}">
                  <a16:creationId xmlns:a16="http://schemas.microsoft.com/office/drawing/2014/main" id="{087272C8-0CD2-4C42-BDBE-1D3426E69F64}"/>
                </a:ext>
              </a:extLst>
            </p:cNvPr>
            <p:cNvSpPr>
              <a:spLocks noChangeArrowheads="1"/>
            </p:cNvSpPr>
            <p:nvPr/>
          </p:nvSpPr>
          <p:spPr bwMode="auto">
            <a:xfrm>
              <a:off x="3152" y="206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114709" name="Text Box 21">
              <a:extLst>
                <a:ext uri="{FF2B5EF4-FFF2-40B4-BE49-F238E27FC236}">
                  <a16:creationId xmlns:a16="http://schemas.microsoft.com/office/drawing/2014/main" id="{8C330BAD-7F46-4886-AE8E-E11413A04EB2}"/>
                </a:ext>
              </a:extLst>
            </p:cNvPr>
            <p:cNvSpPr txBox="1">
              <a:spLocks noChangeArrowheads="1"/>
            </p:cNvSpPr>
            <p:nvPr/>
          </p:nvSpPr>
          <p:spPr bwMode="auto">
            <a:xfrm>
              <a:off x="2563" y="1524"/>
              <a:ext cx="54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10</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p>
          </p:txBody>
        </p:sp>
        <p:sp>
          <p:nvSpPr>
            <p:cNvPr id="114710" name="Text Box 22">
              <a:extLst>
                <a:ext uri="{FF2B5EF4-FFF2-40B4-BE49-F238E27FC236}">
                  <a16:creationId xmlns:a16="http://schemas.microsoft.com/office/drawing/2014/main" id="{D53ED78B-2ADD-488B-928C-7E46FAE6A27E}"/>
                </a:ext>
              </a:extLst>
            </p:cNvPr>
            <p:cNvSpPr txBox="1">
              <a:spLocks noChangeArrowheads="1"/>
            </p:cNvSpPr>
            <p:nvPr/>
          </p:nvSpPr>
          <p:spPr bwMode="auto">
            <a:xfrm>
              <a:off x="3380" y="1569"/>
              <a:ext cx="51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10</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p>
          </p:txBody>
        </p:sp>
        <p:sp>
          <p:nvSpPr>
            <p:cNvPr id="114711" name="Text Box 23">
              <a:extLst>
                <a:ext uri="{FF2B5EF4-FFF2-40B4-BE49-F238E27FC236}">
                  <a16:creationId xmlns:a16="http://schemas.microsoft.com/office/drawing/2014/main" id="{AF303489-3F98-4C50-B980-A3281970A443}"/>
                </a:ext>
              </a:extLst>
            </p:cNvPr>
            <p:cNvSpPr txBox="1">
              <a:spLocks noChangeArrowheads="1"/>
            </p:cNvSpPr>
            <p:nvPr/>
          </p:nvSpPr>
          <p:spPr bwMode="auto">
            <a:xfrm>
              <a:off x="2501" y="183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dirty="0">
                  <a:latin typeface="Times New Roman" panose="02020603050405020304" pitchFamily="18" charset="0"/>
                  <a:ea typeface="宋体" panose="02010600030101010101" pitchFamily="2" charset="-122"/>
                </a:rPr>
                <a:t>+</a:t>
              </a:r>
            </a:p>
          </p:txBody>
        </p:sp>
        <p:sp>
          <p:nvSpPr>
            <p:cNvPr id="114712" name="Text Box 24">
              <a:extLst>
                <a:ext uri="{FF2B5EF4-FFF2-40B4-BE49-F238E27FC236}">
                  <a16:creationId xmlns:a16="http://schemas.microsoft.com/office/drawing/2014/main" id="{6C43B945-322E-4606-97A5-5B30AFAF14FF}"/>
                </a:ext>
              </a:extLst>
            </p:cNvPr>
            <p:cNvSpPr txBox="1">
              <a:spLocks noChangeArrowheads="1"/>
            </p:cNvSpPr>
            <p:nvPr/>
          </p:nvSpPr>
          <p:spPr bwMode="auto">
            <a:xfrm>
              <a:off x="2525" y="2279"/>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114713" name="Text Box 25">
              <a:extLst>
                <a:ext uri="{FF2B5EF4-FFF2-40B4-BE49-F238E27FC236}">
                  <a16:creationId xmlns:a16="http://schemas.microsoft.com/office/drawing/2014/main" id="{81A7891B-FA2D-4135-B333-FE7C55FA997D}"/>
                </a:ext>
              </a:extLst>
            </p:cNvPr>
            <p:cNvSpPr txBox="1">
              <a:spLocks noChangeArrowheads="1"/>
            </p:cNvSpPr>
            <p:nvPr/>
          </p:nvSpPr>
          <p:spPr bwMode="auto">
            <a:xfrm>
              <a:off x="2669" y="2039"/>
              <a:ext cx="5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20V</a:t>
              </a:r>
            </a:p>
          </p:txBody>
        </p:sp>
        <p:sp>
          <p:nvSpPr>
            <p:cNvPr id="114714" name="Text Box 26">
              <a:extLst>
                <a:ext uri="{FF2B5EF4-FFF2-40B4-BE49-F238E27FC236}">
                  <a16:creationId xmlns:a16="http://schemas.microsoft.com/office/drawing/2014/main" id="{BEC84732-FA9D-4432-83A1-ABD9C970F459}"/>
                </a:ext>
              </a:extLst>
            </p:cNvPr>
            <p:cNvSpPr txBox="1">
              <a:spLocks noChangeArrowheads="1"/>
            </p:cNvSpPr>
            <p:nvPr/>
          </p:nvSpPr>
          <p:spPr bwMode="auto">
            <a:xfrm>
              <a:off x="4059" y="1434"/>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114715" name="Text Box 27">
              <a:extLst>
                <a:ext uri="{FF2B5EF4-FFF2-40B4-BE49-F238E27FC236}">
                  <a16:creationId xmlns:a16="http://schemas.microsoft.com/office/drawing/2014/main" id="{D99F9168-4BB9-43B3-B730-0C88062E16D1}"/>
                </a:ext>
              </a:extLst>
            </p:cNvPr>
            <p:cNvSpPr txBox="1">
              <a:spLocks noChangeArrowheads="1"/>
            </p:cNvSpPr>
            <p:nvPr/>
          </p:nvSpPr>
          <p:spPr bwMode="auto">
            <a:xfrm>
              <a:off x="4014" y="2205"/>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114716" name="Text Box 28">
              <a:extLst>
                <a:ext uri="{FF2B5EF4-FFF2-40B4-BE49-F238E27FC236}">
                  <a16:creationId xmlns:a16="http://schemas.microsoft.com/office/drawing/2014/main" id="{8C98EB5B-D026-496C-94EC-7F613442C94B}"/>
                </a:ext>
              </a:extLst>
            </p:cNvPr>
            <p:cNvSpPr txBox="1">
              <a:spLocks noChangeArrowheads="1"/>
            </p:cNvSpPr>
            <p:nvPr/>
          </p:nvSpPr>
          <p:spPr bwMode="auto">
            <a:xfrm>
              <a:off x="4014" y="1797"/>
              <a:ext cx="4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a:latin typeface="Times New Roman" panose="02020603050405020304" pitchFamily="18" charset="0"/>
                  <a:ea typeface="宋体" panose="02010600030101010101" pitchFamily="2" charset="-122"/>
                </a:rPr>
                <a:t>U</a:t>
              </a:r>
              <a:r>
                <a:rPr kumimoji="1" lang="en-US" altLang="zh-CN" b="0" baseline="-25000">
                  <a:latin typeface="Times New Roman" panose="02020603050405020304" pitchFamily="18" charset="0"/>
                  <a:ea typeface="宋体" panose="02010600030101010101" pitchFamily="2" charset="-122"/>
                </a:rPr>
                <a:t>oc</a:t>
              </a:r>
              <a:endParaRPr kumimoji="1" lang="en-US" altLang="zh-CN" b="0">
                <a:latin typeface="Times New Roman" panose="02020603050405020304" pitchFamily="18" charset="0"/>
                <a:ea typeface="宋体" panose="02010600030101010101" pitchFamily="2" charset="-122"/>
              </a:endParaRPr>
            </a:p>
          </p:txBody>
        </p:sp>
        <p:sp>
          <p:nvSpPr>
            <p:cNvPr id="114717" name="Text Box 29">
              <a:extLst>
                <a:ext uri="{FF2B5EF4-FFF2-40B4-BE49-F238E27FC236}">
                  <a16:creationId xmlns:a16="http://schemas.microsoft.com/office/drawing/2014/main" id="{62217019-2CC3-4CCD-955F-49B47BA52A6F}"/>
                </a:ext>
              </a:extLst>
            </p:cNvPr>
            <p:cNvSpPr txBox="1">
              <a:spLocks noChangeArrowheads="1"/>
            </p:cNvSpPr>
            <p:nvPr/>
          </p:nvSpPr>
          <p:spPr bwMode="auto">
            <a:xfrm>
              <a:off x="4150" y="1207"/>
              <a:ext cx="28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a:t>
              </a:r>
            </a:p>
          </p:txBody>
        </p:sp>
        <p:sp>
          <p:nvSpPr>
            <p:cNvPr id="114718" name="Text Box 30">
              <a:extLst>
                <a:ext uri="{FF2B5EF4-FFF2-40B4-BE49-F238E27FC236}">
                  <a16:creationId xmlns:a16="http://schemas.microsoft.com/office/drawing/2014/main" id="{C2243C66-2572-43C3-8717-62FEF2D10A6A}"/>
                </a:ext>
              </a:extLst>
            </p:cNvPr>
            <p:cNvSpPr txBox="1">
              <a:spLocks noChangeArrowheads="1"/>
            </p:cNvSpPr>
            <p:nvPr/>
          </p:nvSpPr>
          <p:spPr bwMode="auto">
            <a:xfrm>
              <a:off x="4195" y="2432"/>
              <a:ext cx="19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b</a:t>
              </a:r>
            </a:p>
          </p:txBody>
        </p:sp>
        <p:sp>
          <p:nvSpPr>
            <p:cNvPr id="114719" name="Line 31">
              <a:extLst>
                <a:ext uri="{FF2B5EF4-FFF2-40B4-BE49-F238E27FC236}">
                  <a16:creationId xmlns:a16="http://schemas.microsoft.com/office/drawing/2014/main" id="{467BEA7C-A7BC-4878-A54B-0F34100728C6}"/>
                </a:ext>
              </a:extLst>
            </p:cNvPr>
            <p:cNvSpPr>
              <a:spLocks noChangeShapeType="1"/>
            </p:cNvSpPr>
            <p:nvPr/>
          </p:nvSpPr>
          <p:spPr bwMode="auto">
            <a:xfrm>
              <a:off x="2517" y="2614"/>
              <a:ext cx="15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0" name="Line 32">
              <a:extLst>
                <a:ext uri="{FF2B5EF4-FFF2-40B4-BE49-F238E27FC236}">
                  <a16:creationId xmlns:a16="http://schemas.microsoft.com/office/drawing/2014/main" id="{2511F3C3-F165-4BEB-A8DD-EF74FE370660}"/>
                </a:ext>
              </a:extLst>
            </p:cNvPr>
            <p:cNvSpPr>
              <a:spLocks noChangeShapeType="1"/>
            </p:cNvSpPr>
            <p:nvPr/>
          </p:nvSpPr>
          <p:spPr bwMode="auto">
            <a:xfrm flipV="1">
              <a:off x="2518" y="1406"/>
              <a:ext cx="7" cy="120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1" name="Text Box 33">
              <a:extLst>
                <a:ext uri="{FF2B5EF4-FFF2-40B4-BE49-F238E27FC236}">
                  <a16:creationId xmlns:a16="http://schemas.microsoft.com/office/drawing/2014/main" id="{E8E987B3-AB15-4C00-BCBF-519D7D673675}"/>
                </a:ext>
              </a:extLst>
            </p:cNvPr>
            <p:cNvSpPr txBox="1">
              <a:spLocks noChangeArrowheads="1"/>
            </p:cNvSpPr>
            <p:nvPr/>
          </p:nvSpPr>
          <p:spPr bwMode="auto">
            <a:xfrm>
              <a:off x="3380" y="184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114722" name="Text Box 34">
              <a:extLst>
                <a:ext uri="{FF2B5EF4-FFF2-40B4-BE49-F238E27FC236}">
                  <a16:creationId xmlns:a16="http://schemas.microsoft.com/office/drawing/2014/main" id="{76130BCA-2A86-48A2-9246-1A0B244A0549}"/>
                </a:ext>
              </a:extLst>
            </p:cNvPr>
            <p:cNvSpPr txBox="1">
              <a:spLocks noChangeArrowheads="1"/>
            </p:cNvSpPr>
            <p:nvPr/>
          </p:nvSpPr>
          <p:spPr bwMode="auto">
            <a:xfrm>
              <a:off x="3379" y="2341"/>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114723" name="Oval 35">
              <a:extLst>
                <a:ext uri="{FF2B5EF4-FFF2-40B4-BE49-F238E27FC236}">
                  <a16:creationId xmlns:a16="http://schemas.microsoft.com/office/drawing/2014/main" id="{4137AB7D-C5BF-4CC7-BD7C-68C211925FA1}"/>
                </a:ext>
              </a:extLst>
            </p:cNvPr>
            <p:cNvSpPr>
              <a:spLocks noChangeArrowheads="1"/>
            </p:cNvSpPr>
            <p:nvPr/>
          </p:nvSpPr>
          <p:spPr bwMode="auto">
            <a:xfrm>
              <a:off x="4105" y="2568"/>
              <a:ext cx="91" cy="91"/>
            </a:xfrm>
            <a:prstGeom prst="ellipse">
              <a:avLst/>
            </a:prstGeom>
            <a:noFill/>
            <a:ln w="38100">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a:ea typeface="仿宋_GB2312" pitchFamily="49" charset="-122"/>
              </a:endParaRPr>
            </a:p>
          </p:txBody>
        </p:sp>
        <p:sp>
          <p:nvSpPr>
            <p:cNvPr id="114724" name="Oval 36">
              <a:extLst>
                <a:ext uri="{FF2B5EF4-FFF2-40B4-BE49-F238E27FC236}">
                  <a16:creationId xmlns:a16="http://schemas.microsoft.com/office/drawing/2014/main" id="{547FF916-BECE-47BE-B600-CD758313CC9A}"/>
                </a:ext>
              </a:extLst>
            </p:cNvPr>
            <p:cNvSpPr>
              <a:spLocks noChangeArrowheads="1"/>
            </p:cNvSpPr>
            <p:nvPr/>
          </p:nvSpPr>
          <p:spPr bwMode="auto">
            <a:xfrm>
              <a:off x="4059" y="1344"/>
              <a:ext cx="91" cy="91"/>
            </a:xfrm>
            <a:prstGeom prst="ellipse">
              <a:avLst/>
            </a:prstGeom>
            <a:noFill/>
            <a:ln w="38100">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5" name="Line 37">
              <a:extLst>
                <a:ext uri="{FF2B5EF4-FFF2-40B4-BE49-F238E27FC236}">
                  <a16:creationId xmlns:a16="http://schemas.microsoft.com/office/drawing/2014/main" id="{D950D8B3-13E3-4EC4-AAA3-D47B23F82A92}"/>
                </a:ext>
              </a:extLst>
            </p:cNvPr>
            <p:cNvSpPr>
              <a:spLocks noChangeShapeType="1"/>
            </p:cNvSpPr>
            <p:nvPr/>
          </p:nvSpPr>
          <p:spPr bwMode="auto">
            <a:xfrm>
              <a:off x="3334" y="1388"/>
              <a:ext cx="0" cy="1226"/>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26" name="Line 38">
              <a:extLst>
                <a:ext uri="{FF2B5EF4-FFF2-40B4-BE49-F238E27FC236}">
                  <a16:creationId xmlns:a16="http://schemas.microsoft.com/office/drawing/2014/main" id="{97B74ECB-379C-424D-AB92-34F1052F8E61}"/>
                </a:ext>
              </a:extLst>
            </p:cNvPr>
            <p:cNvSpPr>
              <a:spLocks noChangeShapeType="1"/>
            </p:cNvSpPr>
            <p:nvPr/>
          </p:nvSpPr>
          <p:spPr bwMode="auto">
            <a:xfrm>
              <a:off x="2518" y="1388"/>
              <a:ext cx="1541"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14727" name="Text Box 39">
              <a:extLst>
                <a:ext uri="{FF2B5EF4-FFF2-40B4-BE49-F238E27FC236}">
                  <a16:creationId xmlns:a16="http://schemas.microsoft.com/office/drawing/2014/main" id="{869C9647-ACCD-4430-B183-C7DBAB267444}"/>
                </a:ext>
              </a:extLst>
            </p:cNvPr>
            <p:cNvSpPr txBox="1">
              <a:spLocks noChangeArrowheads="1"/>
            </p:cNvSpPr>
            <p:nvPr/>
          </p:nvSpPr>
          <p:spPr bwMode="auto">
            <a:xfrm>
              <a:off x="3516" y="2068"/>
              <a:ext cx="5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10V</a:t>
              </a:r>
            </a:p>
          </p:txBody>
        </p:sp>
        <p:sp>
          <p:nvSpPr>
            <p:cNvPr id="114728" name="Rectangle 40">
              <a:extLst>
                <a:ext uri="{FF2B5EF4-FFF2-40B4-BE49-F238E27FC236}">
                  <a16:creationId xmlns:a16="http://schemas.microsoft.com/office/drawing/2014/main" id="{BE9279B1-B4B2-475F-9FCA-72833CFABFAC}"/>
                </a:ext>
              </a:extLst>
            </p:cNvPr>
            <p:cNvSpPr>
              <a:spLocks noChangeArrowheads="1"/>
            </p:cNvSpPr>
            <p:nvPr/>
          </p:nvSpPr>
          <p:spPr bwMode="auto">
            <a:xfrm>
              <a:off x="3288" y="157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9" name="Rectangle 41">
              <a:extLst>
                <a:ext uri="{FF2B5EF4-FFF2-40B4-BE49-F238E27FC236}">
                  <a16:creationId xmlns:a16="http://schemas.microsoft.com/office/drawing/2014/main" id="{4FDD96C9-25AC-4E96-B752-2720241DD9F9}"/>
                </a:ext>
              </a:extLst>
            </p:cNvPr>
            <p:cNvSpPr>
              <a:spLocks noChangeArrowheads="1"/>
            </p:cNvSpPr>
            <p:nvPr/>
          </p:nvSpPr>
          <p:spPr bwMode="auto">
            <a:xfrm>
              <a:off x="2466" y="152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4755" name="Group 67">
            <a:extLst>
              <a:ext uri="{FF2B5EF4-FFF2-40B4-BE49-F238E27FC236}">
                <a16:creationId xmlns:a16="http://schemas.microsoft.com/office/drawing/2014/main" id="{F85E2391-912E-4950-B23D-56EF452E9E35}"/>
              </a:ext>
            </a:extLst>
          </p:cNvPr>
          <p:cNvGrpSpPr>
            <a:grpSpLocks/>
          </p:cNvGrpSpPr>
          <p:nvPr/>
        </p:nvGrpSpPr>
        <p:grpSpPr bwMode="auto">
          <a:xfrm>
            <a:off x="539750" y="3357563"/>
            <a:ext cx="2944813" cy="2390775"/>
            <a:chOff x="3016" y="2251"/>
            <a:chExt cx="1855" cy="1506"/>
          </a:xfrm>
        </p:grpSpPr>
        <p:sp>
          <p:nvSpPr>
            <p:cNvPr id="114756" name="Text Box 68">
              <a:extLst>
                <a:ext uri="{FF2B5EF4-FFF2-40B4-BE49-F238E27FC236}">
                  <a16:creationId xmlns:a16="http://schemas.microsoft.com/office/drawing/2014/main" id="{B81F2F15-82B6-48D5-9D2F-C41E1D65BD98}"/>
                </a:ext>
              </a:extLst>
            </p:cNvPr>
            <p:cNvSpPr txBox="1">
              <a:spLocks noChangeArrowheads="1"/>
            </p:cNvSpPr>
            <p:nvPr/>
          </p:nvSpPr>
          <p:spPr bwMode="auto">
            <a:xfrm>
              <a:off x="3515" y="2615"/>
              <a:ext cx="635"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b="0">
                  <a:latin typeface="Times New Roman" panose="02020603050405020304" pitchFamily="18" charset="0"/>
                  <a:ea typeface="宋体" panose="02010600030101010101" pitchFamily="2" charset="-122"/>
                </a:rPr>
                <a:t>5</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p>
          </p:txBody>
        </p:sp>
        <p:sp>
          <p:nvSpPr>
            <p:cNvPr id="114757" name="Text Box 69">
              <a:extLst>
                <a:ext uri="{FF2B5EF4-FFF2-40B4-BE49-F238E27FC236}">
                  <a16:creationId xmlns:a16="http://schemas.microsoft.com/office/drawing/2014/main" id="{9B9CB297-5FF2-46CE-9A70-9252A0112EA4}"/>
                </a:ext>
              </a:extLst>
            </p:cNvPr>
            <p:cNvSpPr txBox="1">
              <a:spLocks noChangeArrowheads="1"/>
            </p:cNvSpPr>
            <p:nvPr/>
          </p:nvSpPr>
          <p:spPr bwMode="auto">
            <a:xfrm>
              <a:off x="3742" y="3250"/>
              <a:ext cx="508"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b="0">
                  <a:latin typeface="Times New Roman" panose="02020603050405020304" pitchFamily="18" charset="0"/>
                  <a:ea typeface="宋体" panose="02010600030101010101" pitchFamily="2" charset="-122"/>
                </a:rPr>
                <a:t>15V</a:t>
              </a:r>
              <a:endParaRPr kumimoji="1" lang="en-US" altLang="zh-CN" b="0" baseline="-25000">
                <a:latin typeface="Times New Roman" panose="02020603050405020304" pitchFamily="18" charset="0"/>
                <a:ea typeface="宋体" panose="02010600030101010101" pitchFamily="2" charset="-122"/>
              </a:endParaRPr>
            </a:p>
          </p:txBody>
        </p:sp>
        <p:sp>
          <p:nvSpPr>
            <p:cNvPr id="114758" name="Oval 70">
              <a:extLst>
                <a:ext uri="{FF2B5EF4-FFF2-40B4-BE49-F238E27FC236}">
                  <a16:creationId xmlns:a16="http://schemas.microsoft.com/office/drawing/2014/main" id="{FB2FEC11-9996-442B-8EE2-8B0B0A01EE25}"/>
                </a:ext>
              </a:extLst>
            </p:cNvPr>
            <p:cNvSpPr>
              <a:spLocks noChangeArrowheads="1"/>
            </p:cNvSpPr>
            <p:nvPr/>
          </p:nvSpPr>
          <p:spPr bwMode="auto">
            <a:xfrm>
              <a:off x="3424" y="315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ea typeface="仿宋_GB2312" pitchFamily="49" charset="-122"/>
              </a:endParaRPr>
            </a:p>
          </p:txBody>
        </p:sp>
        <p:sp>
          <p:nvSpPr>
            <p:cNvPr id="114759" name="Line 71">
              <a:extLst>
                <a:ext uri="{FF2B5EF4-FFF2-40B4-BE49-F238E27FC236}">
                  <a16:creationId xmlns:a16="http://schemas.microsoft.com/office/drawing/2014/main" id="{7CE862F3-9FC3-4CB6-B24E-ADF46855422D}"/>
                </a:ext>
              </a:extLst>
            </p:cNvPr>
            <p:cNvSpPr>
              <a:spLocks noChangeShapeType="1"/>
            </p:cNvSpPr>
            <p:nvPr/>
          </p:nvSpPr>
          <p:spPr bwMode="auto">
            <a:xfrm>
              <a:off x="3606" y="3703"/>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0" name="Line 72">
              <a:extLst>
                <a:ext uri="{FF2B5EF4-FFF2-40B4-BE49-F238E27FC236}">
                  <a16:creationId xmlns:a16="http://schemas.microsoft.com/office/drawing/2014/main" id="{13C2E0AC-237F-4D2B-BCD8-A829ACB1B297}"/>
                </a:ext>
              </a:extLst>
            </p:cNvPr>
            <p:cNvSpPr>
              <a:spLocks noChangeShapeType="1"/>
            </p:cNvSpPr>
            <p:nvPr/>
          </p:nvSpPr>
          <p:spPr bwMode="auto">
            <a:xfrm>
              <a:off x="3606" y="2478"/>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1" name="Line 73">
              <a:extLst>
                <a:ext uri="{FF2B5EF4-FFF2-40B4-BE49-F238E27FC236}">
                  <a16:creationId xmlns:a16="http://schemas.microsoft.com/office/drawing/2014/main" id="{21FF2986-AAD1-459F-BA63-9C6A80BC6E13}"/>
                </a:ext>
              </a:extLst>
            </p:cNvPr>
            <p:cNvSpPr>
              <a:spLocks noChangeShapeType="1"/>
            </p:cNvSpPr>
            <p:nvPr/>
          </p:nvSpPr>
          <p:spPr bwMode="auto">
            <a:xfrm>
              <a:off x="3606" y="2478"/>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2" name="Text Box 74">
              <a:extLst>
                <a:ext uri="{FF2B5EF4-FFF2-40B4-BE49-F238E27FC236}">
                  <a16:creationId xmlns:a16="http://schemas.microsoft.com/office/drawing/2014/main" id="{55B92845-B236-4B3D-99BD-7291901355FF}"/>
                </a:ext>
              </a:extLst>
            </p:cNvPr>
            <p:cNvSpPr txBox="1">
              <a:spLocks noChangeArrowheads="1"/>
            </p:cNvSpPr>
            <p:nvPr/>
          </p:nvSpPr>
          <p:spPr bwMode="auto">
            <a:xfrm>
              <a:off x="4422" y="2251"/>
              <a:ext cx="4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a</a:t>
              </a:r>
            </a:p>
          </p:txBody>
        </p:sp>
        <p:sp>
          <p:nvSpPr>
            <p:cNvPr id="114763" name="Text Box 75">
              <a:extLst>
                <a:ext uri="{FF2B5EF4-FFF2-40B4-BE49-F238E27FC236}">
                  <a16:creationId xmlns:a16="http://schemas.microsoft.com/office/drawing/2014/main" id="{9398493E-AB16-410A-A3E6-BE94288CB362}"/>
                </a:ext>
              </a:extLst>
            </p:cNvPr>
            <p:cNvSpPr txBox="1">
              <a:spLocks noChangeArrowheads="1"/>
            </p:cNvSpPr>
            <p:nvPr/>
          </p:nvSpPr>
          <p:spPr bwMode="auto">
            <a:xfrm>
              <a:off x="4422" y="3521"/>
              <a:ext cx="3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a:latin typeface="Times New Roman" panose="02020603050405020304" pitchFamily="18" charset="0"/>
                  <a:ea typeface="宋体" panose="02010600030101010101" pitchFamily="2" charset="-122"/>
                </a:rPr>
                <a:t>b</a:t>
              </a:r>
            </a:p>
          </p:txBody>
        </p:sp>
        <p:sp>
          <p:nvSpPr>
            <p:cNvPr id="114764" name="Text Box 76">
              <a:extLst>
                <a:ext uri="{FF2B5EF4-FFF2-40B4-BE49-F238E27FC236}">
                  <a16:creationId xmlns:a16="http://schemas.microsoft.com/office/drawing/2014/main" id="{8437F3C5-785E-4DF8-B38A-6FF3765ACBE0}"/>
                </a:ext>
              </a:extLst>
            </p:cNvPr>
            <p:cNvSpPr txBox="1">
              <a:spLocks noChangeArrowheads="1"/>
            </p:cNvSpPr>
            <p:nvPr/>
          </p:nvSpPr>
          <p:spPr bwMode="auto">
            <a:xfrm>
              <a:off x="3152" y="2569"/>
              <a:ext cx="4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a:latin typeface="Times New Roman" panose="02020603050405020304" pitchFamily="18" charset="0"/>
                  <a:ea typeface="宋体" panose="02010600030101010101" pitchFamily="2" charset="-122"/>
                </a:rPr>
                <a:t>R</a:t>
              </a:r>
              <a:r>
                <a:rPr kumimoji="1" lang="en-US" altLang="zh-CN" b="0" baseline="-25000">
                  <a:latin typeface="Times New Roman" panose="02020603050405020304" pitchFamily="18" charset="0"/>
                  <a:ea typeface="宋体" panose="02010600030101010101" pitchFamily="2" charset="-122"/>
                </a:rPr>
                <a:t>eq</a:t>
              </a:r>
              <a:endParaRPr kumimoji="1" lang="en-US" altLang="zh-CN" b="0">
                <a:latin typeface="Times New Roman" panose="02020603050405020304" pitchFamily="18" charset="0"/>
                <a:ea typeface="宋体" panose="02010600030101010101" pitchFamily="2" charset="-122"/>
              </a:endParaRPr>
            </a:p>
          </p:txBody>
        </p:sp>
        <p:sp>
          <p:nvSpPr>
            <p:cNvPr id="114765" name="Text Box 77">
              <a:extLst>
                <a:ext uri="{FF2B5EF4-FFF2-40B4-BE49-F238E27FC236}">
                  <a16:creationId xmlns:a16="http://schemas.microsoft.com/office/drawing/2014/main" id="{542CBD98-2EDC-4B22-A39D-5D24E1E6CA6A}"/>
                </a:ext>
              </a:extLst>
            </p:cNvPr>
            <p:cNvSpPr txBox="1">
              <a:spLocks noChangeArrowheads="1"/>
            </p:cNvSpPr>
            <p:nvPr/>
          </p:nvSpPr>
          <p:spPr bwMode="auto">
            <a:xfrm>
              <a:off x="3016" y="3204"/>
              <a:ext cx="5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0" i="1">
                  <a:latin typeface="Times New Roman" panose="02020603050405020304" pitchFamily="18" charset="0"/>
                  <a:ea typeface="宋体" panose="02010600030101010101" pitchFamily="2" charset="-122"/>
                </a:rPr>
                <a:t>U</a:t>
              </a:r>
              <a:r>
                <a:rPr kumimoji="1" lang="en-US" altLang="zh-CN" b="0" baseline="-25000">
                  <a:latin typeface="Times New Roman" panose="02020603050405020304" pitchFamily="18" charset="0"/>
                  <a:ea typeface="宋体" panose="02010600030101010101" pitchFamily="2" charset="-122"/>
                </a:rPr>
                <a:t>oc</a:t>
              </a:r>
              <a:endParaRPr kumimoji="1" lang="en-US" altLang="zh-CN" b="0">
                <a:latin typeface="Times New Roman" panose="02020603050405020304" pitchFamily="18" charset="0"/>
                <a:ea typeface="宋体" panose="02010600030101010101" pitchFamily="2" charset="-122"/>
              </a:endParaRPr>
            </a:p>
          </p:txBody>
        </p:sp>
        <p:sp>
          <p:nvSpPr>
            <p:cNvPr id="114766" name="Text Box 78">
              <a:extLst>
                <a:ext uri="{FF2B5EF4-FFF2-40B4-BE49-F238E27FC236}">
                  <a16:creationId xmlns:a16="http://schemas.microsoft.com/office/drawing/2014/main" id="{3652934E-28A2-4BD6-B557-BD9F43269118}"/>
                </a:ext>
              </a:extLst>
            </p:cNvPr>
            <p:cNvSpPr txBox="1">
              <a:spLocks noChangeArrowheads="1"/>
            </p:cNvSpPr>
            <p:nvPr/>
          </p:nvSpPr>
          <p:spPr bwMode="auto">
            <a:xfrm>
              <a:off x="3334" y="2933"/>
              <a:ext cx="303"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114767" name="Text Box 79">
              <a:extLst>
                <a:ext uri="{FF2B5EF4-FFF2-40B4-BE49-F238E27FC236}">
                  <a16:creationId xmlns:a16="http://schemas.microsoft.com/office/drawing/2014/main" id="{292A6729-232A-4848-A979-8FEEB1683D8A}"/>
                </a:ext>
              </a:extLst>
            </p:cNvPr>
            <p:cNvSpPr txBox="1">
              <a:spLocks noChangeArrowheads="1"/>
            </p:cNvSpPr>
            <p:nvPr/>
          </p:nvSpPr>
          <p:spPr bwMode="auto">
            <a:xfrm>
              <a:off x="3353" y="3524"/>
              <a:ext cx="189" cy="23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b="0">
                  <a:latin typeface="宋体" panose="02010600030101010101" pitchFamily="2" charset="-122"/>
                  <a:ea typeface="宋体" panose="02010600030101010101" pitchFamily="2" charset="-122"/>
                </a:rPr>
                <a:t>-</a:t>
              </a:r>
              <a:endParaRPr kumimoji="1" lang="en-US" altLang="zh-CN" b="0">
                <a:latin typeface="Times New Roman" panose="02020603050405020304" pitchFamily="18" charset="0"/>
                <a:ea typeface="宋体" panose="02010600030101010101" pitchFamily="2" charset="-122"/>
              </a:endParaRPr>
            </a:p>
          </p:txBody>
        </p:sp>
        <p:sp>
          <p:nvSpPr>
            <p:cNvPr id="114768" name="Rectangle 80">
              <a:extLst>
                <a:ext uri="{FF2B5EF4-FFF2-40B4-BE49-F238E27FC236}">
                  <a16:creationId xmlns:a16="http://schemas.microsoft.com/office/drawing/2014/main" id="{E46C2F01-5D29-4EF7-92F5-739EDF8D27DB}"/>
                </a:ext>
              </a:extLst>
            </p:cNvPr>
            <p:cNvSpPr>
              <a:spLocks noChangeArrowheads="1"/>
            </p:cNvSpPr>
            <p:nvPr/>
          </p:nvSpPr>
          <p:spPr bwMode="auto">
            <a:xfrm>
              <a:off x="3524" y="256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9" name="Oval 81">
              <a:extLst>
                <a:ext uri="{FF2B5EF4-FFF2-40B4-BE49-F238E27FC236}">
                  <a16:creationId xmlns:a16="http://schemas.microsoft.com/office/drawing/2014/main" id="{4CB45D23-8655-4DE8-B07C-5F55CCE70D28}"/>
                </a:ext>
              </a:extLst>
            </p:cNvPr>
            <p:cNvSpPr>
              <a:spLocks noChangeArrowheads="1"/>
            </p:cNvSpPr>
            <p:nvPr/>
          </p:nvSpPr>
          <p:spPr bwMode="auto">
            <a:xfrm>
              <a:off x="4331" y="3657"/>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0" name="Oval 82">
              <a:extLst>
                <a:ext uri="{FF2B5EF4-FFF2-40B4-BE49-F238E27FC236}">
                  <a16:creationId xmlns:a16="http://schemas.microsoft.com/office/drawing/2014/main" id="{6326578F-53FD-4B1F-8A9A-043051C91AC6}"/>
                </a:ext>
              </a:extLst>
            </p:cNvPr>
            <p:cNvSpPr>
              <a:spLocks noChangeArrowheads="1"/>
            </p:cNvSpPr>
            <p:nvPr/>
          </p:nvSpPr>
          <p:spPr bwMode="auto">
            <a:xfrm>
              <a:off x="4331" y="2433"/>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771" name="Text Box 83">
            <a:extLst>
              <a:ext uri="{FF2B5EF4-FFF2-40B4-BE49-F238E27FC236}">
                <a16:creationId xmlns:a16="http://schemas.microsoft.com/office/drawing/2014/main" id="{481927DD-8F70-4FDE-B425-992A9F946863}"/>
              </a:ext>
            </a:extLst>
          </p:cNvPr>
          <p:cNvSpPr txBox="1">
            <a:spLocks noChangeArrowheads="1"/>
          </p:cNvSpPr>
          <p:nvPr/>
        </p:nvSpPr>
        <p:spPr bwMode="auto">
          <a:xfrm>
            <a:off x="4681538" y="791131"/>
            <a:ext cx="367347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楷体_GB2312" pitchFamily="49" charset="-122"/>
              </a:rPr>
              <a:t>应用电戴维宁定理</a:t>
            </a:r>
            <a:endParaRPr kumimoji="1" lang="zh-CN" altLang="en-US" sz="2800" baseline="-25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7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4694"/>
                                        </p:tgtEl>
                                        <p:attrNameLst>
                                          <p:attrName>style.visibility</p:attrName>
                                        </p:attrNameLst>
                                      </p:cBhvr>
                                      <p:to>
                                        <p:strVal val="visible"/>
                                      </p:to>
                                    </p:set>
                                    <p:animEffect transition="in" filter="wipe(up)">
                                      <p:cBhvr>
                                        <p:cTn id="13" dur="500"/>
                                        <p:tgtEl>
                                          <p:spTgt spid="11469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475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771"/>
                                        </p:tgtEl>
                                        <p:attrNameLst>
                                          <p:attrName>style.visibility</p:attrName>
                                        </p:attrNameLst>
                                      </p:cBhvr>
                                      <p:to>
                                        <p:strVal val="visible"/>
                                      </p:to>
                                    </p:set>
                                    <p:animEffect transition="in" filter="wipe(left)">
                                      <p:cBhvr>
                                        <p:cTn id="22" dur="500"/>
                                        <p:tgtEl>
                                          <p:spTgt spid="1147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695"/>
                                        </p:tgtEl>
                                        <p:attrNameLst>
                                          <p:attrName>style.visibility</p:attrName>
                                        </p:attrNameLst>
                                      </p:cBhvr>
                                      <p:to>
                                        <p:strVal val="visible"/>
                                      </p:to>
                                    </p:set>
                                    <p:animEffect transition="in" filter="wipe(left)">
                                      <p:cBhvr>
                                        <p:cTn id="27" dur="500"/>
                                        <p:tgtEl>
                                          <p:spTgt spid="1146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697"/>
                                        </p:tgtEl>
                                        <p:attrNameLst>
                                          <p:attrName>style.visibility</p:attrName>
                                        </p:attrNameLst>
                                      </p:cBhvr>
                                      <p:to>
                                        <p:strVal val="visible"/>
                                      </p:to>
                                    </p:set>
                                    <p:animEffect transition="in" filter="wipe(left)">
                                      <p:cBhvr>
                                        <p:cTn id="32" dur="500"/>
                                        <p:tgtEl>
                                          <p:spTgt spid="1146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699"/>
                                        </p:tgtEl>
                                        <p:attrNameLst>
                                          <p:attrName>style.visibility</p:attrName>
                                        </p:attrNameLst>
                                      </p:cBhvr>
                                      <p:to>
                                        <p:strVal val="visible"/>
                                      </p:to>
                                    </p:set>
                                    <p:animEffect transition="in" filter="wipe(left)">
                                      <p:cBhvr>
                                        <p:cTn id="37" dur="500"/>
                                        <p:tgtEl>
                                          <p:spTgt spid="11469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4696"/>
                                        </p:tgtEl>
                                        <p:attrNameLst>
                                          <p:attrName>style.visibility</p:attrName>
                                        </p:attrNameLst>
                                      </p:cBhvr>
                                      <p:to>
                                        <p:strVal val="visible"/>
                                      </p:to>
                                    </p:set>
                                    <p:animEffect transition="in" filter="wipe(left)">
                                      <p:cBhvr>
                                        <p:cTn id="42" dur="500"/>
                                        <p:tgtEl>
                                          <p:spTgt spid="1146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4698"/>
                                        </p:tgtEl>
                                        <p:attrNameLst>
                                          <p:attrName>style.visibility</p:attrName>
                                        </p:attrNameLst>
                                      </p:cBhvr>
                                      <p:to>
                                        <p:strVal val="visible"/>
                                      </p:to>
                                    </p:set>
                                    <p:animEffect transition="in" filter="wipe(left)">
                                      <p:cBhvr>
                                        <p:cTn id="47" dur="500"/>
                                        <p:tgtEl>
                                          <p:spTgt spid="114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animBg="1"/>
      <p:bldP spid="114695" grpId="0"/>
      <p:bldP spid="114696" grpId="0"/>
      <p:bldP spid="114697" grpId="0"/>
      <p:bldP spid="114698" grpId="0"/>
      <p:bldP spid="114699" grpId="0"/>
      <p:bldP spid="11477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CDA0C-19FC-4065-B82E-0E843453B1F8}"/>
              </a:ext>
            </a:extLst>
          </p:cNvPr>
          <p:cNvSpPr>
            <a:spLocks noGrp="1"/>
          </p:cNvSpPr>
          <p:nvPr>
            <p:ph type="title"/>
          </p:nvPr>
        </p:nvSpPr>
        <p:spPr/>
        <p:txBody>
          <a:bodyPr/>
          <a:lstStyle/>
          <a:p>
            <a:r>
              <a:rPr lang="zh-CN" altLang="en-US" dirty="0"/>
              <a:t>本讲小结</a:t>
            </a:r>
          </a:p>
        </p:txBody>
      </p:sp>
      <p:sp>
        <p:nvSpPr>
          <p:cNvPr id="3" name="内容占位符 2">
            <a:extLst>
              <a:ext uri="{FF2B5EF4-FFF2-40B4-BE49-F238E27FC236}">
                <a16:creationId xmlns:a16="http://schemas.microsoft.com/office/drawing/2014/main" id="{ECC547CF-D4F2-439B-A739-E7C0822D2A6F}"/>
              </a:ext>
            </a:extLst>
          </p:cNvPr>
          <p:cNvSpPr>
            <a:spLocks noGrp="1"/>
          </p:cNvSpPr>
          <p:nvPr>
            <p:ph idx="1"/>
          </p:nvPr>
        </p:nvSpPr>
        <p:spPr/>
        <p:txBody>
          <a:bodyPr>
            <a:normAutofit fontScale="92500"/>
          </a:bodyPr>
          <a:lstStyle/>
          <a:p>
            <a:r>
              <a:rPr lang="zh-CN" altLang="en-US" dirty="0"/>
              <a:t>基本电路元件及其伏安特性</a:t>
            </a:r>
            <a:endParaRPr lang="en-US" altLang="zh-CN" dirty="0"/>
          </a:p>
          <a:p>
            <a:pPr lvl="1"/>
            <a:r>
              <a:rPr lang="zh-CN" altLang="en-US" dirty="0"/>
              <a:t>电阻、电容、电感、电压源、电流源、受控源；</a:t>
            </a:r>
            <a:endParaRPr lang="en-US" altLang="zh-CN" dirty="0"/>
          </a:p>
          <a:p>
            <a:pPr lvl="1"/>
            <a:r>
              <a:rPr lang="zh-CN" altLang="en-US" dirty="0"/>
              <a:t>交变信号的相量表达，阻抗，频率特性；</a:t>
            </a:r>
            <a:endParaRPr lang="en-US" altLang="zh-CN" dirty="0"/>
          </a:p>
          <a:p>
            <a:pPr lvl="1"/>
            <a:r>
              <a:rPr lang="en-US" altLang="zh-CN" dirty="0"/>
              <a:t>KCL,KVL;</a:t>
            </a:r>
          </a:p>
          <a:p>
            <a:pPr lvl="1"/>
            <a:r>
              <a:rPr lang="zh-CN" altLang="en-US" dirty="0"/>
              <a:t>基本电路分析方法：回路电流法，节点电压法；</a:t>
            </a:r>
            <a:endParaRPr lang="en-US" altLang="zh-CN" dirty="0"/>
          </a:p>
          <a:p>
            <a:pPr lvl="1"/>
            <a:r>
              <a:rPr lang="zh-CN" altLang="en-US" dirty="0"/>
              <a:t>叠加原理和戴维南定理。</a:t>
            </a:r>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00230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89C2AF5-C4A2-4020-8D8B-4BE46C71FA33}"/>
              </a:ext>
            </a:extLst>
          </p:cNvPr>
          <p:cNvSpPr>
            <a:spLocks noGrp="1" noChangeArrowheads="1"/>
          </p:cNvSpPr>
          <p:nvPr>
            <p:ph type="title"/>
          </p:nvPr>
        </p:nvSpPr>
        <p:spPr/>
        <p:txBody>
          <a:bodyPr/>
          <a:lstStyle/>
          <a:p>
            <a:r>
              <a:rPr lang="zh-CN" altLang="en-US" dirty="0"/>
              <a:t>绪论和电路基础</a:t>
            </a:r>
          </a:p>
        </p:txBody>
      </p:sp>
      <p:sp>
        <p:nvSpPr>
          <p:cNvPr id="8195" name="Rectangle 3">
            <a:extLst>
              <a:ext uri="{FF2B5EF4-FFF2-40B4-BE49-F238E27FC236}">
                <a16:creationId xmlns:a16="http://schemas.microsoft.com/office/drawing/2014/main" id="{AC241319-3424-4684-9F18-BE692F6156D9}"/>
              </a:ext>
            </a:extLst>
          </p:cNvPr>
          <p:cNvSpPr>
            <a:spLocks noGrp="1" noChangeArrowheads="1"/>
          </p:cNvSpPr>
          <p:nvPr>
            <p:ph idx="1"/>
          </p:nvPr>
        </p:nvSpPr>
        <p:spPr/>
        <p:txBody>
          <a:bodyPr>
            <a:normAutofit lnSpcReduction="10000"/>
          </a:bodyPr>
          <a:lstStyle/>
          <a:p>
            <a:r>
              <a:rPr lang="zh-CN" altLang="en-US" dirty="0"/>
              <a:t>本章主要介绍和回顾电路与电子线路的一些名词、术语、基本概念。简要介绍电子系统的基本组成，分析其内部各电路之间的信号流向及接口关系，最后介绍电子电路的特点和分析方法，为学好这门课程奠定基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9D0D2FF-07F2-4C6E-A2E2-6E4B8DBE0A43}"/>
              </a:ext>
            </a:extLst>
          </p:cNvPr>
          <p:cNvSpPr>
            <a:spLocks noGrp="1" noChangeArrowheads="1"/>
          </p:cNvSpPr>
          <p:nvPr>
            <p:ph type="title"/>
          </p:nvPr>
        </p:nvSpPr>
        <p:spPr/>
        <p:txBody>
          <a:bodyPr>
            <a:normAutofit fontScale="90000"/>
          </a:bodyPr>
          <a:lstStyle/>
          <a:p>
            <a:br>
              <a:rPr lang="en-US" altLang="zh-CN"/>
            </a:br>
            <a:r>
              <a:rPr lang="en-US" altLang="zh-CN"/>
              <a:t>1.1	</a:t>
            </a:r>
            <a:r>
              <a:rPr lang="zh-CN" altLang="en-US"/>
              <a:t>电子技术</a:t>
            </a:r>
            <a:endParaRPr lang="zh-CN" altLang="en-US" dirty="0"/>
          </a:p>
        </p:txBody>
      </p:sp>
      <p:sp>
        <p:nvSpPr>
          <p:cNvPr id="9219" name="Rectangle 3">
            <a:extLst>
              <a:ext uri="{FF2B5EF4-FFF2-40B4-BE49-F238E27FC236}">
                <a16:creationId xmlns:a16="http://schemas.microsoft.com/office/drawing/2014/main" id="{B1BBE36A-7420-4439-94AD-A8F7CE5F6FC7}"/>
              </a:ext>
            </a:extLst>
          </p:cNvPr>
          <p:cNvSpPr>
            <a:spLocks noGrp="1" noChangeArrowheads="1"/>
          </p:cNvSpPr>
          <p:nvPr>
            <p:ph idx="1"/>
          </p:nvPr>
        </p:nvSpPr>
        <p:spPr/>
        <p:txBody>
          <a:bodyPr>
            <a:normAutofit fontScale="85000" lnSpcReduction="20000"/>
          </a:bodyPr>
          <a:lstStyle/>
          <a:p>
            <a:pPr>
              <a:buFont typeface="Wingdings" panose="05000000000000000000" pitchFamily="2" charset="2"/>
              <a:buChar char="u"/>
            </a:pPr>
            <a:r>
              <a:rPr lang="zh-CN" altLang="en-US" dirty="0"/>
              <a:t>电子技术是研究电子器件、电子电路及其应用的科学技术。</a:t>
            </a:r>
          </a:p>
          <a:p>
            <a:pPr>
              <a:buFont typeface="Wingdings" panose="05000000000000000000" pitchFamily="2" charset="2"/>
              <a:buChar char="u"/>
            </a:pPr>
            <a:r>
              <a:rPr lang="zh-CN" altLang="en-US" dirty="0"/>
              <a:t>常见的电子器件有电子管、晶体管和集成电路，等等。</a:t>
            </a:r>
          </a:p>
          <a:p>
            <a:pPr>
              <a:buFont typeface="Wingdings" panose="05000000000000000000" pitchFamily="2" charset="2"/>
              <a:buChar char="u"/>
            </a:pPr>
            <a:r>
              <a:rPr lang="zh-CN" altLang="en-US" dirty="0"/>
              <a:t>电子电路是由电子元件（例如电阻、电容、电感等）和电子器件构成的具有某种功能的电路，它是电子设备的重要组成部分。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7FCE27F-337C-40B9-9CCA-907A0FCC5328}"/>
              </a:ext>
            </a:extLst>
          </p:cNvPr>
          <p:cNvSpPr>
            <a:spLocks noGrp="1" noChangeArrowheads="1"/>
          </p:cNvSpPr>
          <p:nvPr>
            <p:ph type="title"/>
          </p:nvPr>
        </p:nvSpPr>
        <p:spPr/>
        <p:txBody>
          <a:bodyPr/>
          <a:lstStyle/>
          <a:p>
            <a:r>
              <a:rPr lang="zh-CN" altLang="en-US"/>
              <a:t>电子技术发展历史</a:t>
            </a:r>
            <a:endParaRPr lang="zh-CN" altLang="en-US" dirty="0"/>
          </a:p>
        </p:txBody>
      </p:sp>
      <p:sp>
        <p:nvSpPr>
          <p:cNvPr id="10243" name="Rectangle 3">
            <a:extLst>
              <a:ext uri="{FF2B5EF4-FFF2-40B4-BE49-F238E27FC236}">
                <a16:creationId xmlns:a16="http://schemas.microsoft.com/office/drawing/2014/main" id="{511374CB-EF8B-4CE6-BB78-6BF9EE392DA8}"/>
              </a:ext>
            </a:extLst>
          </p:cNvPr>
          <p:cNvSpPr>
            <a:spLocks noGrp="1" noChangeArrowheads="1"/>
          </p:cNvSpPr>
          <p:nvPr>
            <p:ph idx="1"/>
          </p:nvPr>
        </p:nvSpPr>
        <p:spPr/>
        <p:txBody>
          <a:bodyPr>
            <a:normAutofit fontScale="55000" lnSpcReduction="20000"/>
          </a:bodyPr>
          <a:lstStyle/>
          <a:p>
            <a:pPr>
              <a:buFont typeface="Wingdings" panose="05000000000000000000" pitchFamily="2" charset="2"/>
              <a:buChar char="u"/>
            </a:pPr>
            <a:r>
              <a:rPr lang="en-US" altLang="zh-CN" dirty="0"/>
              <a:t>1904</a:t>
            </a:r>
            <a:r>
              <a:rPr lang="zh-CN" altLang="en-US" dirty="0"/>
              <a:t>年英国伦敦大学的弗莱明（</a:t>
            </a:r>
            <a:r>
              <a:rPr lang="en-US" altLang="zh-CN" dirty="0"/>
              <a:t>J. Fleming</a:t>
            </a:r>
            <a:r>
              <a:rPr lang="zh-CN" altLang="en-US" dirty="0"/>
              <a:t>）发明了真空电子二极管；</a:t>
            </a:r>
          </a:p>
          <a:p>
            <a:pPr>
              <a:buFont typeface="Wingdings" panose="05000000000000000000" pitchFamily="2" charset="2"/>
              <a:buChar char="u"/>
            </a:pPr>
            <a:r>
              <a:rPr lang="en-US" altLang="zh-CN" dirty="0"/>
              <a:t>1906</a:t>
            </a:r>
            <a:r>
              <a:rPr lang="zh-CN" altLang="en-US" dirty="0"/>
              <a:t>年美国的德福雷斯特（</a:t>
            </a:r>
            <a:r>
              <a:rPr lang="en-US" altLang="zh-CN" dirty="0"/>
              <a:t>Lee de Forest</a:t>
            </a:r>
            <a:r>
              <a:rPr lang="zh-CN" altLang="en-US" dirty="0"/>
              <a:t>）发明了对电子信号具有放大作用的真空电子三极管，简称电子管；</a:t>
            </a:r>
          </a:p>
          <a:p>
            <a:pPr>
              <a:buFont typeface="Wingdings" panose="05000000000000000000" pitchFamily="2" charset="2"/>
              <a:buChar char="u"/>
            </a:pPr>
            <a:r>
              <a:rPr lang="en-US" altLang="zh-CN" dirty="0"/>
              <a:t>1948</a:t>
            </a:r>
            <a:r>
              <a:rPr lang="zh-CN" altLang="en-US" dirty="0"/>
              <a:t>年美国贝尔实验室的三位科学家肖克莱（</a:t>
            </a:r>
            <a:r>
              <a:rPr lang="en-US" altLang="zh-CN" dirty="0"/>
              <a:t>W. Shockley</a:t>
            </a:r>
            <a:r>
              <a:rPr lang="zh-CN" altLang="en-US" dirty="0"/>
              <a:t>）、巴丁（</a:t>
            </a:r>
            <a:r>
              <a:rPr lang="en-US" altLang="zh-CN" dirty="0"/>
              <a:t>J. Bardeen</a:t>
            </a:r>
            <a:r>
              <a:rPr lang="zh-CN" altLang="en-US" dirty="0"/>
              <a:t>）和布拉顿（</a:t>
            </a:r>
            <a:r>
              <a:rPr lang="en-US" altLang="zh-CN" dirty="0" err="1"/>
              <a:t>W.Brattain</a:t>
            </a:r>
            <a:r>
              <a:rPr lang="zh-CN" altLang="en-US" dirty="0"/>
              <a:t>）发明了晶体三极管（一种半导体器件）；</a:t>
            </a:r>
          </a:p>
          <a:p>
            <a:pPr>
              <a:buFont typeface="Wingdings" panose="05000000000000000000" pitchFamily="2" charset="2"/>
              <a:buChar char="u"/>
            </a:pPr>
            <a:r>
              <a:rPr lang="en-US" altLang="zh-CN" dirty="0"/>
              <a:t>50</a:t>
            </a:r>
            <a:r>
              <a:rPr lang="zh-CN" altLang="en-US" dirty="0"/>
              <a:t>年代末，美国德州仪器公司的</a:t>
            </a:r>
            <a:r>
              <a:rPr lang="en-US" altLang="zh-CN" dirty="0"/>
              <a:t>Jack Kilby</a:t>
            </a:r>
            <a:r>
              <a:rPr lang="zh-CN" altLang="en-US" dirty="0"/>
              <a:t>和仙童公司的</a:t>
            </a:r>
            <a:r>
              <a:rPr lang="en-US" altLang="zh-CN" dirty="0"/>
              <a:t>Robert Norton Noyce</a:t>
            </a:r>
            <a:r>
              <a:rPr lang="zh-CN" altLang="en-US" dirty="0"/>
              <a:t>发明了集成电路（实现了材料、元件和电路的三合一）。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theme/theme1.xml><?xml version="1.0" encoding="utf-8"?>
<a:theme xmlns:a="http://schemas.openxmlformats.org/drawingml/2006/main" name="回顾">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模拟电路与数字电路-第八章^7数字逻辑基础.pptx" id="{EB0E5BC3-DEFC-4133-8C4F-F039EE4A6DC0}" vid="{7006669E-53BF-42B6-B5D9-DFF4E3188E55}"/>
    </a:ext>
  </a:extLst>
</a:theme>
</file>

<file path=ppt/theme/theme2.xml><?xml version="1.0" encoding="utf-8"?>
<a:theme xmlns:a="http://schemas.openxmlformats.org/drawingml/2006/main" name="2_回顾">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模拟电路与数字电路-第八章^7数字逻辑基础.pptx" id="{EB0E5BC3-DEFC-4133-8C4F-F039EE4A6DC0}" vid="{9679E25E-AFC4-410C-B7F1-CDE52FF452B5}"/>
    </a:ext>
  </a:extLst>
</a:theme>
</file>

<file path=ppt/theme/theme3.xml><?xml version="1.0" encoding="utf-8"?>
<a:theme xmlns:a="http://schemas.openxmlformats.org/drawingml/2006/main" name="1_回顾">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模拟电路与数字电路-第八章^7数字逻辑基础.pptx" id="{EB0E5BC3-DEFC-4133-8C4F-F039EE4A6DC0}" vid="{D79FEA1A-73B6-4941-8914-FA9A52D9C0F4}"/>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模拟电路与数字电路-第八章^L7数字逻辑基础</Template>
  <TotalTime>2099</TotalTime>
  <Words>3065</Words>
  <Application>Microsoft Office PowerPoint</Application>
  <PresentationFormat>全屏显示(4:3)</PresentationFormat>
  <Paragraphs>647</Paragraphs>
  <Slides>66</Slides>
  <Notes>4</Notes>
  <HiddenSlides>3</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2</vt:i4>
      </vt:variant>
      <vt:variant>
        <vt:lpstr>幻灯片标题</vt:lpstr>
      </vt:variant>
      <vt:variant>
        <vt:i4>66</vt:i4>
      </vt:variant>
    </vt:vector>
  </HeadingPairs>
  <TitlesOfParts>
    <vt:vector size="85" baseType="lpstr">
      <vt:lpstr>Monotype Sorts</vt:lpstr>
      <vt:lpstr>黑体</vt:lpstr>
      <vt:lpstr>华文细黑</vt:lpstr>
      <vt:lpstr>华文中宋</vt:lpstr>
      <vt:lpstr>楷体_GB2312</vt:lpstr>
      <vt:lpstr>宋体</vt:lpstr>
      <vt:lpstr>幼圆</vt:lpstr>
      <vt:lpstr>Arial</vt:lpstr>
      <vt:lpstr>Arial Black</vt:lpstr>
      <vt:lpstr>Calibri</vt:lpstr>
      <vt:lpstr>Cambria Math</vt:lpstr>
      <vt:lpstr>Symbol</vt:lpstr>
      <vt:lpstr>Times New Roman</vt:lpstr>
      <vt:lpstr>Wingdings</vt:lpstr>
      <vt:lpstr>回顾</vt:lpstr>
      <vt:lpstr>2_回顾</vt:lpstr>
      <vt:lpstr>1_回顾</vt:lpstr>
      <vt:lpstr>Visio</vt:lpstr>
      <vt:lpstr>Photo Editor 照片</vt:lpstr>
      <vt:lpstr>模拟和数字电路</vt:lpstr>
      <vt:lpstr>联系方式</vt:lpstr>
      <vt:lpstr>PowerPoint 演示文稿</vt:lpstr>
      <vt:lpstr>课程内容（数字部分）</vt:lpstr>
      <vt:lpstr>课程概述</vt:lpstr>
      <vt:lpstr>教材与参考书目</vt:lpstr>
      <vt:lpstr>绪论和电路基础</vt:lpstr>
      <vt:lpstr> 1.1 电子技术</vt:lpstr>
      <vt:lpstr>电子技术发展历史</vt:lpstr>
      <vt:lpstr>真空二极管与三极管</vt:lpstr>
      <vt:lpstr>晶体管：二级管与三极管</vt:lpstr>
      <vt:lpstr>集成电路</vt:lpstr>
      <vt:lpstr>大规模集成电路</vt:lpstr>
      <vt:lpstr>超大规模集成电路</vt:lpstr>
      <vt:lpstr>信号：数学函数的物理表征</vt:lpstr>
      <vt:lpstr>1.1.3   模拟信号与数字信号</vt:lpstr>
      <vt:lpstr>1.1.4 电子系统</vt:lpstr>
      <vt:lpstr>扩声系统方框图</vt:lpstr>
      <vt:lpstr>自动计数系统方框图</vt:lpstr>
      <vt:lpstr>电子系统的基本组成框图</vt:lpstr>
      <vt:lpstr>1.2   电子电路的特点</vt:lpstr>
      <vt:lpstr>1.2.2  分立元件电路与集成电路</vt:lpstr>
      <vt:lpstr>1.2.4  电子电路的分析方法</vt:lpstr>
      <vt:lpstr>课外自学材料</vt:lpstr>
      <vt:lpstr>基本电路元件</vt:lpstr>
      <vt:lpstr>电容器（Capacitor）</vt:lpstr>
      <vt:lpstr>电容的简谐响应</vt:lpstr>
      <vt:lpstr>复数的极坐标表达法</vt:lpstr>
      <vt:lpstr>正弦函数的相量法表示</vt:lpstr>
      <vt:lpstr>运算关系</vt:lpstr>
      <vt:lpstr>同频率正弦相量变换性质</vt:lpstr>
      <vt:lpstr>电容器的复阻抗</vt:lpstr>
      <vt:lpstr>电感（Inductor）</vt:lpstr>
      <vt:lpstr>电感的简谐响应</vt:lpstr>
      <vt:lpstr>基本元件相量伏安特性</vt:lpstr>
      <vt:lpstr>相量法分析：电路阻抗</vt:lpstr>
      <vt:lpstr>频率响应</vt:lpstr>
      <vt:lpstr>对数幅频特性</vt:lpstr>
      <vt:lpstr>音响系统放大电路的幅频响应</vt:lpstr>
      <vt:lpstr>电压源与电流源</vt:lpstr>
      <vt:lpstr>实际电压源与电流源</vt:lpstr>
      <vt:lpstr>受控源</vt:lpstr>
      <vt:lpstr>分类</vt:lpstr>
      <vt:lpstr>电流控制的电流源 ( CCCS )</vt:lpstr>
      <vt:lpstr>电压控制的电流源 ( VCCS )</vt:lpstr>
      <vt:lpstr>电压控制的电压源 ( VCVS )</vt:lpstr>
      <vt:lpstr>电流控制的电压源 ( CCVS )</vt:lpstr>
      <vt:lpstr>真空二极管示意图</vt:lpstr>
      <vt:lpstr>真空三极管</vt:lpstr>
      <vt:lpstr>真空三极管工作原理</vt:lpstr>
      <vt:lpstr>电路基本定律（ Kirchhoff laws）</vt:lpstr>
      <vt:lpstr>基尔霍夫电流定律 (KCL)</vt:lpstr>
      <vt:lpstr>基尔霍夫电压定律 (KVL)</vt:lpstr>
      <vt:lpstr>电路分析基本方法</vt:lpstr>
      <vt:lpstr>支路电流法</vt:lpstr>
      <vt:lpstr>求解方程组</vt:lpstr>
      <vt:lpstr>回路电流法</vt:lpstr>
      <vt:lpstr>节点电压法</vt:lpstr>
      <vt:lpstr>叠加原理</vt:lpstr>
      <vt:lpstr>PowerPoint 演示文稿</vt:lpstr>
      <vt:lpstr>叠加原理示例</vt:lpstr>
      <vt:lpstr>叠加原理应用</vt:lpstr>
      <vt:lpstr>戴维南定理</vt:lpstr>
      <vt:lpstr>PowerPoint 演示文稿</vt:lpstr>
      <vt:lpstr>PowerPoint 演示文稿</vt:lpstr>
      <vt:lpstr>本讲小结</vt:lpstr>
    </vt:vector>
  </TitlesOfParts>
  <Company>1998,1,8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模拟和数字电路</dc:title>
  <dc:creator>姜 旭升</dc:creator>
  <cp:lastModifiedBy>姜 旭升</cp:lastModifiedBy>
  <cp:revision>15</cp:revision>
  <dcterms:created xsi:type="dcterms:W3CDTF">2018-09-04T06:54:36Z</dcterms:created>
  <dcterms:modified xsi:type="dcterms:W3CDTF">2020-09-18T01:45:08Z</dcterms:modified>
</cp:coreProperties>
</file>