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3" r:id="rId2"/>
    <p:sldMasterId id="2147483695" r:id="rId3"/>
  </p:sldMasterIdLst>
  <p:notesMasterIdLst>
    <p:notesMasterId r:id="rId29"/>
  </p:notesMasterIdLst>
  <p:sldIdLst>
    <p:sldId id="256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1000" r:id="rId14"/>
    <p:sldId id="545" r:id="rId15"/>
    <p:sldId id="546" r:id="rId16"/>
    <p:sldId id="547" r:id="rId17"/>
    <p:sldId id="548" r:id="rId18"/>
    <p:sldId id="1002" r:id="rId19"/>
    <p:sldId id="549" r:id="rId20"/>
    <p:sldId id="1001" r:id="rId21"/>
    <p:sldId id="1003" r:id="rId22"/>
    <p:sldId id="1004" r:id="rId23"/>
    <p:sldId id="299" r:id="rId24"/>
    <p:sldId id="1005" r:id="rId25"/>
    <p:sldId id="300" r:id="rId26"/>
    <p:sldId id="1006" r:id="rId27"/>
    <p:sldId id="100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4F81E-7C07-4E1C-909A-DF4E22A7576C}" v="2" dt="2019-10-11T04:01:26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75978" autoAdjust="0"/>
  </p:normalViewPr>
  <p:slideViewPr>
    <p:cSldViewPr snapToGrid="0" showGuides="1">
      <p:cViewPr varScale="1">
        <p:scale>
          <a:sx n="86" d="100"/>
          <a:sy n="86" d="100"/>
        </p:scale>
        <p:origin x="1956" y="90"/>
      </p:cViewPr>
      <p:guideLst>
        <p:guide orient="horz" pos="2183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姜 旭升" userId="eee34b3fdfebe250" providerId="LiveId" clId="{4B14F81E-7C07-4E1C-909A-DF4E22A7576C}"/>
    <pc:docChg chg="modSld">
      <pc:chgData name="姜 旭升" userId="eee34b3fdfebe250" providerId="LiveId" clId="{4B14F81E-7C07-4E1C-909A-DF4E22A7576C}" dt="2019-10-11T04:01:26.359" v="1"/>
      <pc:docMkLst>
        <pc:docMk/>
      </pc:docMkLst>
      <pc:sldChg chg="modTransition">
        <pc:chgData name="姜 旭升" userId="eee34b3fdfebe250" providerId="LiveId" clId="{4B14F81E-7C07-4E1C-909A-DF4E22A7576C}" dt="2019-10-11T04:01:26.359" v="1"/>
        <pc:sldMkLst>
          <pc:docMk/>
          <pc:sldMk cId="495378833" sldId="1002"/>
        </pc:sldMkLst>
      </pc:sldChg>
    </pc:docChg>
  </pc:docChgLst>
  <pc:docChgLst>
    <pc:chgData name="姜 旭升" userId="eee34b3fdfebe250" providerId="LiveId" clId="{4CD9D7AD-A087-4B49-BC66-E3B13FB5DAAD}"/>
    <pc:docChg chg="undo custSel addSld delSld modSld sldOrd">
      <pc:chgData name="姜 旭升" userId="eee34b3fdfebe250" providerId="LiveId" clId="{4CD9D7AD-A087-4B49-BC66-E3B13FB5DAAD}" dt="2018-10-10T13:44:29.590" v="1857"/>
      <pc:docMkLst>
        <pc:docMk/>
      </pc:docMkLst>
      <pc:sldChg chg="modSp">
        <pc:chgData name="姜 旭升" userId="eee34b3fdfebe250" providerId="LiveId" clId="{4CD9D7AD-A087-4B49-BC66-E3B13FB5DAAD}" dt="2018-10-06T13:23:40.978" v="160"/>
        <pc:sldMkLst>
          <pc:docMk/>
          <pc:sldMk cId="4155097636" sldId="256"/>
        </pc:sldMkLst>
        <pc:spChg chg="mod">
          <ac:chgData name="姜 旭升" userId="eee34b3fdfebe250" providerId="LiveId" clId="{4CD9D7AD-A087-4B49-BC66-E3B13FB5DAAD}" dt="2018-10-06T13:23:16.449" v="90"/>
          <ac:spMkLst>
            <pc:docMk/>
            <pc:sldMk cId="4155097636" sldId="256"/>
            <ac:spMk id="2" creationId="{B6C7A24E-8590-49F2-B0F0-784F3E2AF8AB}"/>
          </ac:spMkLst>
        </pc:spChg>
        <pc:spChg chg="mod">
          <ac:chgData name="姜 旭升" userId="eee34b3fdfebe250" providerId="LiveId" clId="{4CD9D7AD-A087-4B49-BC66-E3B13FB5DAAD}" dt="2018-10-06T13:23:40.978" v="160"/>
          <ac:spMkLst>
            <pc:docMk/>
            <pc:sldMk cId="4155097636" sldId="256"/>
            <ac:spMk id="3" creationId="{4AD83C38-4692-45D2-99BB-0B1EAFC52217}"/>
          </ac:spMkLst>
        </pc:spChg>
      </pc:sldChg>
      <pc:sldChg chg="addSp delSp modSp delAnim modAnim">
        <pc:chgData name="姜 旭升" userId="eee34b3fdfebe250" providerId="LiveId" clId="{4CD9D7AD-A087-4B49-BC66-E3B13FB5DAAD}" dt="2018-10-10T13:13:38.010" v="1255"/>
        <pc:sldMkLst>
          <pc:docMk/>
          <pc:sldMk cId="0" sldId="299"/>
        </pc:sldMkLst>
        <pc:spChg chg="add del mod">
          <ac:chgData name="姜 旭升" userId="eee34b3fdfebe250" providerId="LiveId" clId="{4CD9D7AD-A087-4B49-BC66-E3B13FB5DAAD}" dt="2018-10-06T15:30:09.232" v="789"/>
          <ac:spMkLst>
            <pc:docMk/>
            <pc:sldMk cId="0" sldId="299"/>
            <ac:spMk id="2" creationId="{B7089E43-E068-4B94-9FBD-A4961534BD79}"/>
          </ac:spMkLst>
        </pc:spChg>
        <pc:spChg chg="add mod">
          <ac:chgData name="姜 旭升" userId="eee34b3fdfebe250" providerId="LiveId" clId="{4CD9D7AD-A087-4B49-BC66-E3B13FB5DAAD}" dt="2018-10-06T15:30:54.972" v="797" actId="403"/>
          <ac:spMkLst>
            <pc:docMk/>
            <pc:sldMk cId="0" sldId="299"/>
            <ac:spMk id="8" creationId="{96921D59-3E8E-44C1-9864-E6E19F84187A}"/>
          </ac:spMkLst>
        </pc:spChg>
        <pc:spChg chg="mod">
          <ac:chgData name="姜 旭升" userId="eee34b3fdfebe250" providerId="LiveId" clId="{4CD9D7AD-A087-4B49-BC66-E3B13FB5DAAD}" dt="2018-10-06T15:34:40.609" v="804" actId="1076"/>
          <ac:spMkLst>
            <pc:docMk/>
            <pc:sldMk cId="0" sldId="299"/>
            <ac:spMk id="24580" creationId="{AEC45031-B1EB-4A86-9A8A-EDA7DAA15060}"/>
          </ac:spMkLst>
        </pc:spChg>
        <pc:spChg chg="del mod">
          <ac:chgData name="姜 旭升" userId="eee34b3fdfebe250" providerId="LiveId" clId="{4CD9D7AD-A087-4B49-BC66-E3B13FB5DAAD}" dt="2018-10-06T15:30:01.229" v="788" actId="478"/>
          <ac:spMkLst>
            <pc:docMk/>
            <pc:sldMk cId="0" sldId="299"/>
            <ac:spMk id="54275" creationId="{E0C93878-8B78-436E-924A-2F035A66F4A1}"/>
          </ac:spMkLst>
        </pc:spChg>
        <pc:spChg chg="mod">
          <ac:chgData name="姜 旭升" userId="eee34b3fdfebe250" providerId="LiveId" clId="{4CD9D7AD-A087-4B49-BC66-E3B13FB5DAAD}" dt="2018-10-10T13:13:38.010" v="1255"/>
          <ac:spMkLst>
            <pc:docMk/>
            <pc:sldMk cId="0" sldId="299"/>
            <ac:spMk id="54276" creationId="{D3FE090F-4C89-4476-9BE5-C05B24860CAE}"/>
          </ac:spMkLst>
        </pc:spChg>
        <pc:graphicFrameChg chg="mod">
          <ac:chgData name="姜 旭升" userId="eee34b3fdfebe250" providerId="LiveId" clId="{4CD9D7AD-A087-4B49-BC66-E3B13FB5DAAD}" dt="2018-10-06T15:30:59.380" v="798" actId="1076"/>
          <ac:graphicFrameMkLst>
            <pc:docMk/>
            <pc:sldMk cId="0" sldId="299"/>
            <ac:graphicFrameMk id="54277" creationId="{3C529C62-39C3-490B-8691-963EE29F5F6E}"/>
          </ac:graphicFrameMkLst>
        </pc:graphicFrameChg>
      </pc:sldChg>
      <pc:sldChg chg="addSp delSp modSp addAnim delAnim modAnim">
        <pc:chgData name="姜 旭升" userId="eee34b3fdfebe250" providerId="LiveId" clId="{4CD9D7AD-A087-4B49-BC66-E3B13FB5DAAD}" dt="2018-10-10T13:34:53.404" v="1483" actId="14100"/>
        <pc:sldMkLst>
          <pc:docMk/>
          <pc:sldMk cId="0" sldId="300"/>
        </pc:sldMkLst>
        <pc:spChg chg="add mod">
          <ac:chgData name="姜 旭升" userId="eee34b3fdfebe250" providerId="LiveId" clId="{4CD9D7AD-A087-4B49-BC66-E3B13FB5DAAD}" dt="2018-10-10T13:26:40.917" v="1398" actId="404"/>
          <ac:spMkLst>
            <pc:docMk/>
            <pc:sldMk cId="0" sldId="300"/>
            <ac:spMk id="2" creationId="{864A603F-9A5C-492A-BA5B-3707F1672B5A}"/>
          </ac:spMkLst>
        </pc:spChg>
        <pc:spChg chg="add mod">
          <ac:chgData name="姜 旭升" userId="eee34b3fdfebe250" providerId="LiveId" clId="{4CD9D7AD-A087-4B49-BC66-E3B13FB5DAAD}" dt="2018-10-10T13:27:11.734" v="1404" actId="5793"/>
          <ac:spMkLst>
            <pc:docMk/>
            <pc:sldMk cId="0" sldId="300"/>
            <ac:spMk id="3" creationId="{1D412098-F26E-40F0-919A-C8512B509C68}"/>
          </ac:spMkLst>
        </pc:spChg>
        <pc:spChg chg="mod">
          <ac:chgData name="姜 旭升" userId="eee34b3fdfebe250" providerId="LiveId" clId="{4CD9D7AD-A087-4B49-BC66-E3B13FB5DAAD}" dt="2018-10-10T13:28:16.953" v="1412" actId="2711"/>
          <ac:spMkLst>
            <pc:docMk/>
            <pc:sldMk cId="0" sldId="300"/>
            <ac:spMk id="18" creationId="{7715146A-320C-40AD-B4DD-491C6BE5D764}"/>
          </ac:spMkLst>
        </pc:spChg>
        <pc:spChg chg="mod">
          <ac:chgData name="姜 旭升" userId="eee34b3fdfebe250" providerId="LiveId" clId="{4CD9D7AD-A087-4B49-BC66-E3B13FB5DAAD}" dt="2018-10-10T13:28:23.953" v="1413" actId="1076"/>
          <ac:spMkLst>
            <pc:docMk/>
            <pc:sldMk cId="0" sldId="300"/>
            <ac:spMk id="19" creationId="{29493EC9-320D-4D49-92E2-5BC149E04DD0}"/>
          </ac:spMkLst>
        </pc:spChg>
        <pc:spChg chg="add mod">
          <ac:chgData name="姜 旭升" userId="eee34b3fdfebe250" providerId="LiveId" clId="{4CD9D7AD-A087-4B49-BC66-E3B13FB5DAAD}" dt="2018-10-10T13:30:15.984" v="1433" actId="2711"/>
          <ac:spMkLst>
            <pc:docMk/>
            <pc:sldMk cId="0" sldId="300"/>
            <ac:spMk id="29" creationId="{B7972013-B48C-465C-83CD-D060F83E425F}"/>
          </ac:spMkLst>
        </pc:spChg>
        <pc:spChg chg="add mod">
          <ac:chgData name="姜 旭升" userId="eee34b3fdfebe250" providerId="LiveId" clId="{4CD9D7AD-A087-4B49-BC66-E3B13FB5DAAD}" dt="2018-10-10T13:30:08.935" v="1432" actId="1076"/>
          <ac:spMkLst>
            <pc:docMk/>
            <pc:sldMk cId="0" sldId="300"/>
            <ac:spMk id="32" creationId="{6AADD6BD-CEC5-426B-B9C0-D6E44B7BC72A}"/>
          </ac:spMkLst>
        </pc:spChg>
        <pc:spChg chg="add mod">
          <ac:chgData name="姜 旭升" userId="eee34b3fdfebe250" providerId="LiveId" clId="{4CD9D7AD-A087-4B49-BC66-E3B13FB5DAAD}" dt="2018-10-10T13:30:50.236" v="1439" actId="2711"/>
          <ac:spMkLst>
            <pc:docMk/>
            <pc:sldMk cId="0" sldId="300"/>
            <ac:spMk id="35" creationId="{5EC8C86B-A4F9-4CAC-B04A-B6EA075E6F5B}"/>
          </ac:spMkLst>
        </pc:spChg>
        <pc:spChg chg="add mod">
          <ac:chgData name="姜 旭升" userId="eee34b3fdfebe250" providerId="LiveId" clId="{4CD9D7AD-A087-4B49-BC66-E3B13FB5DAAD}" dt="2018-10-10T13:34:53.404" v="1483" actId="14100"/>
          <ac:spMkLst>
            <pc:docMk/>
            <pc:sldMk cId="0" sldId="300"/>
            <ac:spMk id="40" creationId="{96A7A7D1-C48A-4EAE-B3E5-CE1BEDC9682B}"/>
          </ac:spMkLst>
        </pc:spChg>
        <pc:spChg chg="del mod">
          <ac:chgData name="姜 旭升" userId="eee34b3fdfebe250" providerId="LiveId" clId="{4CD9D7AD-A087-4B49-BC66-E3B13FB5DAAD}" dt="2018-10-10T13:25:58.650" v="1389" actId="478"/>
          <ac:spMkLst>
            <pc:docMk/>
            <pc:sldMk cId="0" sldId="300"/>
            <ac:spMk id="41988" creationId="{981E3C4D-D2ED-4A28-9335-91F6992F81A4}"/>
          </ac:spMkLst>
        </pc:spChg>
        <pc:spChg chg="del mod">
          <ac:chgData name="姜 旭升" userId="eee34b3fdfebe250" providerId="LiveId" clId="{4CD9D7AD-A087-4B49-BC66-E3B13FB5DAAD}" dt="2018-10-10T13:26:02.605" v="1390" actId="478"/>
          <ac:spMkLst>
            <pc:docMk/>
            <pc:sldMk cId="0" sldId="300"/>
            <ac:spMk id="55298" creationId="{57D2C560-2E7F-4219-8064-41949012026B}"/>
          </ac:spMkLst>
        </pc:spChg>
        <pc:spChg chg="del mod">
          <ac:chgData name="姜 旭升" userId="eee34b3fdfebe250" providerId="LiveId" clId="{4CD9D7AD-A087-4B49-BC66-E3B13FB5DAAD}" dt="2018-10-10T13:31:54.314" v="1443" actId="478"/>
          <ac:spMkLst>
            <pc:docMk/>
            <pc:sldMk cId="0" sldId="300"/>
            <ac:spMk id="55299" creationId="{80C30858-8135-4808-9B57-A63BAABF4385}"/>
          </ac:spMkLst>
        </pc:spChg>
        <pc:spChg chg="del mod">
          <ac:chgData name="姜 旭升" userId="eee34b3fdfebe250" providerId="LiveId" clId="{4CD9D7AD-A087-4B49-BC66-E3B13FB5DAAD}" dt="2018-10-10T13:26:53.023" v="1399" actId="478"/>
          <ac:spMkLst>
            <pc:docMk/>
            <pc:sldMk cId="0" sldId="300"/>
            <ac:spMk id="55301" creationId="{8E49C891-0F9E-4B2C-96F2-7B29666189BE}"/>
          </ac:spMkLst>
        </pc:spChg>
        <pc:grpChg chg="add mod">
          <ac:chgData name="姜 旭升" userId="eee34b3fdfebe250" providerId="LiveId" clId="{4CD9D7AD-A087-4B49-BC66-E3B13FB5DAAD}" dt="2018-10-10T13:27:54.452" v="1407" actId="1076"/>
          <ac:grpSpMkLst>
            <pc:docMk/>
            <pc:sldMk cId="0" sldId="300"/>
            <ac:grpSpMk id="8" creationId="{B0AE5D94-8F01-4ED6-B746-50332A749541}"/>
          </ac:grpSpMkLst>
        </pc:grpChg>
        <pc:cxnChg chg="add mod">
          <ac:chgData name="姜 旭升" userId="eee34b3fdfebe250" providerId="LiveId" clId="{4CD9D7AD-A087-4B49-BC66-E3B13FB5DAAD}" dt="2018-10-10T13:29:19.226" v="1422" actId="14100"/>
          <ac:cxnSpMkLst>
            <pc:docMk/>
            <pc:sldMk cId="0" sldId="300"/>
            <ac:cxnSpMk id="5" creationId="{D361CF1A-F02A-429D-96F1-FB12E674B5B3}"/>
          </ac:cxnSpMkLst>
        </pc:cxnChg>
        <pc:cxnChg chg="add mod">
          <ac:chgData name="姜 旭升" userId="eee34b3fdfebe250" providerId="LiveId" clId="{4CD9D7AD-A087-4B49-BC66-E3B13FB5DAAD}" dt="2018-10-10T13:28:40.226" v="1415" actId="11529"/>
          <ac:cxnSpMkLst>
            <pc:docMk/>
            <pc:sldMk cId="0" sldId="300"/>
            <ac:cxnSpMk id="7" creationId="{CE53603D-E663-4FBB-B494-2DADB5503B35}"/>
          </ac:cxnSpMkLst>
        </pc:cxnChg>
        <pc:cxnChg chg="add mod">
          <ac:chgData name="姜 旭升" userId="eee34b3fdfebe250" providerId="LiveId" clId="{4CD9D7AD-A087-4B49-BC66-E3B13FB5DAAD}" dt="2018-10-10T13:29:11.532" v="1421" actId="14100"/>
          <ac:cxnSpMkLst>
            <pc:docMk/>
            <pc:sldMk cId="0" sldId="300"/>
            <ac:cxnSpMk id="21" creationId="{5AC856C6-CAF3-4CF6-966E-6E106907CD95}"/>
          </ac:cxnSpMkLst>
        </pc:cxnChg>
        <pc:cxnChg chg="add mod">
          <ac:chgData name="姜 旭升" userId="eee34b3fdfebe250" providerId="LiveId" clId="{4CD9D7AD-A087-4B49-BC66-E3B13FB5DAAD}" dt="2018-10-10T13:28:59.048" v="1419" actId="14100"/>
          <ac:cxnSpMkLst>
            <pc:docMk/>
            <pc:sldMk cId="0" sldId="300"/>
            <ac:cxnSpMk id="24" creationId="{FEA8CD14-AB1D-4A24-BE00-DD59BF229274}"/>
          </ac:cxnSpMkLst>
        </pc:cxnChg>
        <pc:cxnChg chg="add mod">
          <ac:chgData name="姜 旭升" userId="eee34b3fdfebe250" providerId="LiveId" clId="{4CD9D7AD-A087-4B49-BC66-E3B13FB5DAAD}" dt="2018-10-10T13:29:45.712" v="1427" actId="11529"/>
          <ac:cxnSpMkLst>
            <pc:docMk/>
            <pc:sldMk cId="0" sldId="300"/>
            <ac:cxnSpMk id="31" creationId="{86B5687E-4FA4-4E39-8AB0-3FA6A5F579A3}"/>
          </ac:cxnSpMkLst>
        </pc:cxnChg>
        <pc:cxnChg chg="add mod">
          <ac:chgData name="姜 旭升" userId="eee34b3fdfebe250" providerId="LiveId" clId="{4CD9D7AD-A087-4B49-BC66-E3B13FB5DAAD}" dt="2018-10-10T13:31:01.265" v="1441" actId="14100"/>
          <ac:cxnSpMkLst>
            <pc:docMk/>
            <pc:sldMk cId="0" sldId="300"/>
            <ac:cxnSpMk id="34" creationId="{F773CD2F-CC0F-49BB-8D08-D9349136312E}"/>
          </ac:cxnSpMkLst>
        </pc:cxnChg>
        <pc:cxnChg chg="add mod">
          <ac:chgData name="姜 旭升" userId="eee34b3fdfebe250" providerId="LiveId" clId="{4CD9D7AD-A087-4B49-BC66-E3B13FB5DAAD}" dt="2018-10-10T13:31:14.883" v="1442" actId="11529"/>
          <ac:cxnSpMkLst>
            <pc:docMk/>
            <pc:sldMk cId="0" sldId="300"/>
            <ac:cxnSpMk id="39" creationId="{70989DD5-9AC1-43A4-992A-2A9B1AAF97E1}"/>
          </ac:cxnSpMkLst>
        </pc:cxnChg>
      </pc:sldChg>
      <pc:sldChg chg="addSp delSp modSp delAnim">
        <pc:chgData name="姜 旭升" userId="eee34b3fdfebe250" providerId="LiveId" clId="{4CD9D7AD-A087-4B49-BC66-E3B13FB5DAAD}" dt="2018-10-06T13:25:19.044" v="207"/>
        <pc:sldMkLst>
          <pc:docMk/>
          <pc:sldMk cId="0" sldId="536"/>
        </pc:sldMkLst>
        <pc:spChg chg="add del mod">
          <ac:chgData name="姜 旭升" userId="eee34b3fdfebe250" providerId="LiveId" clId="{4CD9D7AD-A087-4B49-BC66-E3B13FB5DAAD}" dt="2018-10-06T13:25:19.044" v="207"/>
          <ac:spMkLst>
            <pc:docMk/>
            <pc:sldMk cId="0" sldId="536"/>
            <ac:spMk id="2" creationId="{742F8ACA-5B5F-40EC-A27E-66506384B74E}"/>
          </ac:spMkLst>
        </pc:spChg>
        <pc:spChg chg="add del mod">
          <ac:chgData name="姜 旭升" userId="eee34b3fdfebe250" providerId="LiveId" clId="{4CD9D7AD-A087-4B49-BC66-E3B13FB5DAAD}" dt="2018-10-06T13:25:19.044" v="207"/>
          <ac:spMkLst>
            <pc:docMk/>
            <pc:sldMk cId="0" sldId="536"/>
            <ac:spMk id="3" creationId="{40AF3752-B5D4-4A81-9E3D-D7BBCFA2F321}"/>
          </ac:spMkLst>
        </pc:spChg>
        <pc:spChg chg="del">
          <ac:chgData name="姜 旭升" userId="eee34b3fdfebe250" providerId="LiveId" clId="{4CD9D7AD-A087-4B49-BC66-E3B13FB5DAAD}" dt="2018-10-06T13:24:52.839" v="165" actId="478"/>
          <ac:spMkLst>
            <pc:docMk/>
            <pc:sldMk cId="0" sldId="536"/>
            <ac:spMk id="344067" creationId="{874B3271-EBE2-47B1-A609-F2CF6DE53664}"/>
          </ac:spMkLst>
        </pc:spChg>
        <pc:spChg chg="mod">
          <ac:chgData name="姜 旭升" userId="eee34b3fdfebe250" providerId="LiveId" clId="{4CD9D7AD-A087-4B49-BC66-E3B13FB5DAAD}" dt="2018-10-06T13:25:13.870" v="206"/>
          <ac:spMkLst>
            <pc:docMk/>
            <pc:sldMk cId="0" sldId="536"/>
            <ac:spMk id="344109" creationId="{910B26F7-51F0-48D0-8916-EDA0D8F147C4}"/>
          </ac:spMkLst>
        </pc:spChg>
        <pc:spChg chg="del">
          <ac:chgData name="姜 旭升" userId="eee34b3fdfebe250" providerId="LiveId" clId="{4CD9D7AD-A087-4B49-BC66-E3B13FB5DAAD}" dt="2018-10-06T13:24:36.414" v="162" actId="478"/>
          <ac:spMkLst>
            <pc:docMk/>
            <pc:sldMk cId="0" sldId="536"/>
            <ac:spMk id="344113" creationId="{A3A9574E-8AAA-4269-A929-C677F3C9D17D}"/>
          </ac:spMkLst>
        </pc:spChg>
        <pc:spChg chg="del">
          <ac:chgData name="姜 旭升" userId="eee34b3fdfebe250" providerId="LiveId" clId="{4CD9D7AD-A087-4B49-BC66-E3B13FB5DAAD}" dt="2018-10-06T13:24:37.443" v="163" actId="478"/>
          <ac:spMkLst>
            <pc:docMk/>
            <pc:sldMk cId="0" sldId="536"/>
            <ac:spMk id="344114" creationId="{6BFD3BBD-43B8-4C89-AD97-11B97EAC8D40}"/>
          </ac:spMkLst>
        </pc:spChg>
      </pc:sldChg>
      <pc:sldChg chg="addSp delSp modSp modAnim">
        <pc:chgData name="姜 旭升" userId="eee34b3fdfebe250" providerId="LiveId" clId="{4CD9D7AD-A087-4B49-BC66-E3B13FB5DAAD}" dt="2018-10-06T13:27:34.880" v="237" actId="1076"/>
        <pc:sldMkLst>
          <pc:docMk/>
          <pc:sldMk cId="0" sldId="537"/>
        </pc:sldMkLst>
        <pc:spChg chg="add del mod">
          <ac:chgData name="姜 旭升" userId="eee34b3fdfebe250" providerId="LiveId" clId="{4CD9D7AD-A087-4B49-BC66-E3B13FB5DAAD}" dt="2018-10-06T13:26:37.436" v="210"/>
          <ac:spMkLst>
            <pc:docMk/>
            <pc:sldMk cId="0" sldId="537"/>
            <ac:spMk id="2" creationId="{0AD6ABE8-B24E-4D79-A1F9-AB8E3E471C1E}"/>
          </ac:spMkLst>
        </pc:spChg>
        <pc:spChg chg="add del mod">
          <ac:chgData name="姜 旭升" userId="eee34b3fdfebe250" providerId="LiveId" clId="{4CD9D7AD-A087-4B49-BC66-E3B13FB5DAAD}" dt="2018-10-06T13:26:37.436" v="210"/>
          <ac:spMkLst>
            <pc:docMk/>
            <pc:sldMk cId="0" sldId="537"/>
            <ac:spMk id="3" creationId="{3DC911D1-A493-4BEB-ABD1-CE1FA7CA8860}"/>
          </ac:spMkLst>
        </pc:spChg>
        <pc:spChg chg="mod">
          <ac:chgData name="姜 旭升" userId="eee34b3fdfebe250" providerId="LiveId" clId="{4CD9D7AD-A087-4B49-BC66-E3B13FB5DAAD}" dt="2018-10-06T13:27:30.132" v="236" actId="404"/>
          <ac:spMkLst>
            <pc:docMk/>
            <pc:sldMk cId="0" sldId="537"/>
            <ac:spMk id="345097" creationId="{850B6499-414C-4D52-AB1B-F59E9D380153}"/>
          </ac:spMkLst>
        </pc:spChg>
        <pc:spChg chg="mod">
          <ac:chgData name="姜 旭升" userId="eee34b3fdfebe250" providerId="LiveId" clId="{4CD9D7AD-A087-4B49-BC66-E3B13FB5DAAD}" dt="2018-10-06T13:27:30.132" v="236" actId="404"/>
          <ac:spMkLst>
            <pc:docMk/>
            <pc:sldMk cId="0" sldId="537"/>
            <ac:spMk id="345098" creationId="{5D9D85CE-4A9F-46B4-8AAE-AF888C9750A2}"/>
          </ac:spMkLst>
        </pc:spChg>
        <pc:spChg chg="mod">
          <ac:chgData name="姜 旭升" userId="eee34b3fdfebe250" providerId="LiveId" clId="{4CD9D7AD-A087-4B49-BC66-E3B13FB5DAAD}" dt="2018-10-06T13:27:30.132" v="236" actId="404"/>
          <ac:spMkLst>
            <pc:docMk/>
            <pc:sldMk cId="0" sldId="537"/>
            <ac:spMk id="345099" creationId="{069A4FBB-5ACD-4DF0-A216-785F9305B675}"/>
          </ac:spMkLst>
        </pc:spChg>
        <pc:spChg chg="mod">
          <ac:chgData name="姜 旭升" userId="eee34b3fdfebe250" providerId="LiveId" clId="{4CD9D7AD-A087-4B49-BC66-E3B13FB5DAAD}" dt="2018-10-06T13:27:30.132" v="236" actId="404"/>
          <ac:spMkLst>
            <pc:docMk/>
            <pc:sldMk cId="0" sldId="537"/>
            <ac:spMk id="345100" creationId="{92D6744D-68E9-4F03-B123-7FF497144687}"/>
          </ac:spMkLst>
        </pc:spChg>
        <pc:spChg chg="mod">
          <ac:chgData name="姜 旭升" userId="eee34b3fdfebe250" providerId="LiveId" clId="{4CD9D7AD-A087-4B49-BC66-E3B13FB5DAAD}" dt="2018-10-06T13:27:30.132" v="236" actId="404"/>
          <ac:spMkLst>
            <pc:docMk/>
            <pc:sldMk cId="0" sldId="537"/>
            <ac:spMk id="345101" creationId="{536A815B-3444-4182-8A1E-C0348F866422}"/>
          </ac:spMkLst>
        </pc:spChg>
        <pc:spChg chg="mod">
          <ac:chgData name="姜 旭升" userId="eee34b3fdfebe250" providerId="LiveId" clId="{4CD9D7AD-A087-4B49-BC66-E3B13FB5DAAD}" dt="2018-10-06T13:27:21.767" v="233" actId="164"/>
          <ac:spMkLst>
            <pc:docMk/>
            <pc:sldMk cId="0" sldId="537"/>
            <ac:spMk id="345102" creationId="{9F055FB1-B489-472D-8468-244364C7FDFB}"/>
          </ac:spMkLst>
        </pc:spChg>
        <pc:spChg chg="mod">
          <ac:chgData name="姜 旭升" userId="eee34b3fdfebe250" providerId="LiveId" clId="{4CD9D7AD-A087-4B49-BC66-E3B13FB5DAAD}" dt="2018-10-06T13:27:21.767" v="233" actId="164"/>
          <ac:spMkLst>
            <pc:docMk/>
            <pc:sldMk cId="0" sldId="537"/>
            <ac:spMk id="345103" creationId="{AFA3AF3B-0919-4B3A-9618-0BD6100D67B4}"/>
          </ac:spMkLst>
        </pc:spChg>
        <pc:spChg chg="mod">
          <ac:chgData name="姜 旭升" userId="eee34b3fdfebe250" providerId="LiveId" clId="{4CD9D7AD-A087-4B49-BC66-E3B13FB5DAAD}" dt="2018-10-06T13:27:21.767" v="233" actId="164"/>
          <ac:spMkLst>
            <pc:docMk/>
            <pc:sldMk cId="0" sldId="537"/>
            <ac:spMk id="345104" creationId="{1EB66003-C311-440A-8D9C-5EB039DA6224}"/>
          </ac:spMkLst>
        </pc:spChg>
        <pc:spChg chg="mod">
          <ac:chgData name="姜 旭升" userId="eee34b3fdfebe250" providerId="LiveId" clId="{4CD9D7AD-A087-4B49-BC66-E3B13FB5DAAD}" dt="2018-10-06T13:27:21.767" v="233" actId="164"/>
          <ac:spMkLst>
            <pc:docMk/>
            <pc:sldMk cId="0" sldId="537"/>
            <ac:spMk id="345105" creationId="{5C533537-B24C-4CF1-84FC-83910831458D}"/>
          </ac:spMkLst>
        </pc:spChg>
        <pc:spChg chg="mod">
          <ac:chgData name="姜 旭升" userId="eee34b3fdfebe250" providerId="LiveId" clId="{4CD9D7AD-A087-4B49-BC66-E3B13FB5DAAD}" dt="2018-10-06T13:27:21.767" v="233" actId="164"/>
          <ac:spMkLst>
            <pc:docMk/>
            <pc:sldMk cId="0" sldId="537"/>
            <ac:spMk id="345106" creationId="{AF009696-BBCB-4B2D-B84A-0013D50B5321}"/>
          </ac:spMkLst>
        </pc:spChg>
        <pc:spChg chg="mod">
          <ac:chgData name="姜 旭升" userId="eee34b3fdfebe250" providerId="LiveId" clId="{4CD9D7AD-A087-4B49-BC66-E3B13FB5DAAD}" dt="2018-10-06T13:27:21.767" v="233" actId="164"/>
          <ac:spMkLst>
            <pc:docMk/>
            <pc:sldMk cId="0" sldId="537"/>
            <ac:spMk id="345107" creationId="{8DB90DA0-AF56-469D-AD52-CEA5160B58A0}"/>
          </ac:spMkLst>
        </pc:spChg>
        <pc:spChg chg="mod">
          <ac:chgData name="姜 旭升" userId="eee34b3fdfebe250" providerId="LiveId" clId="{4CD9D7AD-A087-4B49-BC66-E3B13FB5DAAD}" dt="2018-10-06T13:26:54.683" v="230"/>
          <ac:spMkLst>
            <pc:docMk/>
            <pc:sldMk cId="0" sldId="537"/>
            <ac:spMk id="345111" creationId="{0DD71B62-25F1-40A2-BBA7-09EA3C97192D}"/>
          </ac:spMkLst>
        </pc:spChg>
        <pc:spChg chg="del">
          <ac:chgData name="姜 旭升" userId="eee34b3fdfebe250" providerId="LiveId" clId="{4CD9D7AD-A087-4B49-BC66-E3B13FB5DAAD}" dt="2018-10-06T13:26:22.063" v="209" actId="478"/>
          <ac:spMkLst>
            <pc:docMk/>
            <pc:sldMk cId="0" sldId="537"/>
            <ac:spMk id="345122" creationId="{BB910CDB-C406-42C1-8839-71925BA52540}"/>
          </ac:spMkLst>
        </pc:spChg>
        <pc:spChg chg="del">
          <ac:chgData name="姜 旭升" userId="eee34b3fdfebe250" providerId="LiveId" clId="{4CD9D7AD-A087-4B49-BC66-E3B13FB5DAAD}" dt="2018-10-06T13:26:20.567" v="208" actId="478"/>
          <ac:spMkLst>
            <pc:docMk/>
            <pc:sldMk cId="0" sldId="537"/>
            <ac:spMk id="345123" creationId="{12105ACF-E469-46D9-A23A-1C96F580EF82}"/>
          </ac:spMkLst>
        </pc:spChg>
        <pc:grpChg chg="add mod">
          <ac:chgData name="姜 旭升" userId="eee34b3fdfebe250" providerId="LiveId" clId="{4CD9D7AD-A087-4B49-BC66-E3B13FB5DAAD}" dt="2018-10-06T13:27:34.880" v="237" actId="1076"/>
          <ac:grpSpMkLst>
            <pc:docMk/>
            <pc:sldMk cId="0" sldId="537"/>
            <ac:grpSpMk id="4" creationId="{B2988ECB-B364-4A40-B1A9-1AB427070A9A}"/>
          </ac:grpSpMkLst>
        </pc:grpChg>
        <pc:grpChg chg="mod">
          <ac:chgData name="姜 旭升" userId="eee34b3fdfebe250" providerId="LiveId" clId="{4CD9D7AD-A087-4B49-BC66-E3B13FB5DAAD}" dt="2018-10-06T13:27:30.132" v="236" actId="404"/>
          <ac:grpSpMkLst>
            <pc:docMk/>
            <pc:sldMk cId="0" sldId="537"/>
            <ac:grpSpMk id="345124" creationId="{A142CDD7-C38F-4AE6-9193-090181F48298}"/>
          </ac:grpSpMkLst>
        </pc:grpChg>
      </pc:sldChg>
      <pc:sldChg chg="addSp delSp modSp">
        <pc:chgData name="姜 旭升" userId="eee34b3fdfebe250" providerId="LiveId" clId="{4CD9D7AD-A087-4B49-BC66-E3B13FB5DAAD}" dt="2018-10-06T13:29:14.194" v="243" actId="1076"/>
        <pc:sldMkLst>
          <pc:docMk/>
          <pc:sldMk cId="0" sldId="538"/>
        </pc:sldMkLst>
        <pc:spChg chg="add del mod">
          <ac:chgData name="姜 旭升" userId="eee34b3fdfebe250" providerId="LiveId" clId="{4CD9D7AD-A087-4B49-BC66-E3B13FB5DAAD}" dt="2018-10-06T13:29:01.796" v="242"/>
          <ac:spMkLst>
            <pc:docMk/>
            <pc:sldMk cId="0" sldId="538"/>
            <ac:spMk id="2" creationId="{A3997E9F-5110-42A6-A2C3-DE9F18AE321A}"/>
          </ac:spMkLst>
        </pc:spChg>
        <pc:spChg chg="mod">
          <ac:chgData name="姜 旭升" userId="eee34b3fdfebe250" providerId="LiveId" clId="{4CD9D7AD-A087-4B49-BC66-E3B13FB5DAAD}" dt="2018-10-06T13:29:14.194" v="243" actId="1076"/>
          <ac:spMkLst>
            <pc:docMk/>
            <pc:sldMk cId="0" sldId="538"/>
            <ac:spMk id="346115" creationId="{CD1199D5-7A11-460C-9920-4E5BDFDC9526}"/>
          </ac:spMkLst>
        </pc:spChg>
        <pc:spChg chg="del">
          <ac:chgData name="姜 旭升" userId="eee34b3fdfebe250" providerId="LiveId" clId="{4CD9D7AD-A087-4B49-BC66-E3B13FB5DAAD}" dt="2018-10-06T13:28:54.868" v="240" actId="478"/>
          <ac:spMkLst>
            <pc:docMk/>
            <pc:sldMk cId="0" sldId="538"/>
            <ac:spMk id="346199" creationId="{1EB7520D-0FEF-49F3-9E66-87C65E904632}"/>
          </ac:spMkLst>
        </pc:spChg>
        <pc:spChg chg="del">
          <ac:chgData name="姜 旭升" userId="eee34b3fdfebe250" providerId="LiveId" clId="{4CD9D7AD-A087-4B49-BC66-E3B13FB5DAAD}" dt="2018-10-06T13:28:09.634" v="239" actId="478"/>
          <ac:spMkLst>
            <pc:docMk/>
            <pc:sldMk cId="0" sldId="538"/>
            <ac:spMk id="346209" creationId="{3B9B1E3B-7462-4998-A825-A720FE3B1482}"/>
          </ac:spMkLst>
        </pc:spChg>
        <pc:spChg chg="del">
          <ac:chgData name="姜 旭升" userId="eee34b3fdfebe250" providerId="LiveId" clId="{4CD9D7AD-A087-4B49-BC66-E3B13FB5DAAD}" dt="2018-10-06T13:28:08.715" v="238" actId="478"/>
          <ac:spMkLst>
            <pc:docMk/>
            <pc:sldMk cId="0" sldId="538"/>
            <ac:spMk id="346210" creationId="{E3F606E1-4CA2-4803-83AE-F5050E0A3642}"/>
          </ac:spMkLst>
        </pc:spChg>
      </pc:sldChg>
      <pc:sldChg chg="addSp delSp modSp delAnim modAnim">
        <pc:chgData name="姜 旭升" userId="eee34b3fdfebe250" providerId="LiveId" clId="{4CD9D7AD-A087-4B49-BC66-E3B13FB5DAAD}" dt="2018-10-06T13:33:14.295" v="260"/>
        <pc:sldMkLst>
          <pc:docMk/>
          <pc:sldMk cId="0" sldId="539"/>
        </pc:sldMkLst>
        <pc:spChg chg="add del mod">
          <ac:chgData name="姜 旭升" userId="eee34b3fdfebe250" providerId="LiveId" clId="{4CD9D7AD-A087-4B49-BC66-E3B13FB5DAAD}" dt="2018-10-06T13:33:14.295" v="260"/>
          <ac:spMkLst>
            <pc:docMk/>
            <pc:sldMk cId="0" sldId="539"/>
            <ac:spMk id="3" creationId="{7DA38E94-858C-4CCF-8182-A6075FF38D68}"/>
          </ac:spMkLst>
        </pc:spChg>
        <pc:spChg chg="del">
          <ac:chgData name="姜 旭升" userId="eee34b3fdfebe250" providerId="LiveId" clId="{4CD9D7AD-A087-4B49-BC66-E3B13FB5DAAD}" dt="2018-10-06T13:32:49.422" v="255" actId="478"/>
          <ac:spMkLst>
            <pc:docMk/>
            <pc:sldMk cId="0" sldId="539"/>
            <ac:spMk id="150" creationId="{394F8F0E-E8B2-4122-A267-489BFDAA36AB}"/>
          </ac:spMkLst>
        </pc:spChg>
        <pc:spChg chg="del">
          <ac:chgData name="姜 旭升" userId="eee34b3fdfebe250" providerId="LiveId" clId="{4CD9D7AD-A087-4B49-BC66-E3B13FB5DAAD}" dt="2018-10-06T13:32:42.310" v="253" actId="478"/>
          <ac:spMkLst>
            <pc:docMk/>
            <pc:sldMk cId="0" sldId="539"/>
            <ac:spMk id="347142" creationId="{061468C8-13F3-409C-94B4-FAB427EF2D3D}"/>
          </ac:spMkLst>
        </pc:spChg>
        <pc:spChg chg="mod">
          <ac:chgData name="姜 旭升" userId="eee34b3fdfebe250" providerId="LiveId" clId="{4CD9D7AD-A087-4B49-BC66-E3B13FB5DAAD}" dt="2018-10-06T13:33:04.552" v="258" actId="164"/>
          <ac:spMkLst>
            <pc:docMk/>
            <pc:sldMk cId="0" sldId="539"/>
            <ac:spMk id="347193" creationId="{F751EA09-18A7-4571-B8BA-5670BBF5974B}"/>
          </ac:spMkLst>
        </pc:spChg>
        <pc:spChg chg="mod">
          <ac:chgData name="姜 旭升" userId="eee34b3fdfebe250" providerId="LiveId" clId="{4CD9D7AD-A087-4B49-BC66-E3B13FB5DAAD}" dt="2018-10-06T13:33:04.552" v="258" actId="164"/>
          <ac:spMkLst>
            <pc:docMk/>
            <pc:sldMk cId="0" sldId="539"/>
            <ac:spMk id="347194" creationId="{5E30B564-ADCE-4AF7-9CF0-F63C725DD1C9}"/>
          </ac:spMkLst>
        </pc:spChg>
        <pc:spChg chg="mod">
          <ac:chgData name="姜 旭升" userId="eee34b3fdfebe250" providerId="LiveId" clId="{4CD9D7AD-A087-4B49-BC66-E3B13FB5DAAD}" dt="2018-10-06T13:33:04.552" v="258" actId="164"/>
          <ac:spMkLst>
            <pc:docMk/>
            <pc:sldMk cId="0" sldId="539"/>
            <ac:spMk id="347195" creationId="{6F9CDE53-339A-4024-B644-C8CA4FB859C9}"/>
          </ac:spMkLst>
        </pc:spChg>
        <pc:spChg chg="mod">
          <ac:chgData name="姜 旭升" userId="eee34b3fdfebe250" providerId="LiveId" clId="{4CD9D7AD-A087-4B49-BC66-E3B13FB5DAAD}" dt="2018-10-06T13:33:04.552" v="258" actId="164"/>
          <ac:spMkLst>
            <pc:docMk/>
            <pc:sldMk cId="0" sldId="539"/>
            <ac:spMk id="347196" creationId="{8927C263-312B-4391-8ACB-DC5CABDE1855}"/>
          </ac:spMkLst>
        </pc:spChg>
        <pc:spChg chg="mod">
          <ac:chgData name="姜 旭升" userId="eee34b3fdfebe250" providerId="LiveId" clId="{4CD9D7AD-A087-4B49-BC66-E3B13FB5DAAD}" dt="2018-10-06T13:33:04.552" v="258" actId="164"/>
          <ac:spMkLst>
            <pc:docMk/>
            <pc:sldMk cId="0" sldId="539"/>
            <ac:spMk id="347197" creationId="{748152CD-D123-46D7-A5AC-EEB8F5BBACE4}"/>
          </ac:spMkLst>
        </pc:spChg>
        <pc:spChg chg="mod">
          <ac:chgData name="姜 旭升" userId="eee34b3fdfebe250" providerId="LiveId" clId="{4CD9D7AD-A087-4B49-BC66-E3B13FB5DAAD}" dt="2018-10-06T13:30:34.995" v="252"/>
          <ac:spMkLst>
            <pc:docMk/>
            <pc:sldMk cId="0" sldId="539"/>
            <ac:spMk id="347237" creationId="{FA57D09C-3961-4BAC-9DB4-5F294356607B}"/>
          </ac:spMkLst>
        </pc:spChg>
        <pc:spChg chg="del">
          <ac:chgData name="姜 旭升" userId="eee34b3fdfebe250" providerId="LiveId" clId="{4CD9D7AD-A087-4B49-BC66-E3B13FB5DAAD}" dt="2018-10-06T13:30:18.847" v="245" actId="478"/>
          <ac:spMkLst>
            <pc:docMk/>
            <pc:sldMk cId="0" sldId="539"/>
            <ac:spMk id="347285" creationId="{F9148A63-0859-4316-AF45-CE4CB373BEC6}"/>
          </ac:spMkLst>
        </pc:spChg>
        <pc:spChg chg="del">
          <ac:chgData name="姜 旭升" userId="eee34b3fdfebe250" providerId="LiveId" clId="{4CD9D7AD-A087-4B49-BC66-E3B13FB5DAAD}" dt="2018-10-06T13:30:17.879" v="244" actId="478"/>
          <ac:spMkLst>
            <pc:docMk/>
            <pc:sldMk cId="0" sldId="539"/>
            <ac:spMk id="347286" creationId="{723FC677-C969-4C14-8D68-CD1C2DE22863}"/>
          </ac:spMkLst>
        </pc:spChg>
        <pc:grpChg chg="add mod">
          <ac:chgData name="姜 旭升" userId="eee34b3fdfebe250" providerId="LiveId" clId="{4CD9D7AD-A087-4B49-BC66-E3B13FB5DAAD}" dt="2018-10-06T13:33:07.181" v="259" actId="1076"/>
          <ac:grpSpMkLst>
            <pc:docMk/>
            <pc:sldMk cId="0" sldId="539"/>
            <ac:grpSpMk id="2" creationId="{E578E816-9DD5-42F8-8F70-256FCFEF7F44}"/>
          </ac:grpSpMkLst>
        </pc:grpChg>
        <pc:grpChg chg="del">
          <ac:chgData name="姜 旭升" userId="eee34b3fdfebe250" providerId="LiveId" clId="{4CD9D7AD-A087-4B49-BC66-E3B13FB5DAAD}" dt="2018-10-06T13:32:49.422" v="255" actId="478"/>
          <ac:grpSpMkLst>
            <pc:docMk/>
            <pc:sldMk cId="0" sldId="539"/>
            <ac:grpSpMk id="347143" creationId="{EB65B383-7872-4B8E-8864-1A12F963D632}"/>
          </ac:grpSpMkLst>
        </pc:grpChg>
        <pc:grpChg chg="del">
          <ac:chgData name="姜 旭升" userId="eee34b3fdfebe250" providerId="LiveId" clId="{4CD9D7AD-A087-4B49-BC66-E3B13FB5DAAD}" dt="2018-10-06T13:32:49.422" v="255" actId="478"/>
          <ac:grpSpMkLst>
            <pc:docMk/>
            <pc:sldMk cId="0" sldId="539"/>
            <ac:grpSpMk id="347147" creationId="{36F2AE29-E673-4DD1-9A81-01899215075E}"/>
          </ac:grpSpMkLst>
        </pc:grpChg>
        <pc:grpChg chg="del">
          <ac:chgData name="姜 旭升" userId="eee34b3fdfebe250" providerId="LiveId" clId="{4CD9D7AD-A087-4B49-BC66-E3B13FB5DAAD}" dt="2018-10-06T13:32:49.422" v="255" actId="478"/>
          <ac:grpSpMkLst>
            <pc:docMk/>
            <pc:sldMk cId="0" sldId="539"/>
            <ac:grpSpMk id="347151" creationId="{15CD1D88-C760-4FE6-8263-E6262E473CED}"/>
          </ac:grpSpMkLst>
        </pc:grpChg>
        <pc:grpChg chg="del">
          <ac:chgData name="姜 旭升" userId="eee34b3fdfebe250" providerId="LiveId" clId="{4CD9D7AD-A087-4B49-BC66-E3B13FB5DAAD}" dt="2018-10-06T13:32:49.422" v="255" actId="478"/>
          <ac:grpSpMkLst>
            <pc:docMk/>
            <pc:sldMk cId="0" sldId="539"/>
            <ac:grpSpMk id="347155" creationId="{1E587B4F-5FD1-4930-AAAA-7E6895E4DF31}"/>
          </ac:grpSpMkLst>
        </pc:grpChg>
        <pc:grpChg chg="del">
          <ac:chgData name="姜 旭升" userId="eee34b3fdfebe250" providerId="LiveId" clId="{4CD9D7AD-A087-4B49-BC66-E3B13FB5DAAD}" dt="2018-10-06T13:32:49.422" v="255" actId="478"/>
          <ac:grpSpMkLst>
            <pc:docMk/>
            <pc:sldMk cId="0" sldId="539"/>
            <ac:grpSpMk id="347159" creationId="{44246E6A-3BF0-475C-8744-0A91C6527154}"/>
          </ac:grpSpMkLst>
        </pc:grpChg>
        <pc:grpChg chg="del">
          <ac:chgData name="姜 旭升" userId="eee34b3fdfebe250" providerId="LiveId" clId="{4CD9D7AD-A087-4B49-BC66-E3B13FB5DAAD}" dt="2018-10-06T13:32:49.422" v="255" actId="478"/>
          <ac:grpSpMkLst>
            <pc:docMk/>
            <pc:sldMk cId="0" sldId="539"/>
            <ac:grpSpMk id="347162" creationId="{14877E60-CDDF-4F32-8324-4C381F3A5377}"/>
          </ac:grpSpMkLst>
        </pc:grpChg>
        <pc:grpChg chg="del">
          <ac:chgData name="姜 旭升" userId="eee34b3fdfebe250" providerId="LiveId" clId="{4CD9D7AD-A087-4B49-BC66-E3B13FB5DAAD}" dt="2018-10-06T13:32:49.422" v="255" actId="478"/>
          <ac:grpSpMkLst>
            <pc:docMk/>
            <pc:sldMk cId="0" sldId="539"/>
            <ac:grpSpMk id="347169" creationId="{17473278-78BE-4E32-A4EB-C37BCD37A257}"/>
          </ac:grpSpMkLst>
        </pc:grpChg>
        <pc:grpChg chg="del">
          <ac:chgData name="姜 旭升" userId="eee34b3fdfebe250" providerId="LiveId" clId="{4CD9D7AD-A087-4B49-BC66-E3B13FB5DAAD}" dt="2018-10-06T13:32:49.422" v="255" actId="478"/>
          <ac:grpSpMkLst>
            <pc:docMk/>
            <pc:sldMk cId="0" sldId="539"/>
            <ac:grpSpMk id="347172" creationId="{F07720AF-C045-4C0B-B947-F8D01ED7D875}"/>
          </ac:grpSpMkLst>
        </pc:grpChg>
        <pc:grpChg chg="del">
          <ac:chgData name="姜 旭升" userId="eee34b3fdfebe250" providerId="LiveId" clId="{4CD9D7AD-A087-4B49-BC66-E3B13FB5DAAD}" dt="2018-10-06T13:32:49.422" v="255" actId="478"/>
          <ac:grpSpMkLst>
            <pc:docMk/>
            <pc:sldMk cId="0" sldId="539"/>
            <ac:grpSpMk id="347177" creationId="{E83F8E82-E49C-4807-AD85-A0D5720195CF}"/>
          </ac:grpSpMkLst>
        </pc:grpChg>
        <pc:grpChg chg="del">
          <ac:chgData name="姜 旭升" userId="eee34b3fdfebe250" providerId="LiveId" clId="{4CD9D7AD-A087-4B49-BC66-E3B13FB5DAAD}" dt="2018-10-06T13:32:49.422" v="255" actId="478"/>
          <ac:grpSpMkLst>
            <pc:docMk/>
            <pc:sldMk cId="0" sldId="539"/>
            <ac:grpSpMk id="347181" creationId="{98B1BA87-E5D5-4B84-A6A0-A78CF39096A2}"/>
          </ac:grpSpMkLst>
        </pc:grpChg>
        <pc:grpChg chg="del">
          <ac:chgData name="姜 旭升" userId="eee34b3fdfebe250" providerId="LiveId" clId="{4CD9D7AD-A087-4B49-BC66-E3B13FB5DAAD}" dt="2018-10-06T13:32:49.422" v="255" actId="478"/>
          <ac:grpSpMkLst>
            <pc:docMk/>
            <pc:sldMk cId="0" sldId="539"/>
            <ac:grpSpMk id="347185" creationId="{FA9D16A1-2780-49E2-B1D3-971CBA0522A8}"/>
          </ac:grpSpMkLst>
        </pc:grpChg>
        <pc:grpChg chg="del">
          <ac:chgData name="姜 旭升" userId="eee34b3fdfebe250" providerId="LiveId" clId="{4CD9D7AD-A087-4B49-BC66-E3B13FB5DAAD}" dt="2018-10-06T13:32:49.422" v="255" actId="478"/>
          <ac:grpSpMkLst>
            <pc:docMk/>
            <pc:sldMk cId="0" sldId="539"/>
            <ac:grpSpMk id="347189" creationId="{F92A0591-B0FB-423D-93F2-FA6EC6B0447D}"/>
          </ac:grpSpMkLst>
        </pc:grpChg>
        <pc:grpChg chg="del">
          <ac:chgData name="姜 旭升" userId="eee34b3fdfebe250" providerId="LiveId" clId="{4CD9D7AD-A087-4B49-BC66-E3B13FB5DAAD}" dt="2018-10-06T13:32:43.470" v="254" actId="478"/>
          <ac:grpSpMkLst>
            <pc:docMk/>
            <pc:sldMk cId="0" sldId="539"/>
            <ac:grpSpMk id="347354" creationId="{206D6479-2C36-4404-AD6D-A89412B090AF}"/>
          </ac:grpSpMkLst>
        </pc:grpChg>
        <pc:grpChg chg="mod">
          <ac:chgData name="姜 旭升" userId="eee34b3fdfebe250" providerId="LiveId" clId="{4CD9D7AD-A087-4B49-BC66-E3B13FB5DAAD}" dt="2018-10-06T13:32:52.050" v="256" actId="1076"/>
          <ac:grpSpMkLst>
            <pc:docMk/>
            <pc:sldMk cId="0" sldId="539"/>
            <ac:grpSpMk id="347356" creationId="{6D100F63-DF5B-4F6E-A43F-DB60E2940420}"/>
          </ac:grpSpMkLst>
        </pc:grpChg>
        <pc:grpChg chg="mod">
          <ac:chgData name="姜 旭升" userId="eee34b3fdfebe250" providerId="LiveId" clId="{4CD9D7AD-A087-4B49-BC66-E3B13FB5DAAD}" dt="2018-10-06T13:32:54.672" v="257" actId="1076"/>
          <ac:grpSpMkLst>
            <pc:docMk/>
            <pc:sldMk cId="0" sldId="539"/>
            <ac:grpSpMk id="347358" creationId="{C8B83FBB-53A0-4E0E-922D-CD257AD9761D}"/>
          </ac:grpSpMkLst>
        </pc:grpChg>
        <pc:grpChg chg="del">
          <ac:chgData name="姜 旭升" userId="eee34b3fdfebe250" providerId="LiveId" clId="{4CD9D7AD-A087-4B49-BC66-E3B13FB5DAAD}" dt="2018-10-06T13:32:49.422" v="255" actId="478"/>
          <ac:grpSpMkLst>
            <pc:docMk/>
            <pc:sldMk cId="0" sldId="539"/>
            <ac:grpSpMk id="347362" creationId="{FA387AA8-D963-40BA-B97B-365F9BC00E25}"/>
          </ac:grpSpMkLst>
        </pc:grpChg>
      </pc:sldChg>
      <pc:sldChg chg="addSp delSp modSp addAnim delAnim">
        <pc:chgData name="姜 旭升" userId="eee34b3fdfebe250" providerId="LiveId" clId="{4CD9D7AD-A087-4B49-BC66-E3B13FB5DAAD}" dt="2018-10-10T12:42:38.712" v="1076" actId="478"/>
        <pc:sldMkLst>
          <pc:docMk/>
          <pc:sldMk cId="0" sldId="540"/>
        </pc:sldMkLst>
        <pc:spChg chg="del">
          <ac:chgData name="姜 旭升" userId="eee34b3fdfebe250" providerId="LiveId" clId="{4CD9D7AD-A087-4B49-BC66-E3B13FB5DAAD}" dt="2018-10-06T13:33:30.350" v="263" actId="478"/>
          <ac:spMkLst>
            <pc:docMk/>
            <pc:sldMk cId="0" sldId="540"/>
            <ac:spMk id="348269" creationId="{6DED13AC-316D-4F2D-8179-1F7D460B0F96}"/>
          </ac:spMkLst>
        </pc:spChg>
        <pc:spChg chg="del">
          <ac:chgData name="姜 旭升" userId="eee34b3fdfebe250" providerId="LiveId" clId="{4CD9D7AD-A087-4B49-BC66-E3B13FB5DAAD}" dt="2018-10-06T13:33:32.405" v="264" actId="478"/>
          <ac:spMkLst>
            <pc:docMk/>
            <pc:sldMk cId="0" sldId="540"/>
            <ac:spMk id="348270" creationId="{49D170B8-72A2-4F44-A9F2-642B7AFD1E6D}"/>
          </ac:spMkLst>
        </pc:spChg>
        <pc:spChg chg="del">
          <ac:chgData name="姜 旭升" userId="eee34b3fdfebe250" providerId="LiveId" clId="{4CD9D7AD-A087-4B49-BC66-E3B13FB5DAAD}" dt="2018-10-06T13:33:22.361" v="261" actId="478"/>
          <ac:spMkLst>
            <pc:docMk/>
            <pc:sldMk cId="0" sldId="540"/>
            <ac:spMk id="348282" creationId="{84E96D9F-E8D8-48E6-B9BF-B536A64C046F}"/>
          </ac:spMkLst>
        </pc:spChg>
        <pc:spChg chg="add del mod topLvl">
          <ac:chgData name="姜 旭升" userId="eee34b3fdfebe250" providerId="LiveId" clId="{4CD9D7AD-A087-4B49-BC66-E3B13FB5DAAD}" dt="2018-10-10T12:42:38.712" v="1076" actId="478"/>
          <ac:spMkLst>
            <pc:docMk/>
            <pc:sldMk cId="0" sldId="540"/>
            <ac:spMk id="348283" creationId="{A4D04192-6C26-4FDB-8AC6-7E106645D12F}"/>
          </ac:spMkLst>
        </pc:spChg>
        <pc:spChg chg="mod topLvl">
          <ac:chgData name="姜 旭升" userId="eee34b3fdfebe250" providerId="LiveId" clId="{4CD9D7AD-A087-4B49-BC66-E3B13FB5DAAD}" dt="2018-10-10T12:42:38.712" v="1076" actId="478"/>
          <ac:spMkLst>
            <pc:docMk/>
            <pc:sldMk cId="0" sldId="540"/>
            <ac:spMk id="348314" creationId="{F3BB6924-3C49-4682-A8CE-6BB1546518CB}"/>
          </ac:spMkLst>
        </pc:spChg>
        <pc:grpChg chg="add del">
          <ac:chgData name="姜 旭升" userId="eee34b3fdfebe250" providerId="LiveId" clId="{4CD9D7AD-A087-4B49-BC66-E3B13FB5DAAD}" dt="2018-10-10T12:42:38.712" v="1076" actId="478"/>
          <ac:grpSpMkLst>
            <pc:docMk/>
            <pc:sldMk cId="0" sldId="540"/>
            <ac:grpSpMk id="348315" creationId="{15143B5F-77BA-40D4-A73D-144EC82DCCBA}"/>
          </ac:grpSpMkLst>
        </pc:grpChg>
        <pc:grpChg chg="del">
          <ac:chgData name="姜 旭升" userId="eee34b3fdfebe250" providerId="LiveId" clId="{4CD9D7AD-A087-4B49-BC66-E3B13FB5DAAD}" dt="2018-10-06T13:33:25.535" v="262" actId="478"/>
          <ac:grpSpMkLst>
            <pc:docMk/>
            <pc:sldMk cId="0" sldId="540"/>
            <ac:grpSpMk id="348318" creationId="{CA19513B-30BC-43F0-8F0F-F2176CC51817}"/>
          </ac:grpSpMkLst>
        </pc:grpChg>
        <pc:picChg chg="del">
          <ac:chgData name="姜 旭升" userId="eee34b3fdfebe250" providerId="LiveId" clId="{4CD9D7AD-A087-4B49-BC66-E3B13FB5DAAD}" dt="2018-10-06T13:33:33.932" v="265" actId="478"/>
          <ac:picMkLst>
            <pc:docMk/>
            <pc:sldMk cId="0" sldId="540"/>
            <ac:picMk id="348281" creationId="{94B43F2C-A926-4CEF-9497-20E2020C1BFD}"/>
          </ac:picMkLst>
        </pc:picChg>
      </pc:sldChg>
      <pc:sldChg chg="delSp">
        <pc:chgData name="姜 旭升" userId="eee34b3fdfebe250" providerId="LiveId" clId="{4CD9D7AD-A087-4B49-BC66-E3B13FB5DAAD}" dt="2018-10-06T13:37:16.156" v="288" actId="478"/>
        <pc:sldMkLst>
          <pc:docMk/>
          <pc:sldMk cId="0" sldId="541"/>
        </pc:sldMkLst>
        <pc:spChg chg="del">
          <ac:chgData name="姜 旭升" userId="eee34b3fdfebe250" providerId="LiveId" clId="{4CD9D7AD-A087-4B49-BC66-E3B13FB5DAAD}" dt="2018-10-06T13:37:14.725" v="287" actId="478"/>
          <ac:spMkLst>
            <pc:docMk/>
            <pc:sldMk cId="0" sldId="541"/>
            <ac:spMk id="349231" creationId="{9949413B-C5B8-4CAB-BE2B-0BEBA57DE12E}"/>
          </ac:spMkLst>
        </pc:spChg>
        <pc:spChg chg="del">
          <ac:chgData name="姜 旭升" userId="eee34b3fdfebe250" providerId="LiveId" clId="{4CD9D7AD-A087-4B49-BC66-E3B13FB5DAAD}" dt="2018-10-06T13:37:13.517" v="286" actId="478"/>
          <ac:spMkLst>
            <pc:docMk/>
            <pc:sldMk cId="0" sldId="541"/>
            <ac:spMk id="349232" creationId="{97B875B0-59FA-4328-81DD-6B6DCC24B566}"/>
          </ac:spMkLst>
        </pc:spChg>
        <pc:picChg chg="del">
          <ac:chgData name="姜 旭升" userId="eee34b3fdfebe250" providerId="LiveId" clId="{4CD9D7AD-A087-4B49-BC66-E3B13FB5DAAD}" dt="2018-10-06T13:37:16.156" v="288" actId="478"/>
          <ac:picMkLst>
            <pc:docMk/>
            <pc:sldMk cId="0" sldId="541"/>
            <ac:picMk id="349233" creationId="{400D7DDD-7C0E-4C4B-8DFE-23D79FF53728}"/>
          </ac:picMkLst>
        </pc:picChg>
      </pc:sldChg>
      <pc:sldChg chg="addSp delSp modSp">
        <pc:chgData name="姜 旭升" userId="eee34b3fdfebe250" providerId="LiveId" clId="{4CD9D7AD-A087-4B49-BC66-E3B13FB5DAAD}" dt="2018-10-06T13:40:29.644" v="312" actId="1036"/>
        <pc:sldMkLst>
          <pc:docMk/>
          <pc:sldMk cId="0" sldId="542"/>
        </pc:sldMkLst>
        <pc:spChg chg="add mod">
          <ac:chgData name="姜 旭升" userId="eee34b3fdfebe250" providerId="LiveId" clId="{4CD9D7AD-A087-4B49-BC66-E3B13FB5DAAD}" dt="2018-10-06T13:40:03.186" v="304" actId="27636"/>
          <ac:spMkLst>
            <pc:docMk/>
            <pc:sldMk cId="0" sldId="542"/>
            <ac:spMk id="2" creationId="{F8267D5E-5D61-48D5-9161-F38E11314C81}"/>
          </ac:spMkLst>
        </pc:spChg>
        <pc:spChg chg="del mod">
          <ac:chgData name="姜 旭升" userId="eee34b3fdfebe250" providerId="LiveId" clId="{4CD9D7AD-A087-4B49-BC66-E3B13FB5DAAD}" dt="2018-10-06T13:39:53.874" v="299" actId="478"/>
          <ac:spMkLst>
            <pc:docMk/>
            <pc:sldMk cId="0" sldId="542"/>
            <ac:spMk id="350210" creationId="{F1F0C984-1517-43B7-9DDA-B5301599D586}"/>
          </ac:spMkLst>
        </pc:spChg>
        <pc:spChg chg="del">
          <ac:chgData name="姜 旭升" userId="eee34b3fdfebe250" providerId="LiveId" clId="{4CD9D7AD-A087-4B49-BC66-E3B13FB5DAAD}" dt="2018-10-06T13:39:03.177" v="290" actId="478"/>
          <ac:spMkLst>
            <pc:docMk/>
            <pc:sldMk cId="0" sldId="542"/>
            <ac:spMk id="350307" creationId="{EDFCAF0D-F307-438C-8211-BC5FCEE313B6}"/>
          </ac:spMkLst>
        </pc:spChg>
        <pc:spChg chg="del">
          <ac:chgData name="姜 旭升" userId="eee34b3fdfebe250" providerId="LiveId" clId="{4CD9D7AD-A087-4B49-BC66-E3B13FB5DAAD}" dt="2018-10-06T13:39:01.617" v="289" actId="478"/>
          <ac:spMkLst>
            <pc:docMk/>
            <pc:sldMk cId="0" sldId="542"/>
            <ac:spMk id="350308" creationId="{D331BD93-DE19-4505-AD21-5FA0B4010C82}"/>
          </ac:spMkLst>
        </pc:spChg>
        <pc:spChg chg="mod">
          <ac:chgData name="姜 旭升" userId="eee34b3fdfebe250" providerId="LiveId" clId="{4CD9D7AD-A087-4B49-BC66-E3B13FB5DAAD}" dt="2018-10-06T13:40:14.097" v="306" actId="14100"/>
          <ac:spMkLst>
            <pc:docMk/>
            <pc:sldMk cId="0" sldId="542"/>
            <ac:spMk id="350321" creationId="{AC8DFFCF-1B2F-407D-91F1-445F9715F029}"/>
          </ac:spMkLst>
        </pc:spChg>
        <pc:grpChg chg="mod">
          <ac:chgData name="姜 旭升" userId="eee34b3fdfebe250" providerId="LiveId" clId="{4CD9D7AD-A087-4B49-BC66-E3B13FB5DAAD}" dt="2018-10-06T13:40:29.644" v="312" actId="1036"/>
          <ac:grpSpMkLst>
            <pc:docMk/>
            <pc:sldMk cId="0" sldId="542"/>
            <ac:grpSpMk id="350322" creationId="{6CEFC5FB-9FDE-4253-BE80-31F3941E3FD4}"/>
          </ac:grpSpMkLst>
        </pc:grpChg>
        <pc:picChg chg="del">
          <ac:chgData name="姜 旭升" userId="eee34b3fdfebe250" providerId="LiveId" clId="{4CD9D7AD-A087-4B49-BC66-E3B13FB5DAAD}" dt="2018-10-06T13:39:05.400" v="291" actId="478"/>
          <ac:picMkLst>
            <pc:docMk/>
            <pc:sldMk cId="0" sldId="542"/>
            <ac:picMk id="350314" creationId="{59F3C181-2537-4AB9-A1F1-38F901C0D4B0}"/>
          </ac:picMkLst>
        </pc:picChg>
      </pc:sldChg>
      <pc:sldChg chg="addSp delSp modSp">
        <pc:chgData name="姜 旭升" userId="eee34b3fdfebe250" providerId="LiveId" clId="{4CD9D7AD-A087-4B49-BC66-E3B13FB5DAAD}" dt="2018-10-06T13:45:20.656" v="335" actId="1036"/>
        <pc:sldMkLst>
          <pc:docMk/>
          <pc:sldMk cId="0" sldId="543"/>
        </pc:sldMkLst>
        <pc:spChg chg="add mod">
          <ac:chgData name="姜 旭升" userId="eee34b3fdfebe250" providerId="LiveId" clId="{4CD9D7AD-A087-4B49-BC66-E3B13FB5DAAD}" dt="2018-10-06T13:44:55.784" v="319"/>
          <ac:spMkLst>
            <pc:docMk/>
            <pc:sldMk cId="0" sldId="543"/>
            <ac:spMk id="2" creationId="{E3F0EDFB-E6E8-4654-A1E8-B29454074E3D}"/>
          </ac:spMkLst>
        </pc:spChg>
        <pc:spChg chg="add del mod">
          <ac:chgData name="姜 旭升" userId="eee34b3fdfebe250" providerId="LiveId" clId="{4CD9D7AD-A087-4B49-BC66-E3B13FB5DAAD}" dt="2018-10-06T13:45:02.704" v="320"/>
          <ac:spMkLst>
            <pc:docMk/>
            <pc:sldMk cId="0" sldId="543"/>
            <ac:spMk id="3" creationId="{3574965B-1C50-43A6-9C1A-2235D17C6309}"/>
          </ac:spMkLst>
        </pc:spChg>
        <pc:spChg chg="add del mod">
          <ac:chgData name="姜 旭升" userId="eee34b3fdfebe250" providerId="LiveId" clId="{4CD9D7AD-A087-4B49-BC66-E3B13FB5DAAD}" dt="2018-10-06T13:45:02.704" v="320"/>
          <ac:spMkLst>
            <pc:docMk/>
            <pc:sldMk cId="0" sldId="543"/>
            <ac:spMk id="4" creationId="{EA5ABF54-EA69-4ED5-B9B0-8266FF1BF64E}"/>
          </ac:spMkLst>
        </pc:spChg>
        <pc:spChg chg="del mod">
          <ac:chgData name="姜 旭升" userId="eee34b3fdfebe250" providerId="LiveId" clId="{4CD9D7AD-A087-4B49-BC66-E3B13FB5DAAD}" dt="2018-10-06T13:44:52.036" v="318"/>
          <ac:spMkLst>
            <pc:docMk/>
            <pc:sldMk cId="0" sldId="543"/>
            <ac:spMk id="351333" creationId="{FF778FBA-9E07-4A84-AEC5-E20679BFD6E7}"/>
          </ac:spMkLst>
        </pc:spChg>
        <pc:spChg chg="del">
          <ac:chgData name="姜 旭升" userId="eee34b3fdfebe250" providerId="LiveId" clId="{4CD9D7AD-A087-4B49-BC66-E3B13FB5DAAD}" dt="2018-10-06T13:44:37.756" v="314" actId="478"/>
          <ac:spMkLst>
            <pc:docMk/>
            <pc:sldMk cId="0" sldId="543"/>
            <ac:spMk id="351337" creationId="{E309AE94-08BF-435E-A026-D73BDA797903}"/>
          </ac:spMkLst>
        </pc:spChg>
        <pc:spChg chg="del">
          <ac:chgData name="姜 旭升" userId="eee34b3fdfebe250" providerId="LiveId" clId="{4CD9D7AD-A087-4B49-BC66-E3B13FB5DAAD}" dt="2018-10-06T13:44:36.204" v="313" actId="478"/>
          <ac:spMkLst>
            <pc:docMk/>
            <pc:sldMk cId="0" sldId="543"/>
            <ac:spMk id="351338" creationId="{14A66066-6EB0-4A33-9951-B74DF90DC8B7}"/>
          </ac:spMkLst>
        </pc:spChg>
        <pc:grpChg chg="mod">
          <ac:chgData name="姜 旭升" userId="eee34b3fdfebe250" providerId="LiveId" clId="{4CD9D7AD-A087-4B49-BC66-E3B13FB5DAAD}" dt="2018-10-06T13:45:06.039" v="321" actId="1076"/>
          <ac:grpSpMkLst>
            <pc:docMk/>
            <pc:sldMk cId="0" sldId="543"/>
            <ac:grpSpMk id="351347" creationId="{423784BB-3668-45F3-80EE-AD4A9EB91B90}"/>
          </ac:grpSpMkLst>
        </pc:grpChg>
        <pc:grpChg chg="mod">
          <ac:chgData name="姜 旭升" userId="eee34b3fdfebe250" providerId="LiveId" clId="{4CD9D7AD-A087-4B49-BC66-E3B13FB5DAAD}" dt="2018-10-06T13:45:20.656" v="335" actId="1036"/>
          <ac:grpSpMkLst>
            <pc:docMk/>
            <pc:sldMk cId="0" sldId="543"/>
            <ac:grpSpMk id="351353" creationId="{7037180B-6D0D-4D5A-9E3D-B77F35C6B698}"/>
          </ac:grpSpMkLst>
        </pc:grpChg>
      </pc:sldChg>
      <pc:sldChg chg="addSp delSp modSp">
        <pc:chgData name="姜 旭升" userId="eee34b3fdfebe250" providerId="LiveId" clId="{4CD9D7AD-A087-4B49-BC66-E3B13FB5DAAD}" dt="2018-10-06T13:55:39.388" v="339" actId="6549"/>
        <pc:sldMkLst>
          <pc:docMk/>
          <pc:sldMk cId="0" sldId="544"/>
        </pc:sldMkLst>
        <pc:spChg chg="add del mod">
          <ac:chgData name="姜 旭升" userId="eee34b3fdfebe250" providerId="LiveId" clId="{4CD9D7AD-A087-4B49-BC66-E3B13FB5DAAD}" dt="2018-10-06T13:55:30.768" v="338"/>
          <ac:spMkLst>
            <pc:docMk/>
            <pc:sldMk cId="0" sldId="544"/>
            <ac:spMk id="2" creationId="{1501935B-AC7F-432E-B0FD-3C5641A2131A}"/>
          </ac:spMkLst>
        </pc:spChg>
        <pc:spChg chg="add del mod">
          <ac:chgData name="姜 旭升" userId="eee34b3fdfebe250" providerId="LiveId" clId="{4CD9D7AD-A087-4B49-BC66-E3B13FB5DAAD}" dt="2018-10-06T13:55:30.768" v="338"/>
          <ac:spMkLst>
            <pc:docMk/>
            <pc:sldMk cId="0" sldId="544"/>
            <ac:spMk id="3" creationId="{C6D94638-B1D1-4CDE-9ADF-B9C6BCD9F255}"/>
          </ac:spMkLst>
        </pc:spChg>
        <pc:spChg chg="mod">
          <ac:chgData name="姜 旭升" userId="eee34b3fdfebe250" providerId="LiveId" clId="{4CD9D7AD-A087-4B49-BC66-E3B13FB5DAAD}" dt="2018-10-06T13:55:39.388" v="339" actId="6549"/>
          <ac:spMkLst>
            <pc:docMk/>
            <pc:sldMk cId="0" sldId="544"/>
            <ac:spMk id="352271" creationId="{08327E58-1143-4BFE-9E98-9B63F871062D}"/>
          </ac:spMkLst>
        </pc:spChg>
        <pc:spChg chg="del">
          <ac:chgData name="姜 旭升" userId="eee34b3fdfebe250" providerId="LiveId" clId="{4CD9D7AD-A087-4B49-BC66-E3B13FB5DAAD}" dt="2018-10-06T13:54:53.617" v="336" actId="478"/>
          <ac:spMkLst>
            <pc:docMk/>
            <pc:sldMk cId="0" sldId="544"/>
            <ac:spMk id="352279" creationId="{DAC2AE03-3D67-44B7-9730-6009DAE0216B}"/>
          </ac:spMkLst>
        </pc:spChg>
        <pc:spChg chg="del">
          <ac:chgData name="姜 旭升" userId="eee34b3fdfebe250" providerId="LiveId" clId="{4CD9D7AD-A087-4B49-BC66-E3B13FB5DAAD}" dt="2018-10-06T13:54:54.592" v="337" actId="478"/>
          <ac:spMkLst>
            <pc:docMk/>
            <pc:sldMk cId="0" sldId="544"/>
            <ac:spMk id="352280" creationId="{67A14D74-8D74-48B1-ABDC-63E463C7AEEA}"/>
          </ac:spMkLst>
        </pc:spChg>
      </pc:sldChg>
      <pc:sldChg chg="delSp">
        <pc:chgData name="姜 旭升" userId="eee34b3fdfebe250" providerId="LiveId" clId="{4CD9D7AD-A087-4B49-BC66-E3B13FB5DAAD}" dt="2018-10-06T13:56:23.516" v="343" actId="478"/>
        <pc:sldMkLst>
          <pc:docMk/>
          <pc:sldMk cId="0" sldId="545"/>
        </pc:sldMkLst>
        <pc:spChg chg="del">
          <ac:chgData name="姜 旭升" userId="eee34b3fdfebe250" providerId="LiveId" clId="{4CD9D7AD-A087-4B49-BC66-E3B13FB5DAAD}" dt="2018-10-06T13:56:22.764" v="342" actId="478"/>
          <ac:spMkLst>
            <pc:docMk/>
            <pc:sldMk cId="0" sldId="545"/>
            <ac:spMk id="353370" creationId="{19E7DFDE-198A-49D1-82D1-0B4AE120D33F}"/>
          </ac:spMkLst>
        </pc:spChg>
        <pc:spChg chg="del">
          <ac:chgData name="姜 旭升" userId="eee34b3fdfebe250" providerId="LiveId" clId="{4CD9D7AD-A087-4B49-BC66-E3B13FB5DAAD}" dt="2018-10-06T13:56:23.516" v="343" actId="478"/>
          <ac:spMkLst>
            <pc:docMk/>
            <pc:sldMk cId="0" sldId="545"/>
            <ac:spMk id="353371" creationId="{F20CEAA6-7EEA-46F8-A85A-47ED1A4409AA}"/>
          </ac:spMkLst>
        </pc:spChg>
      </pc:sldChg>
      <pc:sldChg chg="delSp">
        <pc:chgData name="姜 旭升" userId="eee34b3fdfebe250" providerId="LiveId" clId="{4CD9D7AD-A087-4B49-BC66-E3B13FB5DAAD}" dt="2018-10-06T13:57:49.495" v="345" actId="478"/>
        <pc:sldMkLst>
          <pc:docMk/>
          <pc:sldMk cId="0" sldId="546"/>
        </pc:sldMkLst>
        <pc:spChg chg="del">
          <ac:chgData name="姜 旭升" userId="eee34b3fdfebe250" providerId="LiveId" clId="{4CD9D7AD-A087-4B49-BC66-E3B13FB5DAAD}" dt="2018-10-06T13:57:49.495" v="345" actId="478"/>
          <ac:spMkLst>
            <pc:docMk/>
            <pc:sldMk cId="0" sldId="546"/>
            <ac:spMk id="354406" creationId="{498A836D-9461-40FF-B4B4-9F8C632A6189}"/>
          </ac:spMkLst>
        </pc:spChg>
        <pc:spChg chg="del">
          <ac:chgData name="姜 旭升" userId="eee34b3fdfebe250" providerId="LiveId" clId="{4CD9D7AD-A087-4B49-BC66-E3B13FB5DAAD}" dt="2018-10-06T13:57:48.183" v="344" actId="478"/>
          <ac:spMkLst>
            <pc:docMk/>
            <pc:sldMk cId="0" sldId="546"/>
            <ac:spMk id="354407" creationId="{ED3314BC-EDA5-450B-873D-97F96E82A207}"/>
          </ac:spMkLst>
        </pc:spChg>
      </pc:sldChg>
      <pc:sldChg chg="addSp delSp modSp">
        <pc:chgData name="姜 旭升" userId="eee34b3fdfebe250" providerId="LiveId" clId="{4CD9D7AD-A087-4B49-BC66-E3B13FB5DAAD}" dt="2018-10-06T14:01:35.190" v="382"/>
        <pc:sldMkLst>
          <pc:docMk/>
          <pc:sldMk cId="0" sldId="547"/>
        </pc:sldMkLst>
        <pc:spChg chg="add del mod">
          <ac:chgData name="姜 旭升" userId="eee34b3fdfebe250" providerId="LiveId" clId="{4CD9D7AD-A087-4B49-BC66-E3B13FB5DAAD}" dt="2018-10-06T14:00:01.736" v="348"/>
          <ac:spMkLst>
            <pc:docMk/>
            <pc:sldMk cId="0" sldId="547"/>
            <ac:spMk id="2" creationId="{48CAB5F5-7EE6-481E-B3D5-D6CED45728D7}"/>
          </ac:spMkLst>
        </pc:spChg>
        <pc:spChg chg="add del mod">
          <ac:chgData name="姜 旭升" userId="eee34b3fdfebe250" providerId="LiveId" clId="{4CD9D7AD-A087-4B49-BC66-E3B13FB5DAAD}" dt="2018-10-06T14:00:01.736" v="348"/>
          <ac:spMkLst>
            <pc:docMk/>
            <pc:sldMk cId="0" sldId="547"/>
            <ac:spMk id="3" creationId="{E6449056-9022-4892-BA89-A1D60ACB27E3}"/>
          </ac:spMkLst>
        </pc:spChg>
        <pc:spChg chg="mod">
          <ac:chgData name="姜 旭升" userId="eee34b3fdfebe250" providerId="LiveId" clId="{4CD9D7AD-A087-4B49-BC66-E3B13FB5DAAD}" dt="2018-10-06T14:00:54.655" v="371" actId="1076"/>
          <ac:spMkLst>
            <pc:docMk/>
            <pc:sldMk cId="0" sldId="547"/>
            <ac:spMk id="355331" creationId="{CE11C03A-1AE2-4272-8E60-27B5FB99486C}"/>
          </ac:spMkLst>
        </pc:spChg>
        <pc:spChg chg="mod">
          <ac:chgData name="姜 旭升" userId="eee34b3fdfebe250" providerId="LiveId" clId="{4CD9D7AD-A087-4B49-BC66-E3B13FB5DAAD}" dt="2018-10-06T14:01:35.190" v="382"/>
          <ac:spMkLst>
            <pc:docMk/>
            <pc:sldMk cId="0" sldId="547"/>
            <ac:spMk id="355371" creationId="{EFE53578-2D10-4B54-A84A-BDF4CD5A4EA2}"/>
          </ac:spMkLst>
        </pc:spChg>
        <pc:spChg chg="del">
          <ac:chgData name="姜 旭升" userId="eee34b3fdfebe250" providerId="LiveId" clId="{4CD9D7AD-A087-4B49-BC66-E3B13FB5DAAD}" dt="2018-10-06T13:59:53.363" v="346" actId="478"/>
          <ac:spMkLst>
            <pc:docMk/>
            <pc:sldMk cId="0" sldId="547"/>
            <ac:spMk id="355375" creationId="{214BAF9F-34F6-47EA-AED6-4F7D8EF41781}"/>
          </ac:spMkLst>
        </pc:spChg>
        <pc:spChg chg="del">
          <ac:chgData name="姜 旭升" userId="eee34b3fdfebe250" providerId="LiveId" clId="{4CD9D7AD-A087-4B49-BC66-E3B13FB5DAAD}" dt="2018-10-06T13:59:54.355" v="347" actId="478"/>
          <ac:spMkLst>
            <pc:docMk/>
            <pc:sldMk cId="0" sldId="547"/>
            <ac:spMk id="355376" creationId="{C4D13C35-8BFF-46F3-B4C6-84543B947D9D}"/>
          </ac:spMkLst>
        </pc:spChg>
        <pc:grpChg chg="mod">
          <ac:chgData name="姜 旭升" userId="eee34b3fdfebe250" providerId="LiveId" clId="{4CD9D7AD-A087-4B49-BC66-E3B13FB5DAAD}" dt="2018-10-06T14:01:13.458" v="372" actId="1076"/>
          <ac:grpSpMkLst>
            <pc:docMk/>
            <pc:sldMk cId="0" sldId="547"/>
            <ac:grpSpMk id="355368" creationId="{BD6523D6-D250-4003-9D00-D4A06C1F5E0A}"/>
          </ac:grpSpMkLst>
        </pc:grpChg>
        <pc:picChg chg="del">
          <ac:chgData name="姜 旭升" userId="eee34b3fdfebe250" providerId="LiveId" clId="{4CD9D7AD-A087-4B49-BC66-E3B13FB5DAAD}" dt="2018-10-06T14:00:40.704" v="370" actId="478"/>
          <ac:picMkLst>
            <pc:docMk/>
            <pc:sldMk cId="0" sldId="547"/>
            <ac:picMk id="355377" creationId="{F5B089DE-9F7F-43FD-AE14-7B8F65D3ADF7}"/>
          </ac:picMkLst>
        </pc:picChg>
      </pc:sldChg>
      <pc:sldChg chg="delSp">
        <pc:chgData name="姜 旭升" userId="eee34b3fdfebe250" providerId="LiveId" clId="{4CD9D7AD-A087-4B49-BC66-E3B13FB5DAAD}" dt="2018-10-06T14:01:50.334" v="385" actId="478"/>
        <pc:sldMkLst>
          <pc:docMk/>
          <pc:sldMk cId="0" sldId="548"/>
        </pc:sldMkLst>
        <pc:spChg chg="del">
          <ac:chgData name="姜 旭升" userId="eee34b3fdfebe250" providerId="LiveId" clId="{4CD9D7AD-A087-4B49-BC66-E3B13FB5DAAD}" dt="2018-10-06T14:01:43.647" v="384" actId="478"/>
          <ac:spMkLst>
            <pc:docMk/>
            <pc:sldMk cId="0" sldId="548"/>
            <ac:spMk id="356415" creationId="{1C1D2B02-1822-47D3-A2CF-3A128AF32EDD}"/>
          </ac:spMkLst>
        </pc:spChg>
        <pc:spChg chg="del">
          <ac:chgData name="姜 旭升" userId="eee34b3fdfebe250" providerId="LiveId" clId="{4CD9D7AD-A087-4B49-BC66-E3B13FB5DAAD}" dt="2018-10-06T14:01:42.854" v="383" actId="478"/>
          <ac:spMkLst>
            <pc:docMk/>
            <pc:sldMk cId="0" sldId="548"/>
            <ac:spMk id="356416" creationId="{DA89E3DB-756F-4AF3-9446-AE676D1959D1}"/>
          </ac:spMkLst>
        </pc:spChg>
        <pc:picChg chg="del">
          <ac:chgData name="姜 旭升" userId="eee34b3fdfebe250" providerId="LiveId" clId="{4CD9D7AD-A087-4B49-BC66-E3B13FB5DAAD}" dt="2018-10-06T14:01:50.334" v="385" actId="478"/>
          <ac:picMkLst>
            <pc:docMk/>
            <pc:sldMk cId="0" sldId="548"/>
            <ac:picMk id="356417" creationId="{7AB662C8-CFDA-44A8-B806-E42CBA607B0F}"/>
          </ac:picMkLst>
        </pc:picChg>
      </pc:sldChg>
      <pc:sldChg chg="delSp modSp">
        <pc:chgData name="姜 旭升" userId="eee34b3fdfebe250" providerId="LiveId" clId="{4CD9D7AD-A087-4B49-BC66-E3B13FB5DAAD}" dt="2018-10-06T14:24:27.868" v="597" actId="1076"/>
        <pc:sldMkLst>
          <pc:docMk/>
          <pc:sldMk cId="0" sldId="549"/>
        </pc:sldMkLst>
        <pc:spChg chg="mod">
          <ac:chgData name="姜 旭升" userId="eee34b3fdfebe250" providerId="LiveId" clId="{4CD9D7AD-A087-4B49-BC66-E3B13FB5DAAD}" dt="2018-10-06T14:24:27.868" v="597" actId="1076"/>
          <ac:spMkLst>
            <pc:docMk/>
            <pc:sldMk cId="0" sldId="549"/>
            <ac:spMk id="357378" creationId="{275631F3-132E-4065-A090-C88FE741A55F}"/>
          </ac:spMkLst>
        </pc:spChg>
        <pc:spChg chg="del">
          <ac:chgData name="姜 旭升" userId="eee34b3fdfebe250" providerId="LiveId" clId="{4CD9D7AD-A087-4B49-BC66-E3B13FB5DAAD}" dt="2018-10-06T14:01:59.911" v="387" actId="478"/>
          <ac:spMkLst>
            <pc:docMk/>
            <pc:sldMk cId="0" sldId="549"/>
            <ac:spMk id="357515" creationId="{ADED1E79-E9AB-4765-853F-C90737C861C2}"/>
          </ac:spMkLst>
        </pc:spChg>
        <pc:spChg chg="del">
          <ac:chgData name="姜 旭升" userId="eee34b3fdfebe250" providerId="LiveId" clId="{4CD9D7AD-A087-4B49-BC66-E3B13FB5DAAD}" dt="2018-10-06T14:01:58.831" v="386" actId="478"/>
          <ac:spMkLst>
            <pc:docMk/>
            <pc:sldMk cId="0" sldId="549"/>
            <ac:spMk id="357516" creationId="{A9A79D51-9F7A-4E00-A9CE-CC54943A0C04}"/>
          </ac:spMkLst>
        </pc:spChg>
      </pc:sldChg>
      <pc:sldChg chg="delSp">
        <pc:chgData name="姜 旭升" userId="eee34b3fdfebe250" providerId="LiveId" clId="{4CD9D7AD-A087-4B49-BC66-E3B13FB5DAAD}" dt="2018-10-06T13:56:08.011" v="341" actId="478"/>
        <pc:sldMkLst>
          <pc:docMk/>
          <pc:sldMk cId="0" sldId="1000"/>
        </pc:sldMkLst>
        <pc:spChg chg="del">
          <ac:chgData name="姜 旭升" userId="eee34b3fdfebe250" providerId="LiveId" clId="{4CD9D7AD-A087-4B49-BC66-E3B13FB5DAAD}" dt="2018-10-06T13:56:08.011" v="341" actId="478"/>
          <ac:spMkLst>
            <pc:docMk/>
            <pc:sldMk cId="0" sldId="1000"/>
            <ac:spMk id="1225742" creationId="{79AB6DEA-6C26-4B6B-8604-50FEBBD54D80}"/>
          </ac:spMkLst>
        </pc:spChg>
        <pc:spChg chg="del">
          <ac:chgData name="姜 旭升" userId="eee34b3fdfebe250" providerId="LiveId" clId="{4CD9D7AD-A087-4B49-BC66-E3B13FB5DAAD}" dt="2018-10-06T13:56:07.171" v="340" actId="478"/>
          <ac:spMkLst>
            <pc:docMk/>
            <pc:sldMk cId="0" sldId="1000"/>
            <ac:spMk id="1225743" creationId="{F796B90B-11C4-448A-B2A7-9AE464D5C1AF}"/>
          </ac:spMkLst>
        </pc:spChg>
      </pc:sldChg>
      <pc:sldChg chg="addSp modSp add modAnim">
        <pc:chgData name="姜 旭升" userId="eee34b3fdfebe250" providerId="LiveId" clId="{4CD9D7AD-A087-4B49-BC66-E3B13FB5DAAD}" dt="2018-10-06T15:28:32.989" v="785" actId="1076"/>
        <pc:sldMkLst>
          <pc:docMk/>
          <pc:sldMk cId="3993241519" sldId="1001"/>
        </pc:sldMkLst>
        <pc:spChg chg="add mod">
          <ac:chgData name="姜 旭升" userId="eee34b3fdfebe250" providerId="LiveId" clId="{4CD9D7AD-A087-4B49-BC66-E3B13FB5DAAD}" dt="2018-10-06T14:03:52.871" v="451" actId="27636"/>
          <ac:spMkLst>
            <pc:docMk/>
            <pc:sldMk cId="3993241519" sldId="1001"/>
            <ac:spMk id="2" creationId="{19E3424F-2AFD-40E3-B84D-66047DF0AAA1}"/>
          </ac:spMkLst>
        </pc:spChg>
        <pc:spChg chg="add mod">
          <ac:chgData name="姜 旭升" userId="eee34b3fdfebe250" providerId="LiveId" clId="{4CD9D7AD-A087-4B49-BC66-E3B13FB5DAAD}" dt="2018-10-06T15:28:02.885" v="781" actId="14100"/>
          <ac:spMkLst>
            <pc:docMk/>
            <pc:sldMk cId="3993241519" sldId="1001"/>
            <ac:spMk id="3" creationId="{EA445924-36EE-476F-8DCB-729B9D7F77FC}"/>
          </ac:spMkLst>
        </pc:spChg>
        <pc:graphicFrameChg chg="add mod">
          <ac:chgData name="姜 旭升" userId="eee34b3fdfebe250" providerId="LiveId" clId="{4CD9D7AD-A087-4B49-BC66-E3B13FB5DAAD}" dt="2018-10-06T15:28:13.755" v="783" actId="1076"/>
          <ac:graphicFrameMkLst>
            <pc:docMk/>
            <pc:sldMk cId="3993241519" sldId="1001"/>
            <ac:graphicFrameMk id="4" creationId="{5E2BF2A5-C947-495C-928D-0093540A2712}"/>
          </ac:graphicFrameMkLst>
        </pc:graphicFrameChg>
        <pc:graphicFrameChg chg="add mod">
          <ac:chgData name="姜 旭升" userId="eee34b3fdfebe250" providerId="LiveId" clId="{4CD9D7AD-A087-4B49-BC66-E3B13FB5DAAD}" dt="2018-10-06T15:28:32.989" v="785" actId="1076"/>
          <ac:graphicFrameMkLst>
            <pc:docMk/>
            <pc:sldMk cId="3993241519" sldId="1001"/>
            <ac:graphicFrameMk id="5" creationId="{5ACD740A-827D-4786-8608-E056BDFDBE0F}"/>
          </ac:graphicFrameMkLst>
        </pc:graphicFrameChg>
        <pc:graphicFrameChg chg="add">
          <ac:chgData name="姜 旭升" userId="eee34b3fdfebe250" providerId="LiveId" clId="{4CD9D7AD-A087-4B49-BC66-E3B13FB5DAAD}" dt="2018-10-06T15:28:27.183" v="784"/>
          <ac:graphicFrameMkLst>
            <pc:docMk/>
            <pc:sldMk cId="3993241519" sldId="1001"/>
            <ac:graphicFrameMk id="6" creationId="{065F442F-326F-4703-AE83-178DC4398225}"/>
          </ac:graphicFrameMkLst>
        </pc:graphicFrameChg>
      </pc:sldChg>
      <pc:sldChg chg="addSp delSp modSp add modAnim">
        <pc:chgData name="姜 旭升" userId="eee34b3fdfebe250" providerId="LiveId" clId="{4CD9D7AD-A087-4B49-BC66-E3B13FB5DAAD}" dt="2018-10-06T14:23:23.664" v="596" actId="1076"/>
        <pc:sldMkLst>
          <pc:docMk/>
          <pc:sldMk cId="495378833" sldId="1002"/>
        </pc:sldMkLst>
        <pc:spChg chg="add mod">
          <ac:chgData name="姜 旭升" userId="eee34b3fdfebe250" providerId="LiveId" clId="{4CD9D7AD-A087-4B49-BC66-E3B13FB5DAAD}" dt="2018-10-06T14:16:55.874" v="496"/>
          <ac:spMkLst>
            <pc:docMk/>
            <pc:sldMk cId="495378833" sldId="1002"/>
            <ac:spMk id="2" creationId="{53BC6853-560C-4C1B-A734-DBA7B41152AA}"/>
          </ac:spMkLst>
        </pc:spChg>
        <pc:spChg chg="add del mod">
          <ac:chgData name="姜 旭升" userId="eee34b3fdfebe250" providerId="LiveId" clId="{4CD9D7AD-A087-4B49-BC66-E3B13FB5DAAD}" dt="2018-10-06T14:17:11.559" v="498" actId="478"/>
          <ac:spMkLst>
            <pc:docMk/>
            <pc:sldMk cId="495378833" sldId="1002"/>
            <ac:spMk id="3" creationId="{8563F09C-5ADE-4CA9-AFB7-3C068CF61DB2}"/>
          </ac:spMkLst>
        </pc:spChg>
        <pc:spChg chg="add mod">
          <ac:chgData name="姜 旭升" userId="eee34b3fdfebe250" providerId="LiveId" clId="{4CD9D7AD-A087-4B49-BC66-E3B13FB5DAAD}" dt="2018-10-06T14:20:52.620" v="502" actId="14100"/>
          <ac:spMkLst>
            <pc:docMk/>
            <pc:sldMk cId="495378833" sldId="1002"/>
            <ac:spMk id="4" creationId="{2B26105A-3776-4EC8-AC20-D32C818D7A27}"/>
          </ac:spMkLst>
        </pc:spChg>
        <pc:spChg chg="add mod">
          <ac:chgData name="姜 旭升" userId="eee34b3fdfebe250" providerId="LiveId" clId="{4CD9D7AD-A087-4B49-BC66-E3B13FB5DAAD}" dt="2018-10-06T14:23:23.664" v="596" actId="1076"/>
          <ac:spMkLst>
            <pc:docMk/>
            <pc:sldMk cId="495378833" sldId="1002"/>
            <ac:spMk id="5" creationId="{3D4095CE-D06B-45A6-93A1-0102CF316B7D}"/>
          </ac:spMkLst>
        </pc:spChg>
      </pc:sldChg>
      <pc:sldChg chg="addSp delSp modSp add ord">
        <pc:chgData name="姜 旭升" userId="eee34b3fdfebe250" providerId="LiveId" clId="{4CD9D7AD-A087-4B49-BC66-E3B13FB5DAAD}" dt="2018-10-10T13:02:03.678" v="1099" actId="164"/>
        <pc:sldMkLst>
          <pc:docMk/>
          <pc:sldMk cId="3590887238" sldId="1003"/>
        </pc:sldMkLst>
        <pc:spChg chg="add mod">
          <ac:chgData name="姜 旭升" userId="eee34b3fdfebe250" providerId="LiveId" clId="{4CD9D7AD-A087-4B49-BC66-E3B13FB5DAAD}" dt="2018-10-06T16:03:39.558" v="1074" actId="27636"/>
          <ac:spMkLst>
            <pc:docMk/>
            <pc:sldMk cId="3590887238" sldId="1003"/>
            <ac:spMk id="2" creationId="{00324522-9832-43AF-8EC5-EDD25B4CD898}"/>
          </ac:spMkLst>
        </pc:spChg>
        <pc:spChg chg="add mod">
          <ac:chgData name="姜 旭升" userId="eee34b3fdfebe250" providerId="LiveId" clId="{4CD9D7AD-A087-4B49-BC66-E3B13FB5DAAD}" dt="2018-10-06T16:03:17.835" v="1052" actId="164"/>
          <ac:spMkLst>
            <pc:docMk/>
            <pc:sldMk cId="3590887238" sldId="1003"/>
            <ac:spMk id="3" creationId="{565FFBCC-A854-472D-A87A-EE5C102CAE38}"/>
          </ac:spMkLst>
        </pc:spChg>
        <pc:spChg chg="add mod">
          <ac:chgData name="姜 旭升" userId="eee34b3fdfebe250" providerId="LiveId" clId="{4CD9D7AD-A087-4B49-BC66-E3B13FB5DAAD}" dt="2018-10-06T16:03:17.835" v="1052" actId="164"/>
          <ac:spMkLst>
            <pc:docMk/>
            <pc:sldMk cId="3590887238" sldId="1003"/>
            <ac:spMk id="4" creationId="{CA59F727-4568-455E-901F-B76F48C1FB20}"/>
          </ac:spMkLst>
        </pc:spChg>
        <pc:spChg chg="add mod">
          <ac:chgData name="姜 旭升" userId="eee34b3fdfebe250" providerId="LiveId" clId="{4CD9D7AD-A087-4B49-BC66-E3B13FB5DAAD}" dt="2018-10-10T13:02:03.678" v="1099" actId="164"/>
          <ac:spMkLst>
            <pc:docMk/>
            <pc:sldMk cId="3590887238" sldId="1003"/>
            <ac:spMk id="11" creationId="{063FE415-0277-4036-AF33-5470EF8C50BA}"/>
          </ac:spMkLst>
        </pc:spChg>
        <pc:spChg chg="add mod">
          <ac:chgData name="姜 旭升" userId="eee34b3fdfebe250" providerId="LiveId" clId="{4CD9D7AD-A087-4B49-BC66-E3B13FB5DAAD}" dt="2018-10-06T16:03:17.835" v="1052" actId="164"/>
          <ac:spMkLst>
            <pc:docMk/>
            <pc:sldMk cId="3590887238" sldId="1003"/>
            <ac:spMk id="14" creationId="{01210395-3702-47EE-A9B4-CD08C02BC106}"/>
          </ac:spMkLst>
        </pc:spChg>
        <pc:spChg chg="add mod">
          <ac:chgData name="姜 旭升" userId="eee34b3fdfebe250" providerId="LiveId" clId="{4CD9D7AD-A087-4B49-BC66-E3B13FB5DAAD}" dt="2018-10-10T13:02:03.678" v="1099" actId="164"/>
          <ac:spMkLst>
            <pc:docMk/>
            <pc:sldMk cId="3590887238" sldId="1003"/>
            <ac:spMk id="17" creationId="{14F0E5D2-3CDF-4404-B5CB-94BF4DCF11F2}"/>
          </ac:spMkLst>
        </pc:spChg>
        <pc:spChg chg="add mod">
          <ac:chgData name="姜 旭升" userId="eee34b3fdfebe250" providerId="LiveId" clId="{4CD9D7AD-A087-4B49-BC66-E3B13FB5DAAD}" dt="2018-10-06T16:03:17.835" v="1052" actId="164"/>
          <ac:spMkLst>
            <pc:docMk/>
            <pc:sldMk cId="3590887238" sldId="1003"/>
            <ac:spMk id="21" creationId="{F1A6D58C-8724-4670-870E-6BBCE765B0DB}"/>
          </ac:spMkLst>
        </pc:spChg>
        <pc:spChg chg="add mod">
          <ac:chgData name="姜 旭升" userId="eee34b3fdfebe250" providerId="LiveId" clId="{4CD9D7AD-A087-4B49-BC66-E3B13FB5DAAD}" dt="2018-10-06T16:03:17.835" v="1052" actId="164"/>
          <ac:spMkLst>
            <pc:docMk/>
            <pc:sldMk cId="3590887238" sldId="1003"/>
            <ac:spMk id="22" creationId="{BF2ADC8D-19AC-4E0D-90FA-E2AF450E92F8}"/>
          </ac:spMkLst>
        </pc:spChg>
        <pc:spChg chg="add mod">
          <ac:chgData name="姜 旭升" userId="eee34b3fdfebe250" providerId="LiveId" clId="{4CD9D7AD-A087-4B49-BC66-E3B13FB5DAAD}" dt="2018-10-06T16:03:17.835" v="1052" actId="164"/>
          <ac:spMkLst>
            <pc:docMk/>
            <pc:sldMk cId="3590887238" sldId="1003"/>
            <ac:spMk id="25" creationId="{1356809B-EE3E-4F93-B0EB-1EF71F442F57}"/>
          </ac:spMkLst>
        </pc:spChg>
        <pc:spChg chg="add mod">
          <ac:chgData name="姜 旭升" userId="eee34b3fdfebe250" providerId="LiveId" clId="{4CD9D7AD-A087-4B49-BC66-E3B13FB5DAAD}" dt="2018-10-10T13:02:03.678" v="1099" actId="164"/>
          <ac:spMkLst>
            <pc:docMk/>
            <pc:sldMk cId="3590887238" sldId="1003"/>
            <ac:spMk id="26" creationId="{9402106C-62D3-49E1-95DF-F6BAC9B17652}"/>
          </ac:spMkLst>
        </pc:spChg>
        <pc:spChg chg="add mod">
          <ac:chgData name="姜 旭升" userId="eee34b3fdfebe250" providerId="LiveId" clId="{4CD9D7AD-A087-4B49-BC66-E3B13FB5DAAD}" dt="2018-10-06T16:03:23.822" v="1053" actId="164"/>
          <ac:spMkLst>
            <pc:docMk/>
            <pc:sldMk cId="3590887238" sldId="1003"/>
            <ac:spMk id="27" creationId="{ED68C0A1-F43B-44F6-AED8-88FC6BC903C5}"/>
          </ac:spMkLst>
        </pc:spChg>
        <pc:spChg chg="add mod">
          <ac:chgData name="姜 旭升" userId="eee34b3fdfebe250" providerId="LiveId" clId="{4CD9D7AD-A087-4B49-BC66-E3B13FB5DAAD}" dt="2018-10-06T16:03:23.822" v="1053" actId="164"/>
          <ac:spMkLst>
            <pc:docMk/>
            <pc:sldMk cId="3590887238" sldId="1003"/>
            <ac:spMk id="28" creationId="{304A7944-0CEA-42FF-9280-77C0047C5A07}"/>
          </ac:spMkLst>
        </pc:spChg>
        <pc:spChg chg="add mod">
          <ac:chgData name="姜 旭升" userId="eee34b3fdfebe250" providerId="LiveId" clId="{4CD9D7AD-A087-4B49-BC66-E3B13FB5DAAD}" dt="2018-10-06T16:03:23.822" v="1053" actId="164"/>
          <ac:spMkLst>
            <pc:docMk/>
            <pc:sldMk cId="3590887238" sldId="1003"/>
            <ac:spMk id="33" creationId="{069468A9-5459-4A4B-A168-51C7F63D37DE}"/>
          </ac:spMkLst>
        </pc:spChg>
        <pc:spChg chg="add del mod">
          <ac:chgData name="姜 旭升" userId="eee34b3fdfebe250" providerId="LiveId" clId="{4CD9D7AD-A087-4B49-BC66-E3B13FB5DAAD}" dt="2018-10-06T15:55:58.983" v="1002" actId="478"/>
          <ac:spMkLst>
            <pc:docMk/>
            <pc:sldMk cId="3590887238" sldId="1003"/>
            <ac:spMk id="37" creationId="{6DB8C340-00C1-43F8-A040-551B2011C26D}"/>
          </ac:spMkLst>
        </pc:spChg>
        <pc:spChg chg="add del mod">
          <ac:chgData name="姜 旭升" userId="eee34b3fdfebe250" providerId="LiveId" clId="{4CD9D7AD-A087-4B49-BC66-E3B13FB5DAAD}" dt="2018-10-06T15:56:01.662" v="1003" actId="478"/>
          <ac:spMkLst>
            <pc:docMk/>
            <pc:sldMk cId="3590887238" sldId="1003"/>
            <ac:spMk id="38" creationId="{963DEF17-EC26-4C9A-B71F-13FF308DF779}"/>
          </ac:spMkLst>
        </pc:spChg>
        <pc:spChg chg="add del mod">
          <ac:chgData name="姜 旭升" userId="eee34b3fdfebe250" providerId="LiveId" clId="{4CD9D7AD-A087-4B49-BC66-E3B13FB5DAAD}" dt="2018-10-06T15:56:06.886" v="1007" actId="478"/>
          <ac:spMkLst>
            <pc:docMk/>
            <pc:sldMk cId="3590887238" sldId="1003"/>
            <ac:spMk id="40" creationId="{E916FBA8-2EBA-4B20-B52A-E56592931648}"/>
          </ac:spMkLst>
        </pc:spChg>
        <pc:grpChg chg="add mod">
          <ac:chgData name="姜 旭升" userId="eee34b3fdfebe250" providerId="LiveId" clId="{4CD9D7AD-A087-4B49-BC66-E3B13FB5DAAD}" dt="2018-10-10T13:02:03.678" v="1099" actId="164"/>
          <ac:grpSpMkLst>
            <pc:docMk/>
            <pc:sldMk cId="3590887238" sldId="1003"/>
            <ac:grpSpMk id="31" creationId="{60D39399-24AB-4A9C-B25D-54B6DF566538}"/>
          </ac:grpSpMkLst>
        </pc:grpChg>
        <pc:grpChg chg="add mod">
          <ac:chgData name="姜 旭升" userId="eee34b3fdfebe250" providerId="LiveId" clId="{4CD9D7AD-A087-4B49-BC66-E3B13FB5DAAD}" dt="2018-10-06T16:03:17.835" v="1052" actId="164"/>
          <ac:grpSpMkLst>
            <pc:docMk/>
            <pc:sldMk cId="3590887238" sldId="1003"/>
            <ac:grpSpMk id="67" creationId="{CE93197A-C546-4576-A7EB-8A7FB45911C0}"/>
          </ac:grpSpMkLst>
        </pc:grpChg>
        <pc:grpChg chg="add mod">
          <ac:chgData name="姜 旭升" userId="eee34b3fdfebe250" providerId="LiveId" clId="{4CD9D7AD-A087-4B49-BC66-E3B13FB5DAAD}" dt="2018-10-10T13:02:03.678" v="1099" actId="164"/>
          <ac:grpSpMkLst>
            <pc:docMk/>
            <pc:sldMk cId="3590887238" sldId="1003"/>
            <ac:grpSpMk id="68" creationId="{009F0382-14AF-4326-AD27-9A739560C6E6}"/>
          </ac:grpSpMkLst>
        </pc:grpChg>
        <pc:cxnChg chg="add mod">
          <ac:chgData name="姜 旭升" userId="eee34b3fdfebe250" providerId="LiveId" clId="{4CD9D7AD-A087-4B49-BC66-E3B13FB5DAAD}" dt="2018-10-06T16:03:17.835" v="1052" actId="164"/>
          <ac:cxnSpMkLst>
            <pc:docMk/>
            <pc:sldMk cId="3590887238" sldId="1003"/>
            <ac:cxnSpMk id="6" creationId="{4B0F1412-A2AC-4A05-85DF-D8AC4A31BE54}"/>
          </ac:cxnSpMkLst>
        </pc:cxnChg>
        <pc:cxnChg chg="add mod">
          <ac:chgData name="姜 旭升" userId="eee34b3fdfebe250" providerId="LiveId" clId="{4CD9D7AD-A087-4B49-BC66-E3B13FB5DAAD}" dt="2018-10-06T16:03:17.835" v="1052" actId="164"/>
          <ac:cxnSpMkLst>
            <pc:docMk/>
            <pc:sldMk cId="3590887238" sldId="1003"/>
            <ac:cxnSpMk id="8" creationId="{B908CB2B-9CE6-4A13-8533-856AC1DAABF5}"/>
          </ac:cxnSpMkLst>
        </pc:cxnChg>
        <pc:cxnChg chg="add mod">
          <ac:chgData name="姜 旭升" userId="eee34b3fdfebe250" providerId="LiveId" clId="{4CD9D7AD-A087-4B49-BC66-E3B13FB5DAAD}" dt="2018-10-10T13:02:03.678" v="1099" actId="164"/>
          <ac:cxnSpMkLst>
            <pc:docMk/>
            <pc:sldMk cId="3590887238" sldId="1003"/>
            <ac:cxnSpMk id="9" creationId="{75C777A9-0AAF-4B6D-B462-670A923FB462}"/>
          </ac:cxnSpMkLst>
        </pc:cxnChg>
        <pc:cxnChg chg="add mod">
          <ac:chgData name="姜 旭升" userId="eee34b3fdfebe250" providerId="LiveId" clId="{4CD9D7AD-A087-4B49-BC66-E3B13FB5DAAD}" dt="2018-10-06T16:03:17.835" v="1052" actId="164"/>
          <ac:cxnSpMkLst>
            <pc:docMk/>
            <pc:sldMk cId="3590887238" sldId="1003"/>
            <ac:cxnSpMk id="10" creationId="{F7239F60-A84D-4DE2-8B31-935182AB46FB}"/>
          </ac:cxnSpMkLst>
        </pc:cxnChg>
        <pc:cxnChg chg="add mod">
          <ac:chgData name="姜 旭升" userId="eee34b3fdfebe250" providerId="LiveId" clId="{4CD9D7AD-A087-4B49-BC66-E3B13FB5DAAD}" dt="2018-10-06T16:03:17.835" v="1052" actId="164"/>
          <ac:cxnSpMkLst>
            <pc:docMk/>
            <pc:sldMk cId="3590887238" sldId="1003"/>
            <ac:cxnSpMk id="13" creationId="{432567B1-A488-4067-A981-195902DF33D0}"/>
          </ac:cxnSpMkLst>
        </pc:cxnChg>
        <pc:cxnChg chg="add mod">
          <ac:chgData name="姜 旭升" userId="eee34b3fdfebe250" providerId="LiveId" clId="{4CD9D7AD-A087-4B49-BC66-E3B13FB5DAAD}" dt="2018-10-10T13:02:03.678" v="1099" actId="164"/>
          <ac:cxnSpMkLst>
            <pc:docMk/>
            <pc:sldMk cId="3590887238" sldId="1003"/>
            <ac:cxnSpMk id="15" creationId="{CFC1C0A9-E93C-4794-A96E-CE9D947027AB}"/>
          </ac:cxnSpMkLst>
        </pc:cxnChg>
        <pc:cxnChg chg="add mod">
          <ac:chgData name="姜 旭升" userId="eee34b3fdfebe250" providerId="LiveId" clId="{4CD9D7AD-A087-4B49-BC66-E3B13FB5DAAD}" dt="2018-10-06T16:03:17.835" v="1052" actId="164"/>
          <ac:cxnSpMkLst>
            <pc:docMk/>
            <pc:sldMk cId="3590887238" sldId="1003"/>
            <ac:cxnSpMk id="16" creationId="{CB15ED96-9B2B-4857-8C9E-5997F543BB21}"/>
          </ac:cxnSpMkLst>
        </pc:cxnChg>
        <pc:cxnChg chg="add mod">
          <ac:chgData name="姜 旭升" userId="eee34b3fdfebe250" providerId="LiveId" clId="{4CD9D7AD-A087-4B49-BC66-E3B13FB5DAAD}" dt="2018-10-06T16:03:17.835" v="1052" actId="164"/>
          <ac:cxnSpMkLst>
            <pc:docMk/>
            <pc:sldMk cId="3590887238" sldId="1003"/>
            <ac:cxnSpMk id="18" creationId="{1F0A4A2E-6FBB-40EF-8081-B4B1AB060718}"/>
          </ac:cxnSpMkLst>
        </pc:cxnChg>
        <pc:cxnChg chg="add mod">
          <ac:chgData name="姜 旭升" userId="eee34b3fdfebe250" providerId="LiveId" clId="{4CD9D7AD-A087-4B49-BC66-E3B13FB5DAAD}" dt="2018-10-06T16:03:17.835" v="1052" actId="164"/>
          <ac:cxnSpMkLst>
            <pc:docMk/>
            <pc:sldMk cId="3590887238" sldId="1003"/>
            <ac:cxnSpMk id="20" creationId="{B746A1EC-B846-4F28-B2D1-1B249DF8E581}"/>
          </ac:cxnSpMkLst>
        </pc:cxnChg>
        <pc:cxnChg chg="add mod">
          <ac:chgData name="姜 旭升" userId="eee34b3fdfebe250" providerId="LiveId" clId="{4CD9D7AD-A087-4B49-BC66-E3B13FB5DAAD}" dt="2018-10-10T13:02:03.678" v="1099" actId="164"/>
          <ac:cxnSpMkLst>
            <pc:docMk/>
            <pc:sldMk cId="3590887238" sldId="1003"/>
            <ac:cxnSpMk id="23" creationId="{95ACAA2C-BDF1-42E2-9229-DC33F5DDA017}"/>
          </ac:cxnSpMkLst>
        </pc:cxnChg>
        <pc:cxnChg chg="add mod">
          <ac:chgData name="姜 旭升" userId="eee34b3fdfebe250" providerId="LiveId" clId="{4CD9D7AD-A087-4B49-BC66-E3B13FB5DAAD}" dt="2018-10-06T16:03:17.835" v="1052" actId="164"/>
          <ac:cxnSpMkLst>
            <pc:docMk/>
            <pc:sldMk cId="3590887238" sldId="1003"/>
            <ac:cxnSpMk id="24" creationId="{24CEBB09-6D8C-466D-AE2E-6EFE13AE9030}"/>
          </ac:cxnSpMkLst>
        </pc:cxnChg>
        <pc:cxnChg chg="add mod">
          <ac:chgData name="姜 旭升" userId="eee34b3fdfebe250" providerId="LiveId" clId="{4CD9D7AD-A087-4B49-BC66-E3B13FB5DAAD}" dt="2018-10-06T16:03:23.822" v="1053" actId="164"/>
          <ac:cxnSpMkLst>
            <pc:docMk/>
            <pc:sldMk cId="3590887238" sldId="1003"/>
            <ac:cxnSpMk id="29" creationId="{3CB75D67-93FC-4414-A428-E9DE1204DB73}"/>
          </ac:cxnSpMkLst>
        </pc:cxnChg>
        <pc:cxnChg chg="add mod">
          <ac:chgData name="姜 旭升" userId="eee34b3fdfebe250" providerId="LiveId" clId="{4CD9D7AD-A087-4B49-BC66-E3B13FB5DAAD}" dt="2018-10-06T16:03:23.822" v="1053" actId="164"/>
          <ac:cxnSpMkLst>
            <pc:docMk/>
            <pc:sldMk cId="3590887238" sldId="1003"/>
            <ac:cxnSpMk id="30" creationId="{1FCB3529-5684-4439-9BB4-54E76B584417}"/>
          </ac:cxnSpMkLst>
        </pc:cxnChg>
        <pc:cxnChg chg="add del mod">
          <ac:chgData name="姜 旭升" userId="eee34b3fdfebe250" providerId="LiveId" clId="{4CD9D7AD-A087-4B49-BC66-E3B13FB5DAAD}" dt="2018-10-06T15:56:16.958" v="1009" actId="478"/>
          <ac:cxnSpMkLst>
            <pc:docMk/>
            <pc:sldMk cId="3590887238" sldId="1003"/>
            <ac:cxnSpMk id="31" creationId="{93CCE4E0-4B9B-48E2-AA1C-7D6BAC2EAFCB}"/>
          </ac:cxnSpMkLst>
        </pc:cxnChg>
        <pc:cxnChg chg="add del mod">
          <ac:chgData name="姜 旭升" userId="eee34b3fdfebe250" providerId="LiveId" clId="{4CD9D7AD-A087-4B49-BC66-E3B13FB5DAAD}" dt="2018-10-06T15:55:57.245" v="1001" actId="478"/>
          <ac:cxnSpMkLst>
            <pc:docMk/>
            <pc:sldMk cId="3590887238" sldId="1003"/>
            <ac:cxnSpMk id="32" creationId="{64AFAA0B-7540-4398-93ED-05606BB05BF6}"/>
          </ac:cxnSpMkLst>
        </pc:cxnChg>
        <pc:cxnChg chg="add del mod">
          <ac:chgData name="姜 旭升" userId="eee34b3fdfebe250" providerId="LiveId" clId="{4CD9D7AD-A087-4B49-BC66-E3B13FB5DAAD}" dt="2018-10-06T15:55:49.933" v="1000" actId="478"/>
          <ac:cxnSpMkLst>
            <pc:docMk/>
            <pc:sldMk cId="3590887238" sldId="1003"/>
            <ac:cxnSpMk id="34" creationId="{9D588758-8D8B-488E-B0E1-E496A380BB41}"/>
          </ac:cxnSpMkLst>
        </pc:cxnChg>
        <pc:cxnChg chg="add del mod">
          <ac:chgData name="姜 旭升" userId="eee34b3fdfebe250" providerId="LiveId" clId="{4CD9D7AD-A087-4B49-BC66-E3B13FB5DAAD}" dt="2018-10-06T15:56:03.102" v="1004" actId="478"/>
          <ac:cxnSpMkLst>
            <pc:docMk/>
            <pc:sldMk cId="3590887238" sldId="1003"/>
            <ac:cxnSpMk id="35" creationId="{62CE9B2F-108B-4748-9D9F-CF561A98A625}"/>
          </ac:cxnSpMkLst>
        </pc:cxnChg>
        <pc:cxnChg chg="add del mod">
          <ac:chgData name="姜 旭升" userId="eee34b3fdfebe250" providerId="LiveId" clId="{4CD9D7AD-A087-4B49-BC66-E3B13FB5DAAD}" dt="2018-10-06T15:56:04.094" v="1005" actId="478"/>
          <ac:cxnSpMkLst>
            <pc:docMk/>
            <pc:sldMk cId="3590887238" sldId="1003"/>
            <ac:cxnSpMk id="36" creationId="{7CD686A5-1AC3-4D0A-A9B3-F5811053B0A5}"/>
          </ac:cxnSpMkLst>
        </pc:cxnChg>
        <pc:cxnChg chg="add del mod">
          <ac:chgData name="姜 旭升" userId="eee34b3fdfebe250" providerId="LiveId" clId="{4CD9D7AD-A087-4B49-BC66-E3B13FB5DAAD}" dt="2018-10-06T15:56:05.349" v="1006" actId="478"/>
          <ac:cxnSpMkLst>
            <pc:docMk/>
            <pc:sldMk cId="3590887238" sldId="1003"/>
            <ac:cxnSpMk id="39" creationId="{FF2D6A74-F756-4AF3-950D-331FC297830E}"/>
          </ac:cxnSpMkLst>
        </pc:cxnChg>
        <pc:cxnChg chg="add mod">
          <ac:chgData name="姜 旭升" userId="eee34b3fdfebe250" providerId="LiveId" clId="{4CD9D7AD-A087-4B49-BC66-E3B13FB5DAAD}" dt="2018-10-06T16:03:23.822" v="1053" actId="164"/>
          <ac:cxnSpMkLst>
            <pc:docMk/>
            <pc:sldMk cId="3590887238" sldId="1003"/>
            <ac:cxnSpMk id="42" creationId="{B5B3B16F-D032-4FE3-AB18-E624CC91CCB7}"/>
          </ac:cxnSpMkLst>
        </pc:cxnChg>
        <pc:cxnChg chg="add del mod">
          <ac:chgData name="姜 旭升" userId="eee34b3fdfebe250" providerId="LiveId" clId="{4CD9D7AD-A087-4B49-BC66-E3B13FB5DAAD}" dt="2018-10-06T15:57:38.960" v="1021" actId="478"/>
          <ac:cxnSpMkLst>
            <pc:docMk/>
            <pc:sldMk cId="3590887238" sldId="1003"/>
            <ac:cxnSpMk id="44" creationId="{52728821-F3F1-4C3B-9D63-9054E9B7561E}"/>
          </ac:cxnSpMkLst>
        </pc:cxnChg>
        <pc:cxnChg chg="add del mod">
          <ac:chgData name="姜 旭升" userId="eee34b3fdfebe250" providerId="LiveId" clId="{4CD9D7AD-A087-4B49-BC66-E3B13FB5DAAD}" dt="2018-10-06T15:57:33.041" v="1019" actId="478"/>
          <ac:cxnSpMkLst>
            <pc:docMk/>
            <pc:sldMk cId="3590887238" sldId="1003"/>
            <ac:cxnSpMk id="46" creationId="{C71BB70F-6714-4EFC-B0D0-3A9F33536A90}"/>
          </ac:cxnSpMkLst>
        </pc:cxnChg>
        <pc:cxnChg chg="add del mod">
          <ac:chgData name="姜 旭升" userId="eee34b3fdfebe250" providerId="LiveId" clId="{4CD9D7AD-A087-4B49-BC66-E3B13FB5DAAD}" dt="2018-10-06T15:57:36.593" v="1020" actId="478"/>
          <ac:cxnSpMkLst>
            <pc:docMk/>
            <pc:sldMk cId="3590887238" sldId="1003"/>
            <ac:cxnSpMk id="49" creationId="{2352B3CA-F694-4025-95B0-376A2D95E629}"/>
          </ac:cxnSpMkLst>
        </pc:cxnChg>
        <pc:cxnChg chg="add mod">
          <ac:chgData name="姜 旭升" userId="eee34b3fdfebe250" providerId="LiveId" clId="{4CD9D7AD-A087-4B49-BC66-E3B13FB5DAAD}" dt="2018-10-06T16:03:23.822" v="1053" actId="164"/>
          <ac:cxnSpMkLst>
            <pc:docMk/>
            <pc:sldMk cId="3590887238" sldId="1003"/>
            <ac:cxnSpMk id="52" creationId="{D92FB111-C748-438A-B0F4-383CB05DAD8E}"/>
          </ac:cxnSpMkLst>
        </pc:cxnChg>
        <pc:cxnChg chg="add mod">
          <ac:chgData name="姜 旭升" userId="eee34b3fdfebe250" providerId="LiveId" clId="{4CD9D7AD-A087-4B49-BC66-E3B13FB5DAAD}" dt="2018-10-06T16:03:23.822" v="1053" actId="164"/>
          <ac:cxnSpMkLst>
            <pc:docMk/>
            <pc:sldMk cId="3590887238" sldId="1003"/>
            <ac:cxnSpMk id="55" creationId="{8E80EF91-AAF7-46BB-B8D7-6CBF1D60F259}"/>
          </ac:cxnSpMkLst>
        </pc:cxnChg>
        <pc:cxnChg chg="add del mod">
          <ac:chgData name="姜 旭升" userId="eee34b3fdfebe250" providerId="LiveId" clId="{4CD9D7AD-A087-4B49-BC66-E3B13FB5DAAD}" dt="2018-10-06T15:58:12.002" v="1027" actId="478"/>
          <ac:cxnSpMkLst>
            <pc:docMk/>
            <pc:sldMk cId="3590887238" sldId="1003"/>
            <ac:cxnSpMk id="59" creationId="{FB328816-0513-4A8A-BB79-4D2DD0D94D1E}"/>
          </ac:cxnSpMkLst>
        </pc:cxnChg>
        <pc:cxnChg chg="add mod">
          <ac:chgData name="姜 旭升" userId="eee34b3fdfebe250" providerId="LiveId" clId="{4CD9D7AD-A087-4B49-BC66-E3B13FB5DAAD}" dt="2018-10-10T13:00:05.706" v="1080" actId="14100"/>
          <ac:cxnSpMkLst>
            <pc:docMk/>
            <pc:sldMk cId="3590887238" sldId="1003"/>
            <ac:cxnSpMk id="63" creationId="{5F65F355-D3D0-45D6-9614-FDA93AFD0E03}"/>
          </ac:cxnSpMkLst>
        </pc:cxnChg>
        <pc:cxnChg chg="add mod">
          <ac:chgData name="姜 旭升" userId="eee34b3fdfebe250" providerId="LiveId" clId="{4CD9D7AD-A087-4B49-BC66-E3B13FB5DAAD}" dt="2018-10-06T16:03:23.822" v="1053" actId="164"/>
          <ac:cxnSpMkLst>
            <pc:docMk/>
            <pc:sldMk cId="3590887238" sldId="1003"/>
            <ac:cxnSpMk id="66" creationId="{27AEB4C3-9E1A-4DA3-974F-B746281C6663}"/>
          </ac:cxnSpMkLst>
        </pc:cxnChg>
      </pc:sldChg>
      <pc:sldChg chg="addSp modSp add">
        <pc:chgData name="姜 旭升" userId="eee34b3fdfebe250" providerId="LiveId" clId="{4CD9D7AD-A087-4B49-BC66-E3B13FB5DAAD}" dt="2018-10-10T13:12:32.252" v="1253" actId="164"/>
        <pc:sldMkLst>
          <pc:docMk/>
          <pc:sldMk cId="181573429" sldId="1004"/>
        </pc:sldMkLst>
        <pc:spChg chg="mod">
          <ac:chgData name="姜 旭升" userId="eee34b3fdfebe250" providerId="LiveId" clId="{4CD9D7AD-A087-4B49-BC66-E3B13FB5DAAD}" dt="2018-10-10T13:02:24.843" v="1139"/>
          <ac:spMkLst>
            <pc:docMk/>
            <pc:sldMk cId="181573429" sldId="1004"/>
            <ac:spMk id="2" creationId="{24A5005A-5EB5-44DF-B2D9-6A3DB6FD2C1B}"/>
          </ac:spMkLst>
        </pc:spChg>
        <pc:spChg chg="add mod">
          <ac:chgData name="姜 旭升" userId="eee34b3fdfebe250" providerId="LiveId" clId="{4CD9D7AD-A087-4B49-BC66-E3B13FB5DAAD}" dt="2018-10-10T13:12:25.836" v="1252" actId="164"/>
          <ac:spMkLst>
            <pc:docMk/>
            <pc:sldMk cId="181573429" sldId="1004"/>
            <ac:spMk id="3" creationId="{42DA982A-1514-4E52-A8A7-35EB139DAEE9}"/>
          </ac:spMkLst>
        </pc:spChg>
        <pc:spChg chg="add mod">
          <ac:chgData name="姜 旭升" userId="eee34b3fdfebe250" providerId="LiveId" clId="{4CD9D7AD-A087-4B49-BC66-E3B13FB5DAAD}" dt="2018-10-10T13:12:25.836" v="1252" actId="164"/>
          <ac:spMkLst>
            <pc:docMk/>
            <pc:sldMk cId="181573429" sldId="1004"/>
            <ac:spMk id="4" creationId="{03EA7716-BA1A-4ED0-9BA6-B89D0838FA53}"/>
          </ac:spMkLst>
        </pc:spChg>
        <pc:spChg chg="add mod">
          <ac:chgData name="姜 旭升" userId="eee34b3fdfebe250" providerId="LiveId" clId="{4CD9D7AD-A087-4B49-BC66-E3B13FB5DAAD}" dt="2018-10-10T13:12:25.836" v="1252" actId="164"/>
          <ac:spMkLst>
            <pc:docMk/>
            <pc:sldMk cId="181573429" sldId="1004"/>
            <ac:spMk id="5" creationId="{C1967EED-DE04-4CB3-BCC9-F0CA2D5D8B22}"/>
          </ac:spMkLst>
        </pc:spChg>
        <pc:spChg chg="add mod">
          <ac:chgData name="姜 旭升" userId="eee34b3fdfebe250" providerId="LiveId" clId="{4CD9D7AD-A087-4B49-BC66-E3B13FB5DAAD}" dt="2018-10-10T13:12:25.836" v="1252" actId="164"/>
          <ac:spMkLst>
            <pc:docMk/>
            <pc:sldMk cId="181573429" sldId="1004"/>
            <ac:spMk id="19" creationId="{50F11673-CD29-4948-93D8-2DE6E0A1BC58}"/>
          </ac:spMkLst>
        </pc:spChg>
        <pc:spChg chg="add mod">
          <ac:chgData name="姜 旭升" userId="eee34b3fdfebe250" providerId="LiveId" clId="{4CD9D7AD-A087-4B49-BC66-E3B13FB5DAAD}" dt="2018-10-10T13:12:25.836" v="1252" actId="164"/>
          <ac:spMkLst>
            <pc:docMk/>
            <pc:sldMk cId="181573429" sldId="1004"/>
            <ac:spMk id="29" creationId="{F21F6D5D-1577-45D9-BE64-A7B348A40643}"/>
          </ac:spMkLst>
        </pc:spChg>
        <pc:spChg chg="add mod">
          <ac:chgData name="姜 旭升" userId="eee34b3fdfebe250" providerId="LiveId" clId="{4CD9D7AD-A087-4B49-BC66-E3B13FB5DAAD}" dt="2018-10-10T13:12:25.836" v="1252" actId="164"/>
          <ac:spMkLst>
            <pc:docMk/>
            <pc:sldMk cId="181573429" sldId="1004"/>
            <ac:spMk id="31" creationId="{1F4D776F-9299-443F-9195-E3B7057A4A58}"/>
          </ac:spMkLst>
        </pc:spChg>
        <pc:spChg chg="add mod">
          <ac:chgData name="姜 旭升" userId="eee34b3fdfebe250" providerId="LiveId" clId="{4CD9D7AD-A087-4B49-BC66-E3B13FB5DAAD}" dt="2018-10-10T13:12:25.836" v="1252" actId="164"/>
          <ac:spMkLst>
            <pc:docMk/>
            <pc:sldMk cId="181573429" sldId="1004"/>
            <ac:spMk id="34" creationId="{B411CB8D-5C49-410C-87C2-975243AFE584}"/>
          </ac:spMkLst>
        </pc:spChg>
        <pc:spChg chg="add mod">
          <ac:chgData name="姜 旭升" userId="eee34b3fdfebe250" providerId="LiveId" clId="{4CD9D7AD-A087-4B49-BC66-E3B13FB5DAAD}" dt="2018-10-10T13:08:38.811" v="1215" actId="1076"/>
          <ac:spMkLst>
            <pc:docMk/>
            <pc:sldMk cId="181573429" sldId="1004"/>
            <ac:spMk id="35" creationId="{67979611-4E60-47A7-A597-8F179C8A15E4}"/>
          </ac:spMkLst>
        </pc:spChg>
        <pc:spChg chg="add mod">
          <ac:chgData name="姜 旭升" userId="eee34b3fdfebe250" providerId="LiveId" clId="{4CD9D7AD-A087-4B49-BC66-E3B13FB5DAAD}" dt="2018-10-10T13:12:32.252" v="1253" actId="164"/>
          <ac:spMkLst>
            <pc:docMk/>
            <pc:sldMk cId="181573429" sldId="1004"/>
            <ac:spMk id="36" creationId="{72AD2724-2FC1-4DCC-94DD-821B1C62DCAB}"/>
          </ac:spMkLst>
        </pc:spChg>
        <pc:spChg chg="add mod">
          <ac:chgData name="姜 旭升" userId="eee34b3fdfebe250" providerId="LiveId" clId="{4CD9D7AD-A087-4B49-BC66-E3B13FB5DAAD}" dt="2018-10-10T13:12:32.252" v="1253" actId="164"/>
          <ac:spMkLst>
            <pc:docMk/>
            <pc:sldMk cId="181573429" sldId="1004"/>
            <ac:spMk id="37" creationId="{9E04FB35-4B3F-4F60-9ABA-82FC6C597ABD}"/>
          </ac:spMkLst>
        </pc:spChg>
        <pc:spChg chg="add mod">
          <ac:chgData name="姜 旭升" userId="eee34b3fdfebe250" providerId="LiveId" clId="{4CD9D7AD-A087-4B49-BC66-E3B13FB5DAAD}" dt="2018-10-10T13:12:32.252" v="1253" actId="164"/>
          <ac:spMkLst>
            <pc:docMk/>
            <pc:sldMk cId="181573429" sldId="1004"/>
            <ac:spMk id="38" creationId="{D94DD7AB-9441-4757-ACD7-2C6475469EBB}"/>
          </ac:spMkLst>
        </pc:spChg>
        <pc:spChg chg="add mod">
          <ac:chgData name="姜 旭升" userId="eee34b3fdfebe250" providerId="LiveId" clId="{4CD9D7AD-A087-4B49-BC66-E3B13FB5DAAD}" dt="2018-10-10T13:12:32.252" v="1253" actId="164"/>
          <ac:spMkLst>
            <pc:docMk/>
            <pc:sldMk cId="181573429" sldId="1004"/>
            <ac:spMk id="45" creationId="{A451A215-39EB-45C8-BF46-1267580A6D84}"/>
          </ac:spMkLst>
        </pc:spChg>
        <pc:spChg chg="add mod">
          <ac:chgData name="姜 旭升" userId="eee34b3fdfebe250" providerId="LiveId" clId="{4CD9D7AD-A087-4B49-BC66-E3B13FB5DAAD}" dt="2018-10-10T13:12:32.252" v="1253" actId="164"/>
          <ac:spMkLst>
            <pc:docMk/>
            <pc:sldMk cId="181573429" sldId="1004"/>
            <ac:spMk id="52" creationId="{34E872EF-4797-46DB-B0F6-2A2BEC73CDC7}"/>
          </ac:spMkLst>
        </pc:spChg>
        <pc:spChg chg="add mod">
          <ac:chgData name="姜 旭升" userId="eee34b3fdfebe250" providerId="LiveId" clId="{4CD9D7AD-A087-4B49-BC66-E3B13FB5DAAD}" dt="2018-10-10T13:12:32.252" v="1253" actId="164"/>
          <ac:spMkLst>
            <pc:docMk/>
            <pc:sldMk cId="181573429" sldId="1004"/>
            <ac:spMk id="53" creationId="{DFBFB4E2-B327-42F8-BFA6-23DF493E22B7}"/>
          </ac:spMkLst>
        </pc:spChg>
        <pc:spChg chg="add mod">
          <ac:chgData name="姜 旭升" userId="eee34b3fdfebe250" providerId="LiveId" clId="{4CD9D7AD-A087-4B49-BC66-E3B13FB5DAAD}" dt="2018-10-10T13:11:55.587" v="1251"/>
          <ac:spMkLst>
            <pc:docMk/>
            <pc:sldMk cId="181573429" sldId="1004"/>
            <ac:spMk id="54" creationId="{E71FBDBA-E809-43FA-BF89-F3799344B8BC}"/>
          </ac:spMkLst>
        </pc:spChg>
        <pc:grpChg chg="add mod">
          <ac:chgData name="姜 旭升" userId="eee34b3fdfebe250" providerId="LiveId" clId="{4CD9D7AD-A087-4B49-BC66-E3B13FB5DAAD}" dt="2018-10-10T13:12:25.836" v="1252" actId="164"/>
          <ac:grpSpMkLst>
            <pc:docMk/>
            <pc:sldMk cId="181573429" sldId="1004"/>
            <ac:grpSpMk id="55" creationId="{FEB5E0C8-6283-41EE-ABFE-EDC2FCCC4CC6}"/>
          </ac:grpSpMkLst>
        </pc:grpChg>
        <pc:grpChg chg="add mod">
          <ac:chgData name="姜 旭升" userId="eee34b3fdfebe250" providerId="LiveId" clId="{4CD9D7AD-A087-4B49-BC66-E3B13FB5DAAD}" dt="2018-10-10T13:12:32.252" v="1253" actId="164"/>
          <ac:grpSpMkLst>
            <pc:docMk/>
            <pc:sldMk cId="181573429" sldId="1004"/>
            <ac:grpSpMk id="56" creationId="{0C5308D4-05FE-4B27-A20C-00C0E1877A1F}"/>
          </ac:grpSpMkLst>
        </pc:grpChg>
        <pc:cxnChg chg="add mod">
          <ac:chgData name="姜 旭升" userId="eee34b3fdfebe250" providerId="LiveId" clId="{4CD9D7AD-A087-4B49-BC66-E3B13FB5DAAD}" dt="2018-10-10T13:12:25.836" v="1252" actId="164"/>
          <ac:cxnSpMkLst>
            <pc:docMk/>
            <pc:sldMk cId="181573429" sldId="1004"/>
            <ac:cxnSpMk id="7" creationId="{2323B1AD-4B3B-473A-A95D-9C0857BF07AF}"/>
          </ac:cxnSpMkLst>
        </pc:cxnChg>
        <pc:cxnChg chg="add mod">
          <ac:chgData name="姜 旭升" userId="eee34b3fdfebe250" providerId="LiveId" clId="{4CD9D7AD-A087-4B49-BC66-E3B13FB5DAAD}" dt="2018-10-10T13:12:25.836" v="1252" actId="164"/>
          <ac:cxnSpMkLst>
            <pc:docMk/>
            <pc:sldMk cId="181573429" sldId="1004"/>
            <ac:cxnSpMk id="9" creationId="{257CB974-E355-485E-A42C-5DEC9940CDAE}"/>
          </ac:cxnSpMkLst>
        </pc:cxnChg>
        <pc:cxnChg chg="add mod">
          <ac:chgData name="姜 旭升" userId="eee34b3fdfebe250" providerId="LiveId" clId="{4CD9D7AD-A087-4B49-BC66-E3B13FB5DAAD}" dt="2018-10-10T13:12:25.836" v="1252" actId="164"/>
          <ac:cxnSpMkLst>
            <pc:docMk/>
            <pc:sldMk cId="181573429" sldId="1004"/>
            <ac:cxnSpMk id="11" creationId="{677E75D6-26C8-409E-AAD6-513E232D6314}"/>
          </ac:cxnSpMkLst>
        </pc:cxnChg>
        <pc:cxnChg chg="add mod">
          <ac:chgData name="姜 旭升" userId="eee34b3fdfebe250" providerId="LiveId" clId="{4CD9D7AD-A087-4B49-BC66-E3B13FB5DAAD}" dt="2018-10-10T13:12:25.836" v="1252" actId="164"/>
          <ac:cxnSpMkLst>
            <pc:docMk/>
            <pc:sldMk cId="181573429" sldId="1004"/>
            <ac:cxnSpMk id="13" creationId="{C9AD391E-E3CF-487F-BBFC-042110C6A37C}"/>
          </ac:cxnSpMkLst>
        </pc:cxnChg>
        <pc:cxnChg chg="add mod">
          <ac:chgData name="姜 旭升" userId="eee34b3fdfebe250" providerId="LiveId" clId="{4CD9D7AD-A087-4B49-BC66-E3B13FB5DAAD}" dt="2018-10-10T13:12:25.836" v="1252" actId="164"/>
          <ac:cxnSpMkLst>
            <pc:docMk/>
            <pc:sldMk cId="181573429" sldId="1004"/>
            <ac:cxnSpMk id="16" creationId="{3A73A8D8-181F-4620-98FE-93AF52A4DE52}"/>
          </ac:cxnSpMkLst>
        </pc:cxnChg>
        <pc:cxnChg chg="add mod">
          <ac:chgData name="姜 旭升" userId="eee34b3fdfebe250" providerId="LiveId" clId="{4CD9D7AD-A087-4B49-BC66-E3B13FB5DAAD}" dt="2018-10-10T13:12:25.836" v="1252" actId="164"/>
          <ac:cxnSpMkLst>
            <pc:docMk/>
            <pc:sldMk cId="181573429" sldId="1004"/>
            <ac:cxnSpMk id="18" creationId="{9AFE0178-CE81-4616-A549-C6447546E522}"/>
          </ac:cxnSpMkLst>
        </pc:cxnChg>
        <pc:cxnChg chg="add mod">
          <ac:chgData name="姜 旭升" userId="eee34b3fdfebe250" providerId="LiveId" clId="{4CD9D7AD-A087-4B49-BC66-E3B13FB5DAAD}" dt="2018-10-10T13:12:25.836" v="1252" actId="164"/>
          <ac:cxnSpMkLst>
            <pc:docMk/>
            <pc:sldMk cId="181573429" sldId="1004"/>
            <ac:cxnSpMk id="23" creationId="{0123DAB3-661F-4976-A4FD-D689C77A80FF}"/>
          </ac:cxnSpMkLst>
        </pc:cxnChg>
        <pc:cxnChg chg="add mod">
          <ac:chgData name="姜 旭升" userId="eee34b3fdfebe250" providerId="LiveId" clId="{4CD9D7AD-A087-4B49-BC66-E3B13FB5DAAD}" dt="2018-10-10T13:12:25.836" v="1252" actId="164"/>
          <ac:cxnSpMkLst>
            <pc:docMk/>
            <pc:sldMk cId="181573429" sldId="1004"/>
            <ac:cxnSpMk id="27" creationId="{47FB6284-AE0B-4BEB-B187-A9C84298C3A9}"/>
          </ac:cxnSpMkLst>
        </pc:cxnChg>
        <pc:cxnChg chg="add mod">
          <ac:chgData name="姜 旭升" userId="eee34b3fdfebe250" providerId="LiveId" clId="{4CD9D7AD-A087-4B49-BC66-E3B13FB5DAAD}" dt="2018-10-10T13:12:25.836" v="1252" actId="164"/>
          <ac:cxnSpMkLst>
            <pc:docMk/>
            <pc:sldMk cId="181573429" sldId="1004"/>
            <ac:cxnSpMk id="33" creationId="{09A19FBA-867D-4FBA-9ECF-3215B97FFA90}"/>
          </ac:cxnSpMkLst>
        </pc:cxnChg>
        <pc:cxnChg chg="add mod">
          <ac:chgData name="姜 旭升" userId="eee34b3fdfebe250" providerId="LiveId" clId="{4CD9D7AD-A087-4B49-BC66-E3B13FB5DAAD}" dt="2018-10-10T13:12:32.252" v="1253" actId="164"/>
          <ac:cxnSpMkLst>
            <pc:docMk/>
            <pc:sldMk cId="181573429" sldId="1004"/>
            <ac:cxnSpMk id="40" creationId="{512D200F-6244-4AF6-A7D5-5FEB4E6C3F74}"/>
          </ac:cxnSpMkLst>
        </pc:cxnChg>
        <pc:cxnChg chg="add mod">
          <ac:chgData name="姜 旭升" userId="eee34b3fdfebe250" providerId="LiveId" clId="{4CD9D7AD-A087-4B49-BC66-E3B13FB5DAAD}" dt="2018-10-10T13:12:32.252" v="1253" actId="164"/>
          <ac:cxnSpMkLst>
            <pc:docMk/>
            <pc:sldMk cId="181573429" sldId="1004"/>
            <ac:cxnSpMk id="42" creationId="{13B0A90E-87BA-4D44-B246-9A70E29CE25A}"/>
          </ac:cxnSpMkLst>
        </pc:cxnChg>
        <pc:cxnChg chg="add mod">
          <ac:chgData name="姜 旭升" userId="eee34b3fdfebe250" providerId="LiveId" clId="{4CD9D7AD-A087-4B49-BC66-E3B13FB5DAAD}" dt="2018-10-10T13:12:32.252" v="1253" actId="164"/>
          <ac:cxnSpMkLst>
            <pc:docMk/>
            <pc:sldMk cId="181573429" sldId="1004"/>
            <ac:cxnSpMk id="44" creationId="{C0CCDCA9-1AA4-4E76-8A0C-EF2A13C7D9D1}"/>
          </ac:cxnSpMkLst>
        </pc:cxnChg>
        <pc:cxnChg chg="add mod">
          <ac:chgData name="姜 旭升" userId="eee34b3fdfebe250" providerId="LiveId" clId="{4CD9D7AD-A087-4B49-BC66-E3B13FB5DAAD}" dt="2018-10-10T13:12:32.252" v="1253" actId="164"/>
          <ac:cxnSpMkLst>
            <pc:docMk/>
            <pc:sldMk cId="181573429" sldId="1004"/>
            <ac:cxnSpMk id="47" creationId="{7050B823-93BE-40D6-88BF-C4F306DC7BD0}"/>
          </ac:cxnSpMkLst>
        </pc:cxnChg>
        <pc:cxnChg chg="add mod">
          <ac:chgData name="姜 旭升" userId="eee34b3fdfebe250" providerId="LiveId" clId="{4CD9D7AD-A087-4B49-BC66-E3B13FB5DAAD}" dt="2018-10-10T13:12:32.252" v="1253" actId="164"/>
          <ac:cxnSpMkLst>
            <pc:docMk/>
            <pc:sldMk cId="181573429" sldId="1004"/>
            <ac:cxnSpMk id="50" creationId="{69D44289-497A-4E16-B446-161C29F6BC8B}"/>
          </ac:cxnSpMkLst>
        </pc:cxnChg>
      </pc:sldChg>
      <pc:sldChg chg="addSp delSp modSp add">
        <pc:chgData name="姜 旭升" userId="eee34b3fdfebe250" providerId="LiveId" clId="{4CD9D7AD-A087-4B49-BC66-E3B13FB5DAAD}" dt="2018-10-10T13:25:38.992" v="1387" actId="1076"/>
        <pc:sldMkLst>
          <pc:docMk/>
          <pc:sldMk cId="1949197513" sldId="1005"/>
        </pc:sldMkLst>
        <pc:spChg chg="mod">
          <ac:chgData name="姜 旭升" userId="eee34b3fdfebe250" providerId="LiveId" clId="{4CD9D7AD-A087-4B49-BC66-E3B13FB5DAAD}" dt="2018-10-10T13:14:02.008" v="1261" actId="404"/>
          <ac:spMkLst>
            <pc:docMk/>
            <pc:sldMk cId="1949197513" sldId="1005"/>
            <ac:spMk id="2" creationId="{53AF9DDB-5EF0-44A6-8749-1BFF00EC50C0}"/>
          </ac:spMkLst>
        </pc:spChg>
        <pc:spChg chg="add mod">
          <ac:chgData name="姜 旭升" userId="eee34b3fdfebe250" providerId="LiveId" clId="{4CD9D7AD-A087-4B49-BC66-E3B13FB5DAAD}" dt="2018-10-10T13:14:59.028" v="1270" actId="14100"/>
          <ac:spMkLst>
            <pc:docMk/>
            <pc:sldMk cId="1949197513" sldId="1005"/>
            <ac:spMk id="3" creationId="{22C25E40-DADC-4C66-B4C6-A49B696F20BF}"/>
          </ac:spMkLst>
        </pc:spChg>
        <pc:spChg chg="mod">
          <ac:chgData name="姜 旭升" userId="eee34b3fdfebe250" providerId="LiveId" clId="{4CD9D7AD-A087-4B49-BC66-E3B13FB5DAAD}" dt="2018-10-10T13:19:37.314" v="1307" actId="20577"/>
          <ac:spMkLst>
            <pc:docMk/>
            <pc:sldMk cId="1949197513" sldId="1005"/>
            <ac:spMk id="6" creationId="{7814D203-4461-4284-969A-D838FD63B1BC}"/>
          </ac:spMkLst>
        </pc:spChg>
        <pc:spChg chg="mod">
          <ac:chgData name="姜 旭升" userId="eee34b3fdfebe250" providerId="LiveId" clId="{4CD9D7AD-A087-4B49-BC66-E3B13FB5DAAD}" dt="2018-10-10T13:18:05.254" v="1295" actId="1076"/>
          <ac:spMkLst>
            <pc:docMk/>
            <pc:sldMk cId="1949197513" sldId="1005"/>
            <ac:spMk id="17" creationId="{0F341F62-63F2-44ED-A720-2010E3D8B18A}"/>
          </ac:spMkLst>
        </pc:spChg>
        <pc:spChg chg="mod">
          <ac:chgData name="姜 旭升" userId="eee34b3fdfebe250" providerId="LiveId" clId="{4CD9D7AD-A087-4B49-BC66-E3B13FB5DAAD}" dt="2018-10-10T13:18:17.762" v="1296" actId="2711"/>
          <ac:spMkLst>
            <pc:docMk/>
            <pc:sldMk cId="1949197513" sldId="1005"/>
            <ac:spMk id="20" creationId="{89402DE1-74A0-427A-A74B-E5F9ED527B22}"/>
          </ac:spMkLst>
        </pc:spChg>
        <pc:spChg chg="add mod">
          <ac:chgData name="姜 旭升" userId="eee34b3fdfebe250" providerId="LiveId" clId="{4CD9D7AD-A087-4B49-BC66-E3B13FB5DAAD}" dt="2018-10-10T13:25:35.735" v="1386" actId="164"/>
          <ac:spMkLst>
            <pc:docMk/>
            <pc:sldMk cId="1949197513" sldId="1005"/>
            <ac:spMk id="35" creationId="{D7BE3E25-9F25-40CC-B722-2ED21241A0ED}"/>
          </ac:spMkLst>
        </pc:spChg>
        <pc:spChg chg="add mod">
          <ac:chgData name="姜 旭升" userId="eee34b3fdfebe250" providerId="LiveId" clId="{4CD9D7AD-A087-4B49-BC66-E3B13FB5DAAD}" dt="2018-10-10T13:25:35.735" v="1386" actId="164"/>
          <ac:spMkLst>
            <pc:docMk/>
            <pc:sldMk cId="1949197513" sldId="1005"/>
            <ac:spMk id="36" creationId="{CCADD9AD-847C-4BAF-8432-FF0274CBC1A6}"/>
          </ac:spMkLst>
        </pc:spChg>
        <pc:spChg chg="add mod">
          <ac:chgData name="姜 旭升" userId="eee34b3fdfebe250" providerId="LiveId" clId="{4CD9D7AD-A087-4B49-BC66-E3B13FB5DAAD}" dt="2018-10-10T13:25:35.735" v="1386" actId="164"/>
          <ac:spMkLst>
            <pc:docMk/>
            <pc:sldMk cId="1949197513" sldId="1005"/>
            <ac:spMk id="39" creationId="{351DEA81-4D48-462E-9F9C-210AF52C6128}"/>
          </ac:spMkLst>
        </pc:spChg>
        <pc:spChg chg="add mod">
          <ac:chgData name="姜 旭升" userId="eee34b3fdfebe250" providerId="LiveId" clId="{4CD9D7AD-A087-4B49-BC66-E3B13FB5DAAD}" dt="2018-10-10T13:25:22.999" v="1385" actId="14100"/>
          <ac:spMkLst>
            <pc:docMk/>
            <pc:sldMk cId="1949197513" sldId="1005"/>
            <ac:spMk id="40" creationId="{AF66B723-7BEB-434C-97DB-AB971743D07A}"/>
          </ac:spMkLst>
        </pc:spChg>
        <pc:grpChg chg="add mod">
          <ac:chgData name="姜 旭升" userId="eee34b3fdfebe250" providerId="LiveId" clId="{4CD9D7AD-A087-4B49-BC66-E3B13FB5DAAD}" dt="2018-10-10T13:25:35.735" v="1386" actId="164"/>
          <ac:grpSpMkLst>
            <pc:docMk/>
            <pc:sldMk cId="1949197513" sldId="1005"/>
            <ac:grpSpMk id="4" creationId="{BB5EE7D5-1A10-4CE2-A3E6-6607CF4F9283}"/>
          </ac:grpSpMkLst>
        </pc:grpChg>
        <pc:grpChg chg="add mod">
          <ac:chgData name="姜 旭升" userId="eee34b3fdfebe250" providerId="LiveId" clId="{4CD9D7AD-A087-4B49-BC66-E3B13FB5DAAD}" dt="2018-10-10T13:25:38.992" v="1387" actId="1076"/>
          <ac:grpSpMkLst>
            <pc:docMk/>
            <pc:sldMk cId="1949197513" sldId="1005"/>
            <ac:grpSpMk id="41" creationId="{8BE2B8EE-F139-4963-BADF-8A25D6248176}"/>
          </ac:grpSpMkLst>
        </pc:grpChg>
        <pc:cxnChg chg="add del mod">
          <ac:chgData name="姜 旭升" userId="eee34b3fdfebe250" providerId="LiveId" clId="{4CD9D7AD-A087-4B49-BC66-E3B13FB5DAAD}" dt="2018-10-10T13:16:01.637" v="1277" actId="478"/>
          <ac:cxnSpMkLst>
            <pc:docMk/>
            <pc:sldMk cId="1949197513" sldId="1005"/>
            <ac:cxnSpMk id="22" creationId="{47D1CCBA-6FC3-4D26-8771-F71204491FFA}"/>
          </ac:cxnSpMkLst>
        </pc:cxnChg>
        <pc:cxnChg chg="add mod">
          <ac:chgData name="姜 旭升" userId="eee34b3fdfebe250" providerId="LiveId" clId="{4CD9D7AD-A087-4B49-BC66-E3B13FB5DAAD}" dt="2018-10-10T13:25:35.735" v="1386" actId="164"/>
          <ac:cxnSpMkLst>
            <pc:docMk/>
            <pc:sldMk cId="1949197513" sldId="1005"/>
            <ac:cxnSpMk id="24" creationId="{754851EB-9439-4399-982F-46C924A55E8A}"/>
          </ac:cxnSpMkLst>
        </pc:cxnChg>
        <pc:cxnChg chg="add mod">
          <ac:chgData name="姜 旭升" userId="eee34b3fdfebe250" providerId="LiveId" clId="{4CD9D7AD-A087-4B49-BC66-E3B13FB5DAAD}" dt="2018-10-10T13:25:35.735" v="1386" actId="164"/>
          <ac:cxnSpMkLst>
            <pc:docMk/>
            <pc:sldMk cId="1949197513" sldId="1005"/>
            <ac:cxnSpMk id="26" creationId="{CEEB6CCB-07EF-4A48-890E-867A69647FD0}"/>
          </ac:cxnSpMkLst>
        </pc:cxnChg>
        <pc:cxnChg chg="add mod">
          <ac:chgData name="姜 旭升" userId="eee34b3fdfebe250" providerId="LiveId" clId="{4CD9D7AD-A087-4B49-BC66-E3B13FB5DAAD}" dt="2018-10-10T13:25:35.735" v="1386" actId="164"/>
          <ac:cxnSpMkLst>
            <pc:docMk/>
            <pc:sldMk cId="1949197513" sldId="1005"/>
            <ac:cxnSpMk id="28" creationId="{2D9BDEB1-E493-42B5-9A69-CB3858EE43BE}"/>
          </ac:cxnSpMkLst>
        </pc:cxnChg>
        <pc:cxnChg chg="add mod">
          <ac:chgData name="姜 旭升" userId="eee34b3fdfebe250" providerId="LiveId" clId="{4CD9D7AD-A087-4B49-BC66-E3B13FB5DAAD}" dt="2018-10-10T13:25:35.735" v="1386" actId="164"/>
          <ac:cxnSpMkLst>
            <pc:docMk/>
            <pc:sldMk cId="1949197513" sldId="1005"/>
            <ac:cxnSpMk id="31" creationId="{8B9E76BF-EB75-49BD-9902-19F3C746650A}"/>
          </ac:cxnSpMkLst>
        </pc:cxnChg>
        <pc:cxnChg chg="add mod">
          <ac:chgData name="姜 旭升" userId="eee34b3fdfebe250" providerId="LiveId" clId="{4CD9D7AD-A087-4B49-BC66-E3B13FB5DAAD}" dt="2018-10-10T13:25:35.735" v="1386" actId="164"/>
          <ac:cxnSpMkLst>
            <pc:docMk/>
            <pc:sldMk cId="1949197513" sldId="1005"/>
            <ac:cxnSpMk id="34" creationId="{44D41F78-24BC-4D37-BBB0-77788BB1C4F0}"/>
          </ac:cxnSpMkLst>
        </pc:cxnChg>
        <pc:cxnChg chg="add mod">
          <ac:chgData name="姜 旭升" userId="eee34b3fdfebe250" providerId="LiveId" clId="{4CD9D7AD-A087-4B49-BC66-E3B13FB5DAAD}" dt="2018-10-10T13:25:35.735" v="1386" actId="164"/>
          <ac:cxnSpMkLst>
            <pc:docMk/>
            <pc:sldMk cId="1949197513" sldId="1005"/>
            <ac:cxnSpMk id="38" creationId="{D5E50F39-A1F0-4A5D-A912-EAE54B4FCE21}"/>
          </ac:cxnSpMkLst>
        </pc:cxnChg>
      </pc:sldChg>
      <pc:sldChg chg="modSp add">
        <pc:chgData name="姜 旭升" userId="eee34b3fdfebe250" providerId="LiveId" clId="{4CD9D7AD-A087-4B49-BC66-E3B13FB5DAAD}" dt="2018-10-10T13:40:33.678" v="1814"/>
        <pc:sldMkLst>
          <pc:docMk/>
          <pc:sldMk cId="579202160" sldId="1006"/>
        </pc:sldMkLst>
        <pc:spChg chg="mod">
          <ac:chgData name="姜 旭升" userId="eee34b3fdfebe250" providerId="LiveId" clId="{4CD9D7AD-A087-4B49-BC66-E3B13FB5DAAD}" dt="2018-10-10T13:35:20.015" v="1506"/>
          <ac:spMkLst>
            <pc:docMk/>
            <pc:sldMk cId="579202160" sldId="1006"/>
            <ac:spMk id="2" creationId="{EFD1C4BF-99A8-43E9-B73F-C247647AB280}"/>
          </ac:spMkLst>
        </pc:spChg>
        <pc:spChg chg="mod">
          <ac:chgData name="姜 旭升" userId="eee34b3fdfebe250" providerId="LiveId" clId="{4CD9D7AD-A087-4B49-BC66-E3B13FB5DAAD}" dt="2018-10-10T13:40:33.678" v="1814"/>
          <ac:spMkLst>
            <pc:docMk/>
            <pc:sldMk cId="579202160" sldId="1006"/>
            <ac:spMk id="3" creationId="{616C8A90-EE91-42F9-8394-E2A2035AB3CA}"/>
          </ac:spMkLst>
        </pc:spChg>
      </pc:sldChg>
      <pc:sldChg chg="modSp add">
        <pc:chgData name="姜 旭升" userId="eee34b3fdfebe250" providerId="LiveId" clId="{4CD9D7AD-A087-4B49-BC66-E3B13FB5DAAD}" dt="2018-10-10T13:44:29.590" v="1857"/>
        <pc:sldMkLst>
          <pc:docMk/>
          <pc:sldMk cId="1463879316" sldId="1007"/>
        </pc:sldMkLst>
        <pc:spChg chg="mod">
          <ac:chgData name="姜 旭升" userId="eee34b3fdfebe250" providerId="LiveId" clId="{4CD9D7AD-A087-4B49-BC66-E3B13FB5DAAD}" dt="2018-10-10T13:40:46.899" v="1835"/>
          <ac:spMkLst>
            <pc:docMk/>
            <pc:sldMk cId="1463879316" sldId="1007"/>
            <ac:spMk id="2" creationId="{DC185511-C59F-4F12-BAE2-0C37D1F3FC67}"/>
          </ac:spMkLst>
        </pc:spChg>
        <pc:spChg chg="mod">
          <ac:chgData name="姜 旭升" userId="eee34b3fdfebe250" providerId="LiveId" clId="{4CD9D7AD-A087-4B49-BC66-E3B13FB5DAAD}" dt="2018-10-10T13:44:29.590" v="1857"/>
          <ac:spMkLst>
            <pc:docMk/>
            <pc:sldMk cId="1463879316" sldId="1007"/>
            <ac:spMk id="3" creationId="{982F40F9-3C88-48EE-958C-72AF2F8CBD33}"/>
          </ac:spMkLst>
        </pc:spChg>
      </pc:sldChg>
    </pc:docChg>
  </pc:docChgLst>
  <pc:docChgLst>
    <pc:chgData name="旭升 姜" userId="eee34b3fdfebe250" providerId="LiveId" clId="{8F9B1CB0-9373-45F4-BAF1-00086EFF1126}"/>
    <pc:docChg chg="modSld">
      <pc:chgData name="旭升 姜" userId="eee34b3fdfebe250" providerId="LiveId" clId="{8F9B1CB0-9373-45F4-BAF1-00086EFF1126}" dt="2019-09-30T04:26:34.135" v="36" actId="20577"/>
      <pc:docMkLst>
        <pc:docMk/>
      </pc:docMkLst>
      <pc:sldChg chg="modNotesTx">
        <pc:chgData name="旭升 姜" userId="eee34b3fdfebe250" providerId="LiveId" clId="{8F9B1CB0-9373-45F4-BAF1-00086EFF1126}" dt="2019-09-30T04:26:34.135" v="36" actId="20577"/>
        <pc:sldMkLst>
          <pc:docMk/>
          <pc:sldMk cId="0" sldId="54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EE102-D8C2-462C-B86E-B82DE55328D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6BC6C-4D16-481F-BD28-F165BBB0C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9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E9E0BDF-30C6-4B32-988D-21D9BDC4E27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E90386-91AC-4464-A247-EA92F8F40E49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195F6C3-8AD5-4B60-9D49-FC035F9C22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1AD5B5-EC1D-460B-817D-B6DC9C1AD24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CAFDF474-27F7-419B-AA4E-E11BCB8BF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08FB4FDF-93F1-4192-91C7-28A759D98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C82FFA7-6B76-40FC-98DC-D5D0D9ACD7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597FCA-3E03-4B82-9BF4-578780847321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B0D03B7-DD46-4066-9B4A-F50D93116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D6D15A-A1AE-4B55-A717-8AC036A6560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04194" name="Rectangle 2">
            <a:extLst>
              <a:ext uri="{FF2B5EF4-FFF2-40B4-BE49-F238E27FC236}">
                <a16:creationId xmlns:a16="http://schemas.microsoft.com/office/drawing/2014/main" id="{A41DACBF-D5E1-4122-A69F-73E198CBE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>
            <a:extLst>
              <a:ext uri="{FF2B5EF4-FFF2-40B4-BE49-F238E27FC236}">
                <a16:creationId xmlns:a16="http://schemas.microsoft.com/office/drawing/2014/main" id="{D5C80C0F-78C4-4E6C-89BF-4F5AA9E5F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2019-9-30,</a:t>
            </a:r>
            <a:r>
              <a:rPr lang="zh-CN" altLang="en-US"/>
              <a:t>完成所有第三章作业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AB1123E-CBC4-45E3-A314-D989A64A12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62261-D90A-4F7F-AD20-A017BD04A04D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8AD06CF-F1A4-48D5-BC16-EC8A9E411F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F81B9E-0A4D-46A7-A6EA-D36E9396D3B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05218" name="Rectangle 2">
            <a:extLst>
              <a:ext uri="{FF2B5EF4-FFF2-40B4-BE49-F238E27FC236}">
                <a16:creationId xmlns:a16="http://schemas.microsoft.com/office/drawing/2014/main" id="{D9E3BD81-2F5B-4E46-98A0-3B19501F3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>
            <a:extLst>
              <a:ext uri="{FF2B5EF4-FFF2-40B4-BE49-F238E27FC236}">
                <a16:creationId xmlns:a16="http://schemas.microsoft.com/office/drawing/2014/main" id="{35495C4D-7646-4AA2-9B38-466B038F6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A9F9085-0A49-4567-BA5A-D367FD8CDB1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88093-E50F-4F7E-A00D-564E4AF93CEA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5E15459-864A-4378-8283-0AF5AF82D0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9692FD-5B8B-439B-9BC0-8BD4B02945B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06242" name="Rectangle 2">
            <a:extLst>
              <a:ext uri="{FF2B5EF4-FFF2-40B4-BE49-F238E27FC236}">
                <a16:creationId xmlns:a16="http://schemas.microsoft.com/office/drawing/2014/main" id="{94D21BE2-453F-4081-95E6-ED83B8B58C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3EDDFAD1-3E8F-431D-8BEA-356E1FDB5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B4F6064-2617-4250-A267-89A5AB5C17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BA17B1-CB1D-4185-8306-2B1BD2A6CA31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8D4CE58-C394-44C3-A068-CAEC9937F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84996E-DD62-43AE-9A5C-15B098DA11D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DFB048FE-A597-41EF-948D-E24060FB70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>
            <a:extLst>
              <a:ext uri="{FF2B5EF4-FFF2-40B4-BE49-F238E27FC236}">
                <a16:creationId xmlns:a16="http://schemas.microsoft.com/office/drawing/2014/main" id="{16923668-9387-4B7A-815F-2CF90CD2A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0A4E3F2-A329-4F87-AA2A-0EC86CFDA7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E78034-6DB9-425C-9A42-7E7EC63E961E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A20F746-4AFE-430C-97E4-9913F18C01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D43E63-118B-4749-B229-2EA29D9E298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08290" name="Rectangle 2">
            <a:extLst>
              <a:ext uri="{FF2B5EF4-FFF2-40B4-BE49-F238E27FC236}">
                <a16:creationId xmlns:a16="http://schemas.microsoft.com/office/drawing/2014/main" id="{5F77D4E3-0A43-458C-BEEC-AD63C853D8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>
            <a:extLst>
              <a:ext uri="{FF2B5EF4-FFF2-40B4-BE49-F238E27FC236}">
                <a16:creationId xmlns:a16="http://schemas.microsoft.com/office/drawing/2014/main" id="{AEBBAB4A-365B-4BC9-8E61-B436423BA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B140922-CBF5-42EC-B0F7-EA251C38A0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F97AA-4F8D-48B8-B82A-2BD5C8BC737E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474464-6322-4CE9-949C-A81072E0E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97EA0-7579-4BC7-815D-D7F265A286D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894978" name="Rectangle 2">
            <a:extLst>
              <a:ext uri="{FF2B5EF4-FFF2-40B4-BE49-F238E27FC236}">
                <a16:creationId xmlns:a16="http://schemas.microsoft.com/office/drawing/2014/main" id="{C88C98C6-B14E-4C81-8E10-3AC0B9278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3575F72B-7647-44D2-B95A-185B658E6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4904D24-4E30-49AF-9814-E123DC09F3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9C7CE2-390C-412B-BD4B-A5994B4C6AA8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9A4E1AC-D132-4E37-ACCE-B6AC431FB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44545F-A3BA-4AB2-A0AB-1D5CA068D06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897026" name="Rectangle 2">
            <a:extLst>
              <a:ext uri="{FF2B5EF4-FFF2-40B4-BE49-F238E27FC236}">
                <a16:creationId xmlns:a16="http://schemas.microsoft.com/office/drawing/2014/main" id="{10912F00-0E08-4BD3-901A-0CB0DAABA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699BAA8C-7833-4A58-9472-956251C85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EA628EF-F356-4F1E-A9B4-5CBDB9C810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D8E224-CF1E-40AB-A352-2815F1CE4BDD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EA12AA8-5ECE-470C-BAF4-C57C9DE4D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9002C7-B589-431B-888B-A4855F605C6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898050" name="Rectangle 2">
            <a:extLst>
              <a:ext uri="{FF2B5EF4-FFF2-40B4-BE49-F238E27FC236}">
                <a16:creationId xmlns:a16="http://schemas.microsoft.com/office/drawing/2014/main" id="{2940E705-2EB9-4A29-BD39-2250BED30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154295B3-5CE3-4FF4-9987-A9C9F550B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FC4B972-AF8F-4997-A9E2-B570EFD219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BA88E6-F0A9-45E1-A7A7-BAB888D05225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C19669A-53ED-4459-88CA-67D4F22CC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6A95A1-6DD5-4427-82C0-1D6D7A7136E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A32EE2A6-3017-4BB8-88BE-4D805FF5B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CB45132E-8C74-4D6C-8C05-D10719C5D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DE28B82-2E93-41FD-B739-8ED1127383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2D189C-567D-47FD-9605-690AE5A10E0A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BBDFA4B-DDD5-4B42-91C8-E95D6DC65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00696-AA21-4FD3-AFE1-2DBDF35EE96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00098" name="Rectangle 2">
            <a:extLst>
              <a:ext uri="{FF2B5EF4-FFF2-40B4-BE49-F238E27FC236}">
                <a16:creationId xmlns:a16="http://schemas.microsoft.com/office/drawing/2014/main" id="{60D20F99-7476-4F72-A71F-C6B1A4BEF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81C2425A-4624-472D-BD50-732E8A797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894FA8C-EF0B-47D1-B6BF-1D81F7BF32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E439B9-2748-4A86-A605-E61632D155BD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A55434E-4D86-4575-9527-9092B5976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46218E-58A1-478D-B9AC-80E9B3A952A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01122" name="Rectangle 2">
            <a:extLst>
              <a:ext uri="{FF2B5EF4-FFF2-40B4-BE49-F238E27FC236}">
                <a16:creationId xmlns:a16="http://schemas.microsoft.com/office/drawing/2014/main" id="{55C9F6CA-BED1-47CF-8983-7A7FC13616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98F48387-A6F0-4796-A4C3-CDD96463B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62646B8-78D5-42F3-BF5E-33514CB870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BB5DAA-4E9D-438F-8AD0-236B0E36077F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B4640C2-F729-4A2E-9C1B-5E791A195F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9D368-AA73-4868-B479-B1E7FFA8EAC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02146" name="Rectangle 2">
            <a:extLst>
              <a:ext uri="{FF2B5EF4-FFF2-40B4-BE49-F238E27FC236}">
                <a16:creationId xmlns:a16="http://schemas.microsoft.com/office/drawing/2014/main" id="{85E512FC-8FE4-42BB-BA6B-825C7EF9B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4DEDBAFA-5B2D-4046-BE81-361A7A305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9711618-C206-4E05-93A9-B4DF4DAED98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1AC8E2-0E59-4686-8130-B06170A75659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11:58:51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CAF38EA-89AE-440D-A67C-C8244F4F3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CA4331-5688-4C71-80B2-A0C73269284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03170" name="Rectangle 2">
            <a:extLst>
              <a:ext uri="{FF2B5EF4-FFF2-40B4-BE49-F238E27FC236}">
                <a16:creationId xmlns:a16="http://schemas.microsoft.com/office/drawing/2014/main" id="{8A50C97D-B776-43E5-94CD-0324FD8D8A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5678BC89-F9A1-4632-B83F-717ECED19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94324"/>
            <a:ext cx="7543800" cy="29667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293097"/>
            <a:ext cx="7543800" cy="130552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407707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C01AA5F-2B67-434F-94B9-DD86CA77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0440"/>
            <a:ext cx="3000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94324"/>
            <a:ext cx="7543800" cy="29667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293097"/>
            <a:ext cx="7543800" cy="130552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B72-38A7-4E8C-9535-FF1E1E62ACF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407707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C01AA5F-2B67-434F-94B9-DD86CA77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0440"/>
            <a:ext cx="3000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8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7F20-8F81-4292-852A-84E04AB48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17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00808"/>
            <a:ext cx="3703320" cy="41682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700808"/>
            <a:ext cx="3703320" cy="4168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0B9B-36A2-4AB6-A3D3-2C7398C787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974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7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C93D-4359-4B4C-A794-34947D7EE4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29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BB0A-0218-4862-AE70-DBD958D950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55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E03D-259D-48F6-8129-0F9454F18E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915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98905-052A-4F44-9AD7-DA2AA2101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123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E033-BAD9-4875-9B60-B907C766FB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407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7C1B-9789-4B20-8964-66D42F1AF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68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908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363CA6-8C22-4040-9237-F0802E32BB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0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94324"/>
            <a:ext cx="7543800" cy="29667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293097"/>
            <a:ext cx="7543800" cy="130552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B72-38A7-4E8C-9535-FF1E1E62ACF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407707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C01AA5F-2B67-434F-94B9-DD86CA77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0440"/>
            <a:ext cx="3000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69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7F20-8F81-4292-852A-84E04AB48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27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00808"/>
            <a:ext cx="3703320" cy="41682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700808"/>
            <a:ext cx="3703320" cy="4168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0B9B-36A2-4AB6-A3D3-2C7398C787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63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7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C93D-4359-4B4C-A794-34947D7EE4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038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BB0A-0218-4862-AE70-DBD958D950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1757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E03D-259D-48F6-8129-0F9454F18E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689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98905-052A-4F44-9AD7-DA2AA2101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147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E033-BAD9-4875-9B60-B907C766FB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5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00808"/>
            <a:ext cx="3703320" cy="41682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700808"/>
            <a:ext cx="3703320" cy="4168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065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7C1B-9789-4B20-8964-66D42F1AF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82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235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363CA6-8C22-4040-9237-F0802E32BB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12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7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5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90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D4C0BC5-C2ED-4401-A6DC-86150FFBE39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3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4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552928"/>
            <a:ext cx="7543801" cy="4316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C0BC5-C2ED-4401-A6DC-86150FFBE39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41277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8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552928"/>
            <a:ext cx="7543801" cy="4316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41277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8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8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552928"/>
            <a:ext cx="7543801" cy="4316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41277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31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8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A24E-8590-49F2-B0F0-784F3E2AF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 放大电路中的反馈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D83C38-4692-45D2-99BB-0B1EAFC52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姜旭升</a:t>
            </a:r>
            <a:endParaRPr lang="en-US" altLang="zh-CN" dirty="0"/>
          </a:p>
          <a:p>
            <a:r>
              <a:rPr lang="zh-CN" altLang="en-US" dirty="0"/>
              <a:t>浙江理工大学信息学院电子工程系</a:t>
            </a:r>
          </a:p>
        </p:txBody>
      </p:sp>
    </p:spTree>
    <p:extLst>
      <p:ext uri="{BB962C8B-B14F-4D97-AF65-F5344CB8AC3E}">
        <p14:creationId xmlns:p14="http://schemas.microsoft.com/office/powerpoint/2010/main" val="415509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71" name="Rectangle 15">
            <a:extLst>
              <a:ext uri="{FF2B5EF4-FFF2-40B4-BE49-F238E27FC236}">
                <a16:creationId xmlns:a16="http://schemas.microsoft.com/office/drawing/2014/main" id="{08327E58-1143-4BFE-9E98-9B63F8710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反馈类型快捷判别法</a:t>
            </a:r>
            <a:endParaRPr lang="en-US" altLang="zh-CN" dirty="0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5C9DCE3E-49AB-45C9-B2AC-90ED0DC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7A15E1-2B23-4F67-AC4D-63FA339DF879}" type="slidenum">
              <a:rPr lang="en-US" altLang="zh-CN" noProof="0" smtClean="0"/>
              <a:pPr lvl="0"/>
              <a:t>10</a:t>
            </a:fld>
            <a:endParaRPr lang="en-US" altLang="zh-CN" noProof="0"/>
          </a:p>
        </p:txBody>
      </p:sp>
      <p:grpSp>
        <p:nvGrpSpPr>
          <p:cNvPr id="352278" name="Group 22">
            <a:extLst>
              <a:ext uri="{FF2B5EF4-FFF2-40B4-BE49-F238E27FC236}">
                <a16:creationId xmlns:a16="http://schemas.microsoft.com/office/drawing/2014/main" id="{2A61BE23-1B54-4883-A8F3-E95502DE0D0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439863"/>
            <a:ext cx="6400800" cy="4427537"/>
            <a:chOff x="768" y="907"/>
            <a:chExt cx="4032" cy="2789"/>
          </a:xfrm>
        </p:grpSpPr>
        <p:sp>
          <p:nvSpPr>
            <p:cNvPr id="352277" name="AutoShape 21">
              <a:extLst>
                <a:ext uri="{FF2B5EF4-FFF2-40B4-BE49-F238E27FC236}">
                  <a16:creationId xmlns:a16="http://schemas.microsoft.com/office/drawing/2014/main" id="{1418A401-0D50-4FFB-8CD8-350EF2B67C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66730">
              <a:off x="1200" y="1152"/>
              <a:ext cx="3600" cy="2544"/>
            </a:xfrm>
            <a:prstGeom prst="wave">
              <a:avLst>
                <a:gd name="adj1" fmla="val 13005"/>
                <a:gd name="adj2" fmla="val 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00"/>
                </a:gs>
              </a:gsLst>
              <a:path path="rect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2266" name="Rectangle 10">
              <a:extLst>
                <a:ext uri="{FF2B5EF4-FFF2-40B4-BE49-F238E27FC236}">
                  <a16:creationId xmlns:a16="http://schemas.microsoft.com/office/drawing/2014/main" id="{B5FF94B0-E196-475F-9706-268BEB725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907"/>
              <a:ext cx="3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Euclid Symbol" panose="05050102010706020507" pitchFamily="18" charset="2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正、负反馈的判别：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瞬时极性法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BBBD4AD6-F784-4FFF-90F6-C4F3243C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819400"/>
            <a:ext cx="53181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反馈量与输入量在输入级的发射极极性相同为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负反馈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，反之为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正反馈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52260" name="Rectangle 4">
            <a:extLst>
              <a:ext uri="{FF2B5EF4-FFF2-40B4-BE49-F238E27FC236}">
                <a16:creationId xmlns:a16="http://schemas.microsoft.com/office/drawing/2014/main" id="{1C87B89E-8B60-4916-A996-23D11CA4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0"/>
            <a:ext cx="538638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反馈量与输入量在输入级的基极极性相同，为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正反馈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，反之为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负反馈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autoUpdateAnimBg="0"/>
      <p:bldP spid="35226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2DB7F2B0-D17F-4307-BCA2-EFF02449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58038D-7B56-4DD2-B442-1ECD0033FC6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5731" name="Rectangle 3">
            <a:extLst>
              <a:ext uri="{FF2B5EF4-FFF2-40B4-BE49-F238E27FC236}">
                <a16:creationId xmlns:a16="http://schemas.microsoft.com/office/drawing/2014/main" id="{0D164D20-1446-4EE8-BC3C-8703BE99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85800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电压、电流反馈的判断：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1225732" name="Rectangle 4">
            <a:extLst>
              <a:ext uri="{FF2B5EF4-FFF2-40B4-BE49-F238E27FC236}">
                <a16:creationId xmlns:a16="http://schemas.microsoft.com/office/drawing/2014/main" id="{7E631842-9B66-4A5A-9100-E71016C9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505200"/>
            <a:ext cx="403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并联、串联反馈的判别：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grpSp>
        <p:nvGrpSpPr>
          <p:cNvPr id="1225741" name="Group 13">
            <a:extLst>
              <a:ext uri="{FF2B5EF4-FFF2-40B4-BE49-F238E27FC236}">
                <a16:creationId xmlns:a16="http://schemas.microsoft.com/office/drawing/2014/main" id="{AF80AD17-D2D5-4C30-8C0D-4BD2C7596E6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191000"/>
            <a:ext cx="6934200" cy="1447800"/>
            <a:chOff x="816" y="2640"/>
            <a:chExt cx="4368" cy="912"/>
          </a:xfrm>
        </p:grpSpPr>
        <p:sp>
          <p:nvSpPr>
            <p:cNvPr id="1225740" name="AutoShape 12">
              <a:extLst>
                <a:ext uri="{FF2B5EF4-FFF2-40B4-BE49-F238E27FC236}">
                  <a16:creationId xmlns:a16="http://schemas.microsoft.com/office/drawing/2014/main" id="{6E6DB03D-5E78-464E-A83D-5AC6A565E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4368" cy="912"/>
            </a:xfrm>
            <a:prstGeom prst="doubleWave">
              <a:avLst>
                <a:gd name="adj1" fmla="val 6500"/>
                <a:gd name="adj2" fmla="val 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00"/>
                </a:gs>
              </a:gsLst>
              <a:path path="rect">
                <a:fillToRect l="50000" t="50000" r="50000" b="50000"/>
              </a:path>
            </a:gradFill>
            <a:ln w="19050">
              <a:miter lim="800000"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5733" name="Rectangle 5">
              <a:extLst>
                <a:ext uri="{FF2B5EF4-FFF2-40B4-BE49-F238E27FC236}">
                  <a16:creationId xmlns:a16="http://schemas.microsoft.com/office/drawing/2014/main" id="{366EC487-D9F0-49FB-A3D0-36B113CA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84"/>
              <a:ext cx="3984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对共射极电路而言，反馈信号接至输入级的基极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,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为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并联反馈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；接至发射极为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串联反馈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。</a:t>
              </a:r>
            </a:p>
          </p:txBody>
        </p:sp>
      </p:grpSp>
      <p:grpSp>
        <p:nvGrpSpPr>
          <p:cNvPr id="1225735" name="Group 7">
            <a:extLst>
              <a:ext uri="{FF2B5EF4-FFF2-40B4-BE49-F238E27FC236}">
                <a16:creationId xmlns:a16="http://schemas.microsoft.com/office/drawing/2014/main" id="{51DD8122-62BF-412D-AB4E-DCE5FE5958A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371600"/>
            <a:ext cx="6781800" cy="1524000"/>
            <a:chOff x="864" y="864"/>
            <a:chExt cx="4272" cy="960"/>
          </a:xfrm>
        </p:grpSpPr>
        <p:sp>
          <p:nvSpPr>
            <p:cNvPr id="1225730" name="Rectangle 2">
              <a:extLst>
                <a:ext uri="{FF2B5EF4-FFF2-40B4-BE49-F238E27FC236}">
                  <a16:creationId xmlns:a16="http://schemas.microsoft.com/office/drawing/2014/main" id="{31AE05EC-3925-44EB-8742-D450C484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864"/>
              <a:ext cx="4272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19050">
              <a:miter lim="800000"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5734" name="Rectangle 6">
              <a:extLst>
                <a:ext uri="{FF2B5EF4-FFF2-40B4-BE49-F238E27FC236}">
                  <a16:creationId xmlns:a16="http://schemas.microsoft.com/office/drawing/2014/main" id="{861A6A02-D601-4E09-BDF6-68043AB87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3888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49" charset="-122"/>
                  <a:cs typeface="+mn-cs"/>
                </a:rPr>
                <a:t>设输出端对地短路，若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49" charset="-122"/>
                  <a:cs typeface="+mn-cs"/>
                </a:rPr>
                <a:t>采样点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49" charset="-122"/>
                  <a:cs typeface="+mn-cs"/>
                </a:rPr>
                <a:t>亦同时接地，则为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49" charset="-122"/>
                  <a:cs typeface="+mn-cs"/>
                </a:rPr>
                <a:t>电压反馈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49" charset="-122"/>
                  <a:cs typeface="+mn-cs"/>
                </a:rPr>
                <a:t>，否则为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49" charset="-122"/>
                  <a:cs typeface="+mn-cs"/>
                </a:rPr>
                <a:t>电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流反馈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。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5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5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73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>
            <a:extLst>
              <a:ext uri="{FF2B5EF4-FFF2-40B4-BE49-F238E27FC236}">
                <a16:creationId xmlns:a16="http://schemas.microsoft.com/office/drawing/2014/main" id="{7011B0DA-7303-4C8C-9375-7B2F6E89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A2C55C-C5A6-47F6-862F-9CB06934FA09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3380" name="Group 100">
            <a:extLst>
              <a:ext uri="{FF2B5EF4-FFF2-40B4-BE49-F238E27FC236}">
                <a16:creationId xmlns:a16="http://schemas.microsoft.com/office/drawing/2014/main" id="{5A60631D-0A2E-46ED-BD6D-1505FAA994C5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060575"/>
            <a:ext cx="3743325" cy="2955925"/>
            <a:chOff x="431" y="1296"/>
            <a:chExt cx="2358" cy="1862"/>
          </a:xfrm>
        </p:grpSpPr>
        <p:sp>
          <p:nvSpPr>
            <p:cNvPr id="353379" name="AutoShape 99">
              <a:extLst>
                <a:ext uri="{FF2B5EF4-FFF2-40B4-BE49-F238E27FC236}">
                  <a16:creationId xmlns:a16="http://schemas.microsoft.com/office/drawing/2014/main" id="{4A06825D-29A5-4D95-8A7D-ABF4C7FB4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298"/>
              <a:ext cx="2358" cy="1860"/>
            </a:xfrm>
            <a:prstGeom prst="roundRect">
              <a:avLst>
                <a:gd name="adj" fmla="val 16667"/>
              </a:avLst>
            </a:prstGeom>
            <a:solidFill>
              <a:srgbClr val="FFFFB3"/>
            </a:solidFill>
            <a:ln w="19050">
              <a:solidFill>
                <a:srgbClr val="FFE0D1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53378" name="Group 98">
              <a:extLst>
                <a:ext uri="{FF2B5EF4-FFF2-40B4-BE49-F238E27FC236}">
                  <a16:creationId xmlns:a16="http://schemas.microsoft.com/office/drawing/2014/main" id="{2F3173DA-1618-4632-AE7D-FA5CB51C3A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296"/>
              <a:ext cx="2208" cy="1728"/>
              <a:chOff x="528" y="1296"/>
              <a:chExt cx="2208" cy="1728"/>
            </a:xfrm>
          </p:grpSpPr>
          <p:grpSp>
            <p:nvGrpSpPr>
              <p:cNvPr id="353295" name="Group 15">
                <a:extLst>
                  <a:ext uri="{FF2B5EF4-FFF2-40B4-BE49-F238E27FC236}">
                    <a16:creationId xmlns:a16="http://schemas.microsoft.com/office/drawing/2014/main" id="{99EFEC5A-6067-4BD4-98DB-591B7DA4E8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296"/>
                <a:ext cx="2208" cy="1728"/>
                <a:chOff x="528" y="1296"/>
                <a:chExt cx="2208" cy="1728"/>
              </a:xfrm>
            </p:grpSpPr>
            <p:grpSp>
              <p:nvGrpSpPr>
                <p:cNvPr id="353296" name="Group 16">
                  <a:extLst>
                    <a:ext uri="{FF2B5EF4-FFF2-40B4-BE49-F238E27FC236}">
                      <a16:creationId xmlns:a16="http://schemas.microsoft.com/office/drawing/2014/main" id="{2C46A649-6874-4E4D-988A-73B887617E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296"/>
                  <a:ext cx="2208" cy="1728"/>
                  <a:chOff x="528" y="1296"/>
                  <a:chExt cx="2208" cy="1728"/>
                </a:xfrm>
              </p:grpSpPr>
              <p:grpSp>
                <p:nvGrpSpPr>
                  <p:cNvPr id="353297" name="Group 17">
                    <a:extLst>
                      <a:ext uri="{FF2B5EF4-FFF2-40B4-BE49-F238E27FC236}">
                        <a16:creationId xmlns:a16="http://schemas.microsoft.com/office/drawing/2014/main" id="{69454B83-7E6C-47BA-9EBF-FE6D606EB6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48" y="2064"/>
                    <a:ext cx="48" cy="96"/>
                    <a:chOff x="1344" y="3792"/>
                    <a:chExt cx="48" cy="96"/>
                  </a:xfrm>
                </p:grpSpPr>
                <p:sp>
                  <p:nvSpPr>
                    <p:cNvPr id="353298" name="Line 18">
                      <a:extLst>
                        <a:ext uri="{FF2B5EF4-FFF2-40B4-BE49-F238E27FC236}">
                          <a16:creationId xmlns:a16="http://schemas.microsoft.com/office/drawing/2014/main" id="{F8074967-2B00-4E01-A8AE-3BB035A4E3A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92" y="3792"/>
                      <a:ext cx="0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53299" name="Line 19">
                      <a:extLst>
                        <a:ext uri="{FF2B5EF4-FFF2-40B4-BE49-F238E27FC236}">
                          <a16:creationId xmlns:a16="http://schemas.microsoft.com/office/drawing/2014/main" id="{C26012C8-D6CE-415D-845B-D16DF3347CF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3792"/>
                      <a:ext cx="0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353300" name="Line 20">
                    <a:extLst>
                      <a:ext uri="{FF2B5EF4-FFF2-40B4-BE49-F238E27FC236}">
                        <a16:creationId xmlns:a16="http://schemas.microsoft.com/office/drawing/2014/main" id="{D9949285-74C2-405F-BA25-65D435B904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2304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01" name="Line 21">
                    <a:extLst>
                      <a:ext uri="{FF2B5EF4-FFF2-40B4-BE49-F238E27FC236}">
                        <a16:creationId xmlns:a16="http://schemas.microsoft.com/office/drawing/2014/main" id="{871E24FD-E7C7-4560-8CF0-F92314589A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8" y="225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02" name="Line 22">
                    <a:extLst>
                      <a:ext uri="{FF2B5EF4-FFF2-40B4-BE49-F238E27FC236}">
                        <a16:creationId xmlns:a16="http://schemas.microsoft.com/office/drawing/2014/main" id="{9F425A5C-C30E-4258-A316-87111C98C7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225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03" name="Line 23">
                    <a:extLst>
                      <a:ext uri="{FF2B5EF4-FFF2-40B4-BE49-F238E27FC236}">
                        <a16:creationId xmlns:a16="http://schemas.microsoft.com/office/drawing/2014/main" id="{1F8DDA86-DA60-4A11-860D-FF6B27FBA2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2304"/>
                    <a:ext cx="43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04" name="Line 24">
                    <a:extLst>
                      <a:ext uri="{FF2B5EF4-FFF2-40B4-BE49-F238E27FC236}">
                        <a16:creationId xmlns:a16="http://schemas.microsoft.com/office/drawing/2014/main" id="{CA60A97E-9760-4488-88B1-7F4A8D686A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0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05" name="Line 25">
                    <a:extLst>
                      <a:ext uri="{FF2B5EF4-FFF2-40B4-BE49-F238E27FC236}">
                        <a16:creationId xmlns:a16="http://schemas.microsoft.com/office/drawing/2014/main" id="{5F6F95A5-B99F-4555-BF18-D3E408BC6C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2160"/>
                    <a:ext cx="144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06" name="Line 26">
                    <a:extLst>
                      <a:ext uri="{FF2B5EF4-FFF2-40B4-BE49-F238E27FC236}">
                        <a16:creationId xmlns:a16="http://schemas.microsoft.com/office/drawing/2014/main" id="{C5FB664C-C48E-4EB1-8D1F-70F07DE2A1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304"/>
                    <a:ext cx="144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07" name="Line 27">
                    <a:extLst>
                      <a:ext uri="{FF2B5EF4-FFF2-40B4-BE49-F238E27FC236}">
                        <a16:creationId xmlns:a16="http://schemas.microsoft.com/office/drawing/2014/main" id="{9FF62AEF-D07C-426D-A906-FE4FF8ABB6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1536"/>
                    <a:ext cx="0" cy="6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08" name="Line 28">
                    <a:extLst>
                      <a:ext uri="{FF2B5EF4-FFF2-40B4-BE49-F238E27FC236}">
                        <a16:creationId xmlns:a16="http://schemas.microsoft.com/office/drawing/2014/main" id="{6F97C6E3-2BD2-4D9B-A297-C66AD6E76A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400"/>
                    <a:ext cx="0" cy="6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09" name="Line 29">
                    <a:extLst>
                      <a:ext uri="{FF2B5EF4-FFF2-40B4-BE49-F238E27FC236}">
                        <a16:creationId xmlns:a16="http://schemas.microsoft.com/office/drawing/2014/main" id="{8B797050-FD4A-4F01-B96E-CD2E119B2A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024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10" name="Rectangle 30">
                    <a:extLst>
                      <a:ext uri="{FF2B5EF4-FFF2-40B4-BE49-F238E27FC236}">
                        <a16:creationId xmlns:a16="http://schemas.microsoft.com/office/drawing/2014/main" id="{177973F5-B321-4FFB-83B5-AFA1839888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824"/>
                    <a:ext cx="96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11" name="Rectangle 31">
                    <a:extLst>
                      <a:ext uri="{FF2B5EF4-FFF2-40B4-BE49-F238E27FC236}">
                        <a16:creationId xmlns:a16="http://schemas.microsoft.com/office/drawing/2014/main" id="{9FC114B0-FFE3-4FD0-852D-F2C02F6568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776"/>
                    <a:ext cx="96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12" name="Line 32">
                    <a:extLst>
                      <a:ext uri="{FF2B5EF4-FFF2-40B4-BE49-F238E27FC236}">
                        <a16:creationId xmlns:a16="http://schemas.microsoft.com/office/drawing/2014/main" id="{D415F955-04C2-4D58-9202-71B5E5E1D2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680"/>
                    <a:ext cx="33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13" name="Line 33">
                    <a:extLst>
                      <a:ext uri="{FF2B5EF4-FFF2-40B4-BE49-F238E27FC236}">
                        <a16:creationId xmlns:a16="http://schemas.microsoft.com/office/drawing/2014/main" id="{CF9BB5CD-FB8A-4F06-BE21-06FD3B50FE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68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14" name="Oval 34">
                    <a:extLst>
                      <a:ext uri="{FF2B5EF4-FFF2-40B4-BE49-F238E27FC236}">
                        <a16:creationId xmlns:a16="http://schemas.microsoft.com/office/drawing/2014/main" id="{EB63157C-8DA2-4128-911F-1CED1C4738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56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15" name="Oval 35">
                    <a:extLst>
                      <a:ext uri="{FF2B5EF4-FFF2-40B4-BE49-F238E27FC236}">
                        <a16:creationId xmlns:a16="http://schemas.microsoft.com/office/drawing/2014/main" id="{04793362-6DBF-4FCB-845C-B8B6B82C8F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536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16" name="Line 36">
                    <a:extLst>
                      <a:ext uri="{FF2B5EF4-FFF2-40B4-BE49-F238E27FC236}">
                        <a16:creationId xmlns:a16="http://schemas.microsoft.com/office/drawing/2014/main" id="{FF1DFE3C-368F-40B0-82BB-B4ACCE94C8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11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17" name="Line 37">
                    <a:extLst>
                      <a:ext uri="{FF2B5EF4-FFF2-40B4-BE49-F238E27FC236}">
                        <a16:creationId xmlns:a16="http://schemas.microsoft.com/office/drawing/2014/main" id="{AB5D7E4C-F7E5-4639-9791-1741AC0BB9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256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18" name="Line 38">
                    <a:extLst>
                      <a:ext uri="{FF2B5EF4-FFF2-40B4-BE49-F238E27FC236}">
                        <a16:creationId xmlns:a16="http://schemas.microsoft.com/office/drawing/2014/main" id="{2466D028-B43E-4B50-900D-907D2F789C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240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19" name="Text Box 39">
                    <a:extLst>
                      <a:ext uri="{FF2B5EF4-FFF2-40B4-BE49-F238E27FC236}">
                        <a16:creationId xmlns:a16="http://schemas.microsoft.com/office/drawing/2014/main" id="{8EA773E9-30FE-4B14-BCBE-A3BA80542A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u</a:t>
                    </a:r>
                    <a:r>
                      <a:rPr kumimoji="1" lang="en-US" altLang="zh-CN" sz="24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i</a:t>
                    </a:r>
                  </a:p>
                </p:txBody>
              </p:sp>
              <p:sp>
                <p:nvSpPr>
                  <p:cNvPr id="353320" name="Line 40">
                    <a:extLst>
                      <a:ext uri="{FF2B5EF4-FFF2-40B4-BE49-F238E27FC236}">
                        <a16:creationId xmlns:a16="http://schemas.microsoft.com/office/drawing/2014/main" id="{90543E4B-D419-4BA1-B0D0-F8FF69C3AF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56" y="2016"/>
                    <a:ext cx="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21" name="Text Box 41">
                    <a:extLst>
                      <a:ext uri="{FF2B5EF4-FFF2-40B4-BE49-F238E27FC236}">
                        <a16:creationId xmlns:a16="http://schemas.microsoft.com/office/drawing/2014/main" id="{58D55B52-A79D-4EDB-BAF6-BB69F9A696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u</a:t>
                    </a:r>
                    <a:r>
                      <a:rPr kumimoji="1" lang="en-US" altLang="zh-CN" sz="24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0</a:t>
                    </a:r>
                  </a:p>
                </p:txBody>
              </p:sp>
              <p:sp>
                <p:nvSpPr>
                  <p:cNvPr id="353322" name="Text Box 42">
                    <a:extLst>
                      <a:ext uri="{FF2B5EF4-FFF2-40B4-BE49-F238E27FC236}">
                        <a16:creationId xmlns:a16="http://schemas.microsoft.com/office/drawing/2014/main" id="{58D5B5D3-0648-43FA-8D84-427AB38A7D2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296"/>
                    <a:ext cx="43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Ucc</a:t>
                    </a:r>
                  </a:p>
                </p:txBody>
              </p:sp>
              <p:sp>
                <p:nvSpPr>
                  <p:cNvPr id="353323" name="Text Box 43">
                    <a:extLst>
                      <a:ext uri="{FF2B5EF4-FFF2-40B4-BE49-F238E27FC236}">
                        <a16:creationId xmlns:a16="http://schemas.microsoft.com/office/drawing/2014/main" id="{DA1B780F-A9E1-4ED2-B9BE-946B476FA6C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824"/>
                    <a:ext cx="38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R</a:t>
                    </a:r>
                    <a:r>
                      <a:rPr kumimoji="1" lang="en-US" altLang="zh-CN" sz="18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B1</a:t>
                    </a:r>
                  </a:p>
                </p:txBody>
              </p:sp>
              <p:sp>
                <p:nvSpPr>
                  <p:cNvPr id="353324" name="Text Box 44">
                    <a:extLst>
                      <a:ext uri="{FF2B5EF4-FFF2-40B4-BE49-F238E27FC236}">
                        <a16:creationId xmlns:a16="http://schemas.microsoft.com/office/drawing/2014/main" id="{35AA14BC-2793-41F8-9CE5-98A209CA56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776"/>
                    <a:ext cx="43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Rc</a:t>
                    </a:r>
                    <a:r>
                      <a:rPr kumimoji="1" lang="en-US" altLang="zh-CN" sz="20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353325" name="Text Box 45">
                    <a:extLst>
                      <a:ext uri="{FF2B5EF4-FFF2-40B4-BE49-F238E27FC236}">
                        <a16:creationId xmlns:a16="http://schemas.microsoft.com/office/drawing/2014/main" id="{54D5F6A5-205F-4D4F-B250-409EE5CA68A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016"/>
                    <a:ext cx="19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+</a:t>
                    </a:r>
                  </a:p>
                </p:txBody>
              </p:sp>
              <p:sp>
                <p:nvSpPr>
                  <p:cNvPr id="353326" name="Text Box 46">
                    <a:extLst>
                      <a:ext uri="{FF2B5EF4-FFF2-40B4-BE49-F238E27FC236}">
                        <a16:creationId xmlns:a16="http://schemas.microsoft.com/office/drawing/2014/main" id="{6B520F40-73D4-406D-B830-CC95622F85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2112"/>
                    <a:ext cx="240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+</a:t>
                    </a:r>
                  </a:p>
                </p:txBody>
              </p:sp>
              <p:sp>
                <p:nvSpPr>
                  <p:cNvPr id="353327" name="Rectangle 47">
                    <a:extLst>
                      <a:ext uri="{FF2B5EF4-FFF2-40B4-BE49-F238E27FC236}">
                        <a16:creationId xmlns:a16="http://schemas.microsoft.com/office/drawing/2014/main" id="{4FA1CDFC-8CEA-4C0C-B714-C34633FCE1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688"/>
                    <a:ext cx="96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28" name="Rectangle 48">
                    <a:extLst>
                      <a:ext uri="{FF2B5EF4-FFF2-40B4-BE49-F238E27FC236}">
                        <a16:creationId xmlns:a16="http://schemas.microsoft.com/office/drawing/2014/main" id="{AFFA5EEA-B774-42F4-89C3-93D014630E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736"/>
                    <a:ext cx="33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R</a:t>
                    </a:r>
                    <a:r>
                      <a:rPr kumimoji="1" lang="en-US" altLang="zh-CN" sz="18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E1</a:t>
                    </a:r>
                  </a:p>
                </p:txBody>
              </p:sp>
              <p:sp>
                <p:nvSpPr>
                  <p:cNvPr id="353329" name="Line 49">
                    <a:extLst>
                      <a:ext uri="{FF2B5EF4-FFF2-40B4-BE49-F238E27FC236}">
                        <a16:creationId xmlns:a16="http://schemas.microsoft.com/office/drawing/2014/main" id="{56F3D17D-0EA6-4703-B9EE-EBC7A99EEE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304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30" name="Line 50">
                    <a:extLst>
                      <a:ext uri="{FF2B5EF4-FFF2-40B4-BE49-F238E27FC236}">
                        <a16:creationId xmlns:a16="http://schemas.microsoft.com/office/drawing/2014/main" id="{00210ECC-E01C-4B16-9940-7AD10E0FC4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20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31" name="Line 51">
                    <a:extLst>
                      <a:ext uri="{FF2B5EF4-FFF2-40B4-BE49-F238E27FC236}">
                        <a16:creationId xmlns:a16="http://schemas.microsoft.com/office/drawing/2014/main" id="{0F91CF27-9EDD-4203-9E29-DA41458CFC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2160"/>
                    <a:ext cx="144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32" name="Line 52">
                    <a:extLst>
                      <a:ext uri="{FF2B5EF4-FFF2-40B4-BE49-F238E27FC236}">
                        <a16:creationId xmlns:a16="http://schemas.microsoft.com/office/drawing/2014/main" id="{65A31052-F187-423D-8E09-8D001036C0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304"/>
                    <a:ext cx="144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33" name="Line 53">
                    <a:extLst>
                      <a:ext uri="{FF2B5EF4-FFF2-40B4-BE49-F238E27FC236}">
                        <a16:creationId xmlns:a16="http://schemas.microsoft.com/office/drawing/2014/main" id="{B3DBAD1D-D5EE-40A3-87E4-9B92E8A3BE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1680"/>
                    <a:ext cx="0" cy="48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34" name="Line 54">
                    <a:extLst>
                      <a:ext uri="{FF2B5EF4-FFF2-40B4-BE49-F238E27FC236}">
                        <a16:creationId xmlns:a16="http://schemas.microsoft.com/office/drawing/2014/main" id="{13C99E83-507D-4220-92EF-896B5CC5FD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400"/>
                    <a:ext cx="0" cy="6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35" name="Line 55">
                    <a:extLst>
                      <a:ext uri="{FF2B5EF4-FFF2-40B4-BE49-F238E27FC236}">
                        <a16:creationId xmlns:a16="http://schemas.microsoft.com/office/drawing/2014/main" id="{8BF59D2E-4C4B-4FFC-AF92-B7FCEE5F79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024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36" name="Rectangle 56">
                    <a:extLst>
                      <a:ext uri="{FF2B5EF4-FFF2-40B4-BE49-F238E27FC236}">
                        <a16:creationId xmlns:a16="http://schemas.microsoft.com/office/drawing/2014/main" id="{C91EAB97-3638-4497-B5F0-2AC5EB7D20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776"/>
                    <a:ext cx="96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37" name="Line 57">
                    <a:extLst>
                      <a:ext uri="{FF2B5EF4-FFF2-40B4-BE49-F238E27FC236}">
                        <a16:creationId xmlns:a16="http://schemas.microsoft.com/office/drawing/2014/main" id="{04B51192-2405-4FE7-AC18-949A3E463F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1680"/>
                    <a:ext cx="8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38" name="Line 58">
                    <a:extLst>
                      <a:ext uri="{FF2B5EF4-FFF2-40B4-BE49-F238E27FC236}">
                        <a16:creationId xmlns:a16="http://schemas.microsoft.com/office/drawing/2014/main" id="{149168FF-EE51-43D5-A044-ED917BCA84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112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39" name="Text Box 59">
                    <a:extLst>
                      <a:ext uri="{FF2B5EF4-FFF2-40B4-BE49-F238E27FC236}">
                        <a16:creationId xmlns:a16="http://schemas.microsoft.com/office/drawing/2014/main" id="{80B88DC5-9061-49EF-9F3A-94911C66C6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776"/>
                    <a:ext cx="38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Rc</a:t>
                    </a:r>
                    <a:r>
                      <a:rPr kumimoji="1" lang="en-US" altLang="zh-CN" sz="20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353340" name="Rectangle 60">
                    <a:extLst>
                      <a:ext uri="{FF2B5EF4-FFF2-40B4-BE49-F238E27FC236}">
                        <a16:creationId xmlns:a16="http://schemas.microsoft.com/office/drawing/2014/main" id="{146FFCA5-79D6-4EFC-8657-BC781E11D7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88"/>
                    <a:ext cx="96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41" name="Rectangle 61">
                    <a:extLst>
                      <a:ext uri="{FF2B5EF4-FFF2-40B4-BE49-F238E27FC236}">
                        <a16:creationId xmlns:a16="http://schemas.microsoft.com/office/drawing/2014/main" id="{DF97A610-D0A5-4228-988C-19BD30211F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36"/>
                    <a:ext cx="33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R</a:t>
                    </a:r>
                    <a:r>
                      <a:rPr kumimoji="1" lang="en-US" altLang="zh-CN" sz="18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E2</a:t>
                    </a:r>
                  </a:p>
                </p:txBody>
              </p:sp>
              <p:sp>
                <p:nvSpPr>
                  <p:cNvPr id="353342" name="Line 62">
                    <a:extLst>
                      <a:ext uri="{FF2B5EF4-FFF2-40B4-BE49-F238E27FC236}">
                        <a16:creationId xmlns:a16="http://schemas.microsoft.com/office/drawing/2014/main" id="{7D5E6830-5454-4D70-8261-5633D8AD6B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112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43" name="Line 63">
                    <a:extLst>
                      <a:ext uri="{FF2B5EF4-FFF2-40B4-BE49-F238E27FC236}">
                        <a16:creationId xmlns:a16="http://schemas.microsoft.com/office/drawing/2014/main" id="{BD4677CC-8064-47AD-BF5D-BBC5FD8E29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12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44" name="Oval 64">
                    <a:extLst>
                      <a:ext uri="{FF2B5EF4-FFF2-40B4-BE49-F238E27FC236}">
                        <a16:creationId xmlns:a16="http://schemas.microsoft.com/office/drawing/2014/main" id="{A809AD1B-0D01-48F2-8B28-8E0895987D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112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grpSp>
                <p:nvGrpSpPr>
                  <p:cNvPr id="353345" name="Group 65">
                    <a:extLst>
                      <a:ext uri="{FF2B5EF4-FFF2-40B4-BE49-F238E27FC236}">
                        <a16:creationId xmlns:a16="http://schemas.microsoft.com/office/drawing/2014/main" id="{2860DCF2-8C55-48AF-B7E3-DB32FB558A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8" y="2544"/>
                    <a:ext cx="48" cy="96"/>
                    <a:chOff x="1344" y="3792"/>
                    <a:chExt cx="48" cy="96"/>
                  </a:xfrm>
                </p:grpSpPr>
                <p:sp>
                  <p:nvSpPr>
                    <p:cNvPr id="353346" name="Line 66">
                      <a:extLst>
                        <a:ext uri="{FF2B5EF4-FFF2-40B4-BE49-F238E27FC236}">
                          <a16:creationId xmlns:a16="http://schemas.microsoft.com/office/drawing/2014/main" id="{224D7426-5D90-440B-9579-DEDB7F8B787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92" y="3792"/>
                      <a:ext cx="0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53347" name="Line 67">
                      <a:extLst>
                        <a:ext uri="{FF2B5EF4-FFF2-40B4-BE49-F238E27FC236}">
                          <a16:creationId xmlns:a16="http://schemas.microsoft.com/office/drawing/2014/main" id="{C9BDD44A-C7F1-4D20-954C-46D0707A37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3792"/>
                      <a:ext cx="0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353348" name="Line 68">
                    <a:extLst>
                      <a:ext uri="{FF2B5EF4-FFF2-40B4-BE49-F238E27FC236}">
                        <a16:creationId xmlns:a16="http://schemas.microsoft.com/office/drawing/2014/main" id="{25A7E6AA-146F-4C0C-BB07-47B8E893E3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92" y="2592"/>
                    <a:ext cx="57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49" name="Line 69">
                    <a:extLst>
                      <a:ext uri="{FF2B5EF4-FFF2-40B4-BE49-F238E27FC236}">
                        <a16:creationId xmlns:a16="http://schemas.microsoft.com/office/drawing/2014/main" id="{3C103DBD-6BD4-4B48-8D85-00981FE1BA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592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50" name="Rectangle 70">
                    <a:extLst>
                      <a:ext uri="{FF2B5EF4-FFF2-40B4-BE49-F238E27FC236}">
                        <a16:creationId xmlns:a16="http://schemas.microsoft.com/office/drawing/2014/main" id="{A025C461-8303-4587-BE43-3489A31A33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544"/>
                    <a:ext cx="192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3351" name="Rectangle 71">
                    <a:extLst>
                      <a:ext uri="{FF2B5EF4-FFF2-40B4-BE49-F238E27FC236}">
                        <a16:creationId xmlns:a16="http://schemas.microsoft.com/office/drawing/2014/main" id="{B375B460-7B4B-4872-B180-F902AF35E9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304"/>
                    <a:ext cx="2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R</a:t>
                    </a:r>
                    <a:r>
                      <a:rPr kumimoji="1" lang="en-US" altLang="zh-CN" sz="18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f</a:t>
                    </a:r>
                  </a:p>
                </p:txBody>
              </p:sp>
              <p:sp>
                <p:nvSpPr>
                  <p:cNvPr id="353352" name="Rectangle 72">
                    <a:extLst>
                      <a:ext uri="{FF2B5EF4-FFF2-40B4-BE49-F238E27FC236}">
                        <a16:creationId xmlns:a16="http://schemas.microsoft.com/office/drawing/2014/main" id="{024C1057-54B4-4E14-9246-82C2D2503D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592"/>
                    <a:ext cx="2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C</a:t>
                    </a:r>
                    <a:r>
                      <a:rPr kumimoji="1" lang="en-US" altLang="zh-CN" sz="18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MingLiU" panose="02020509000000000000" pitchFamily="49" charset="-120"/>
                        <a:cs typeface="+mn-cs"/>
                      </a:rPr>
                      <a:t>f</a:t>
                    </a:r>
                  </a:p>
                </p:txBody>
              </p:sp>
              <p:sp>
                <p:nvSpPr>
                  <p:cNvPr id="353353" name="Text Box 73">
                    <a:extLst>
                      <a:ext uri="{FF2B5EF4-FFF2-40B4-BE49-F238E27FC236}">
                        <a16:creationId xmlns:a16="http://schemas.microsoft.com/office/drawing/2014/main" id="{A51334AE-908B-49DB-89A9-A4256E56184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160"/>
                    <a:ext cx="2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T</a:t>
                    </a:r>
                    <a:r>
                      <a:rPr kumimoji="1" lang="en-US" altLang="zh-CN" sz="20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353354" name="Rectangle 74">
                    <a:extLst>
                      <a:ext uri="{FF2B5EF4-FFF2-40B4-BE49-F238E27FC236}">
                        <a16:creationId xmlns:a16="http://schemas.microsoft.com/office/drawing/2014/main" id="{33805794-CA28-4E5E-BCA3-6889DFB532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160"/>
                    <a:ext cx="250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T</a:t>
                    </a:r>
                    <a:r>
                      <a:rPr kumimoji="1" lang="en-US" altLang="zh-CN" sz="20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2</a:t>
                    </a:r>
                  </a:p>
                </p:txBody>
              </p:sp>
            </p:grpSp>
            <p:sp>
              <p:nvSpPr>
                <p:cNvPr id="353355" name="Rectangle 75">
                  <a:extLst>
                    <a:ext uri="{FF2B5EF4-FFF2-40B4-BE49-F238E27FC236}">
                      <a16:creationId xmlns:a16="http://schemas.microsoft.com/office/drawing/2014/main" id="{70E8B378-2129-45EF-A5D5-A166C736A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2400"/>
                  <a:ext cx="21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+</a:t>
                  </a:r>
                </a:p>
              </p:txBody>
            </p:sp>
          </p:grpSp>
          <p:sp>
            <p:nvSpPr>
              <p:cNvPr id="353372" name="Text Box 92">
                <a:extLst>
                  <a:ext uri="{FF2B5EF4-FFF2-40B4-BE49-F238E27FC236}">
                    <a16:creationId xmlns:a16="http://schemas.microsoft.com/office/drawing/2014/main" id="{E552455E-5E74-4390-9BAF-86D4AD7FF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488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3373" name="Text Box 93">
                <a:extLst>
                  <a:ext uri="{FF2B5EF4-FFF2-40B4-BE49-F238E27FC236}">
                    <a16:creationId xmlns:a16="http://schemas.microsoft.com/office/drawing/2014/main" id="{9DB96EAA-F12C-4BB4-A606-07F88475C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3374" name="Text Box 94">
                <a:extLst>
                  <a:ext uri="{FF2B5EF4-FFF2-40B4-BE49-F238E27FC236}">
                    <a16:creationId xmlns:a16="http://schemas.microsoft.com/office/drawing/2014/main" id="{F3833D51-0090-4F82-B6B0-DC9D0E5B4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3375" name="Text Box 95">
                <a:extLst>
                  <a:ext uri="{FF2B5EF4-FFF2-40B4-BE49-F238E27FC236}">
                    <a16:creationId xmlns:a16="http://schemas.microsoft.com/office/drawing/2014/main" id="{58FA5AD7-DD9A-4E32-8CEB-22E9F8640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3376" name="Text Box 96">
                <a:extLst>
                  <a:ext uri="{FF2B5EF4-FFF2-40B4-BE49-F238E27FC236}">
                    <a16:creationId xmlns:a16="http://schemas.microsoft.com/office/drawing/2014/main" id="{6CE60DB5-8615-4FF5-A8B4-2B81DCBF3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00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3377" name="Text Box 97">
                <a:extLst>
                  <a:ext uri="{FF2B5EF4-FFF2-40B4-BE49-F238E27FC236}">
                    <a16:creationId xmlns:a16="http://schemas.microsoft.com/office/drawing/2014/main" id="{A79E7F3B-8A35-487D-9F82-63C1C93DDD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920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0F6FACC6-D3B4-46CD-97AE-2F3CF086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14400"/>
            <a:ext cx="6102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：指出交流反馈元件，分别说明其反馈类型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353283" name="Text Box 3">
            <a:extLst>
              <a:ext uri="{FF2B5EF4-FFF2-40B4-BE49-F238E27FC236}">
                <a16:creationId xmlns:a16="http://schemas.microsoft.com/office/drawing/2014/main" id="{C732644D-6A0E-4B0E-B13E-F5E3A9441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7526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交流反馈元件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sp>
        <p:nvSpPr>
          <p:cNvPr id="353284" name="Text Box 4">
            <a:extLst>
              <a:ext uri="{FF2B5EF4-FFF2-40B4-BE49-F238E27FC236}">
                <a16:creationId xmlns:a16="http://schemas.microsoft.com/office/drawing/2014/main" id="{E299E10F-294D-4A97-BC40-275C25D0A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19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(2)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反馈类型</a:t>
            </a:r>
          </a:p>
        </p:txBody>
      </p:sp>
      <p:sp>
        <p:nvSpPr>
          <p:cNvPr id="353285" name="Text Box 5">
            <a:extLst>
              <a:ext uri="{FF2B5EF4-FFF2-40B4-BE49-F238E27FC236}">
                <a16:creationId xmlns:a16="http://schemas.microsoft.com/office/drawing/2014/main" id="{05765DFA-6C01-4EAC-BB85-D410F362D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29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E1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E2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3286" name="Rectangle 6">
            <a:extLst>
              <a:ext uri="{FF2B5EF4-FFF2-40B4-BE49-F238E27FC236}">
                <a16:creationId xmlns:a16="http://schemas.microsoft.com/office/drawing/2014/main" id="{67BACCF6-35FB-453F-850B-617E6920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241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电流串联负反馈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353287" name="Text Box 7">
            <a:extLst>
              <a:ext uri="{FF2B5EF4-FFF2-40B4-BE49-F238E27FC236}">
                <a16:creationId xmlns:a16="http://schemas.microsoft.com/office/drawing/2014/main" id="{898A67AF-1E2D-44A6-A25C-5EBF71499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267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f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:</a:t>
            </a:r>
          </a:p>
        </p:txBody>
      </p:sp>
      <p:sp>
        <p:nvSpPr>
          <p:cNvPr id="353288" name="Text Box 8">
            <a:extLst>
              <a:ext uri="{FF2B5EF4-FFF2-40B4-BE49-F238E27FC236}">
                <a16:creationId xmlns:a16="http://schemas.microsoft.com/office/drawing/2014/main" id="{06CD3DC1-D7FC-4036-A576-4EA8FFB0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电流串联</a:t>
            </a:r>
          </a:p>
        </p:txBody>
      </p:sp>
      <p:sp>
        <p:nvSpPr>
          <p:cNvPr id="353289" name="Text Box 9">
            <a:extLst>
              <a:ext uri="{FF2B5EF4-FFF2-40B4-BE49-F238E27FC236}">
                <a16:creationId xmlns:a16="http://schemas.microsoft.com/office/drawing/2014/main" id="{9336C3DC-4C5E-4468-B7C2-E07C644A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正反馈。</a:t>
            </a:r>
          </a:p>
        </p:txBody>
      </p:sp>
      <p:sp>
        <p:nvSpPr>
          <p:cNvPr id="353290" name="Rectangle 10">
            <a:extLst>
              <a:ext uri="{FF2B5EF4-FFF2-40B4-BE49-F238E27FC236}">
                <a16:creationId xmlns:a16="http://schemas.microsoft.com/office/drawing/2014/main" id="{F63545C8-278B-409A-9F41-494B4DE92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86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353292" name="Text Box 12">
            <a:extLst>
              <a:ext uri="{FF2B5EF4-FFF2-40B4-BE49-F238E27FC236}">
                <a16:creationId xmlns:a16="http://schemas.microsoft.com/office/drawing/2014/main" id="{6FF4C498-7416-409E-835E-EABDD9797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8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</a:p>
        </p:txBody>
      </p:sp>
      <p:sp>
        <p:nvSpPr>
          <p:cNvPr id="353293" name="Line 13">
            <a:extLst>
              <a:ext uri="{FF2B5EF4-FFF2-40B4-BE49-F238E27FC236}">
                <a16:creationId xmlns:a16="http://schemas.microsoft.com/office/drawing/2014/main" id="{464B4072-26F4-4452-95D3-546331BAB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76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3294" name="Rectangle 14">
            <a:extLst>
              <a:ext uri="{FF2B5EF4-FFF2-40B4-BE49-F238E27FC236}">
                <a16:creationId xmlns:a16="http://schemas.microsoft.com/office/drawing/2014/main" id="{A1C4756E-D0E4-4FE7-9B25-E9F5FF56D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76600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</a:p>
        </p:txBody>
      </p:sp>
      <p:sp>
        <p:nvSpPr>
          <p:cNvPr id="353356" name="Line 76">
            <a:extLst>
              <a:ext uri="{FF2B5EF4-FFF2-40B4-BE49-F238E27FC236}">
                <a16:creationId xmlns:a16="http://schemas.microsoft.com/office/drawing/2014/main" id="{0B421C09-CEFE-42B7-BDE4-D8E04E88B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81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3357" name="Line 77">
            <a:extLst>
              <a:ext uri="{FF2B5EF4-FFF2-40B4-BE49-F238E27FC236}">
                <a16:creationId xmlns:a16="http://schemas.microsoft.com/office/drawing/2014/main" id="{DD85A408-1F88-4618-A1EB-703E5C51B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3358" name="Line 78">
            <a:extLst>
              <a:ext uri="{FF2B5EF4-FFF2-40B4-BE49-F238E27FC236}">
                <a16:creationId xmlns:a16="http://schemas.microsoft.com/office/drawing/2014/main" id="{9C5CE801-D603-4B80-9AAC-3F3AAD954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3383" name="Group 103">
            <a:extLst>
              <a:ext uri="{FF2B5EF4-FFF2-40B4-BE49-F238E27FC236}">
                <a16:creationId xmlns:a16="http://schemas.microsoft.com/office/drawing/2014/main" id="{62DE6614-9778-477D-9CD6-9F5906EA49CD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3429000"/>
            <a:ext cx="288925" cy="1368425"/>
            <a:chOff x="2562" y="2160"/>
            <a:chExt cx="182" cy="862"/>
          </a:xfrm>
        </p:grpSpPr>
        <p:sp>
          <p:nvSpPr>
            <p:cNvPr id="353381" name="Line 101">
              <a:extLst>
                <a:ext uri="{FF2B5EF4-FFF2-40B4-BE49-F238E27FC236}">
                  <a16:creationId xmlns:a16="http://schemas.microsoft.com/office/drawing/2014/main" id="{7F5A1B36-911A-416F-9940-C881E094A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160"/>
              <a:ext cx="0" cy="86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3382" name="Line 102">
              <a:extLst>
                <a:ext uri="{FF2B5EF4-FFF2-40B4-BE49-F238E27FC236}">
                  <a16:creationId xmlns:a16="http://schemas.microsoft.com/office/drawing/2014/main" id="{62D209C6-E8D3-456D-8F75-E21330F6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3022"/>
              <a:ext cx="18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3384" name="Rectangle 104">
            <a:extLst>
              <a:ext uri="{FF2B5EF4-FFF2-40B4-BE49-F238E27FC236}">
                <a16:creationId xmlns:a16="http://schemas.microsoft.com/office/drawing/2014/main" id="{551FA565-3DCD-4966-A7D8-FFA5F1DD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3643313"/>
            <a:ext cx="3365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</a:p>
        </p:txBody>
      </p:sp>
      <p:sp>
        <p:nvSpPr>
          <p:cNvPr id="353385" name="Rectangle 105">
            <a:extLst>
              <a:ext uri="{FF2B5EF4-FFF2-40B4-BE49-F238E27FC236}">
                <a16:creationId xmlns:a16="http://schemas.microsoft.com/office/drawing/2014/main" id="{177D5C63-BF24-426C-82C5-35C788788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716338"/>
            <a:ext cx="323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3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3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35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autoUpdateAnimBg="0"/>
      <p:bldP spid="353284" grpId="0" autoUpdateAnimBg="0"/>
      <p:bldP spid="353285" grpId="0" autoUpdateAnimBg="0"/>
      <p:bldP spid="353286" grpId="0" autoUpdateAnimBg="0"/>
      <p:bldP spid="353287" grpId="0" autoUpdateAnimBg="0"/>
      <p:bldP spid="353288" grpId="0" autoUpdateAnimBg="0"/>
      <p:bldP spid="353289" grpId="0" autoUpdateAnimBg="0"/>
      <p:bldP spid="353290" grpId="0" autoUpdateAnimBg="0"/>
      <p:bldP spid="353292" grpId="0" autoUpdateAnimBg="0"/>
      <p:bldP spid="353294" grpId="0" autoUpdateAnimBg="0"/>
      <p:bldP spid="353384" grpId="0"/>
      <p:bldP spid="3533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3">
            <a:extLst>
              <a:ext uri="{FF2B5EF4-FFF2-40B4-BE49-F238E27FC236}">
                <a16:creationId xmlns:a16="http://schemas.microsoft.com/office/drawing/2014/main" id="{1B4D18F5-781F-4010-A799-25A28313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C37AC-B71B-4C73-924E-A729D919AB0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4410" name="Group 106">
            <a:extLst>
              <a:ext uri="{FF2B5EF4-FFF2-40B4-BE49-F238E27FC236}">
                <a16:creationId xmlns:a16="http://schemas.microsoft.com/office/drawing/2014/main" id="{9669A311-F0D3-4F1C-BD29-08230354DEB7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676400"/>
            <a:ext cx="3816350" cy="3121025"/>
            <a:chOff x="2925" y="1056"/>
            <a:chExt cx="2404" cy="1966"/>
          </a:xfrm>
        </p:grpSpPr>
        <p:sp>
          <p:nvSpPr>
            <p:cNvPr id="354409" name="Rectangle 105">
              <a:extLst>
                <a:ext uri="{FF2B5EF4-FFF2-40B4-BE49-F238E27FC236}">
                  <a16:creationId xmlns:a16="http://schemas.microsoft.com/office/drawing/2014/main" id="{E607AE25-EE23-47D0-B1DB-A9AD981FE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071"/>
              <a:ext cx="2404" cy="1951"/>
            </a:xfrm>
            <a:prstGeom prst="rect">
              <a:avLst/>
            </a:prstGeom>
            <a:solidFill>
              <a:srgbClr val="FFE0D1"/>
            </a:solidFill>
            <a:ln w="19050">
              <a:solidFill>
                <a:srgbClr val="FFE0D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54402" name="Group 98">
              <a:extLst>
                <a:ext uri="{FF2B5EF4-FFF2-40B4-BE49-F238E27FC236}">
                  <a16:creationId xmlns:a16="http://schemas.microsoft.com/office/drawing/2014/main" id="{CF61DCA2-25D4-456E-B326-2F8281A9C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56"/>
              <a:ext cx="2208" cy="1872"/>
              <a:chOff x="3072" y="1056"/>
              <a:chExt cx="2208" cy="1872"/>
            </a:xfrm>
          </p:grpSpPr>
          <p:grpSp>
            <p:nvGrpSpPr>
              <p:cNvPr id="354321" name="Group 17">
                <a:extLst>
                  <a:ext uri="{FF2B5EF4-FFF2-40B4-BE49-F238E27FC236}">
                    <a16:creationId xmlns:a16="http://schemas.microsoft.com/office/drawing/2014/main" id="{17F668E0-5ED5-4C8C-857D-B25A32E04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1056"/>
                <a:ext cx="2208" cy="1872"/>
                <a:chOff x="3072" y="1056"/>
                <a:chExt cx="2208" cy="1872"/>
              </a:xfrm>
            </p:grpSpPr>
            <p:grpSp>
              <p:nvGrpSpPr>
                <p:cNvPr id="354322" name="Group 18">
                  <a:extLst>
                    <a:ext uri="{FF2B5EF4-FFF2-40B4-BE49-F238E27FC236}">
                      <a16:creationId xmlns:a16="http://schemas.microsoft.com/office/drawing/2014/main" id="{E7D551B1-9787-4ACE-AEAC-ACAEC993C8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92" y="1824"/>
                  <a:ext cx="48" cy="96"/>
                  <a:chOff x="1344" y="3792"/>
                  <a:chExt cx="48" cy="96"/>
                </a:xfrm>
              </p:grpSpPr>
              <p:sp>
                <p:nvSpPr>
                  <p:cNvPr id="354323" name="Line 19">
                    <a:extLst>
                      <a:ext uri="{FF2B5EF4-FFF2-40B4-BE49-F238E27FC236}">
                        <a16:creationId xmlns:a16="http://schemas.microsoft.com/office/drawing/2014/main" id="{2EEF8EB2-AE70-42AC-A25B-16F15CFBAC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92" y="3792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4324" name="Line 20">
                    <a:extLst>
                      <a:ext uri="{FF2B5EF4-FFF2-40B4-BE49-F238E27FC236}">
                        <a16:creationId xmlns:a16="http://schemas.microsoft.com/office/drawing/2014/main" id="{959453DB-C9E8-4E6E-96DB-BAF21B7CEE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792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54325" name="Line 21">
                  <a:extLst>
                    <a:ext uri="{FF2B5EF4-FFF2-40B4-BE49-F238E27FC236}">
                      <a16:creationId xmlns:a16="http://schemas.microsoft.com/office/drawing/2014/main" id="{7ABC4979-7A88-4BC1-96F5-9B1630B732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206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26" name="Line 22">
                  <a:extLst>
                    <a:ext uri="{FF2B5EF4-FFF2-40B4-BE49-F238E27FC236}">
                      <a16:creationId xmlns:a16="http://schemas.microsoft.com/office/drawing/2014/main" id="{B0F42429-5F0D-4608-BC47-09801B03C2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27" name="Line 23">
                  <a:extLst>
                    <a:ext uri="{FF2B5EF4-FFF2-40B4-BE49-F238E27FC236}">
                      <a16:creationId xmlns:a16="http://schemas.microsoft.com/office/drawing/2014/main" id="{A518FE60-1D05-4271-AA56-DB8E25240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28" name="Line 24">
                  <a:extLst>
                    <a:ext uri="{FF2B5EF4-FFF2-40B4-BE49-F238E27FC236}">
                      <a16:creationId xmlns:a16="http://schemas.microsoft.com/office/drawing/2014/main" id="{85FB601E-074E-49B3-BE49-3C8915C595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064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29" name="Line 25">
                  <a:extLst>
                    <a:ext uri="{FF2B5EF4-FFF2-40B4-BE49-F238E27FC236}">
                      <a16:creationId xmlns:a16="http://schemas.microsoft.com/office/drawing/2014/main" id="{95834072-7B25-4748-9E56-7B85D91504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30" name="Line 26">
                  <a:extLst>
                    <a:ext uri="{FF2B5EF4-FFF2-40B4-BE49-F238E27FC236}">
                      <a16:creationId xmlns:a16="http://schemas.microsoft.com/office/drawing/2014/main" id="{EA2D4A4D-9C95-449D-9E6B-483B9F32BF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92" y="1920"/>
                  <a:ext cx="144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31" name="Line 27">
                  <a:extLst>
                    <a:ext uri="{FF2B5EF4-FFF2-40B4-BE49-F238E27FC236}">
                      <a16:creationId xmlns:a16="http://schemas.microsoft.com/office/drawing/2014/main" id="{63D7DF6F-8742-42EC-B049-A813E7451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2064"/>
                  <a:ext cx="144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32" name="Line 28">
                  <a:extLst>
                    <a:ext uri="{FF2B5EF4-FFF2-40B4-BE49-F238E27FC236}">
                      <a16:creationId xmlns:a16="http://schemas.microsoft.com/office/drawing/2014/main" id="{78AD4D55-DB07-4E4B-B2DC-A075B420EC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6" y="1296"/>
                  <a:ext cx="0" cy="6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33" name="Line 29">
                  <a:extLst>
                    <a:ext uri="{FF2B5EF4-FFF2-40B4-BE49-F238E27FC236}">
                      <a16:creationId xmlns:a16="http://schemas.microsoft.com/office/drawing/2014/main" id="{AD7D5515-F77B-4F26-B480-EED31447FC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2160"/>
                  <a:ext cx="0" cy="7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34" name="Line 30">
                  <a:extLst>
                    <a:ext uri="{FF2B5EF4-FFF2-40B4-BE49-F238E27FC236}">
                      <a16:creationId xmlns:a16="http://schemas.microsoft.com/office/drawing/2014/main" id="{9A28F67C-FF46-4DA2-8D64-597E554E7C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35" name="Rectangle 31">
                  <a:extLst>
                    <a:ext uri="{FF2B5EF4-FFF2-40B4-BE49-F238E27FC236}">
                      <a16:creationId xmlns:a16="http://schemas.microsoft.com/office/drawing/2014/main" id="{91ED962C-C641-4B61-9EBA-0BE73C662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584"/>
                  <a:ext cx="96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36" name="Rectangle 32">
                  <a:extLst>
                    <a:ext uri="{FF2B5EF4-FFF2-40B4-BE49-F238E27FC236}">
                      <a16:creationId xmlns:a16="http://schemas.microsoft.com/office/drawing/2014/main" id="{48C865FD-CCDC-469A-BA55-616841179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1536"/>
                  <a:ext cx="96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37" name="Line 33">
                  <a:extLst>
                    <a:ext uri="{FF2B5EF4-FFF2-40B4-BE49-F238E27FC236}">
                      <a16:creationId xmlns:a16="http://schemas.microsoft.com/office/drawing/2014/main" id="{A93E393C-B291-47AB-BD60-9137675E34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144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38" name="Line 34">
                  <a:extLst>
                    <a:ext uri="{FF2B5EF4-FFF2-40B4-BE49-F238E27FC236}">
                      <a16:creationId xmlns:a16="http://schemas.microsoft.com/office/drawing/2014/main" id="{C1359998-24B5-44AE-BE54-CB3C3FAAE7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144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39" name="Oval 35">
                  <a:extLst>
                    <a:ext uri="{FF2B5EF4-FFF2-40B4-BE49-F238E27FC236}">
                      <a16:creationId xmlns:a16="http://schemas.microsoft.com/office/drawing/2014/main" id="{D3A906C9-A779-445B-B6E3-53E4DF0C6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40" name="Oval 36">
                  <a:extLst>
                    <a:ext uri="{FF2B5EF4-FFF2-40B4-BE49-F238E27FC236}">
                      <a16:creationId xmlns:a16="http://schemas.microsoft.com/office/drawing/2014/main" id="{31122682-E8DD-4C74-B8E4-F18DF47C2E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129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41" name="Line 37">
                  <a:extLst>
                    <a:ext uri="{FF2B5EF4-FFF2-40B4-BE49-F238E27FC236}">
                      <a16:creationId xmlns:a16="http://schemas.microsoft.com/office/drawing/2014/main" id="{AB7C2136-6641-49E5-AD0E-157F968E03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8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42" name="Line 38">
                  <a:extLst>
                    <a:ext uri="{FF2B5EF4-FFF2-40B4-BE49-F238E27FC236}">
                      <a16:creationId xmlns:a16="http://schemas.microsoft.com/office/drawing/2014/main" id="{4FF4E5F8-7070-44E2-ADDC-27D062639F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2016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43" name="Line 39">
                  <a:extLst>
                    <a:ext uri="{FF2B5EF4-FFF2-40B4-BE49-F238E27FC236}">
                      <a16:creationId xmlns:a16="http://schemas.microsoft.com/office/drawing/2014/main" id="{93AAD677-6B7B-4372-9ADF-21CA194006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216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44" name="Text Box 40">
                  <a:extLst>
                    <a:ext uri="{FF2B5EF4-FFF2-40B4-BE49-F238E27FC236}">
                      <a16:creationId xmlns:a16="http://schemas.microsoft.com/office/drawing/2014/main" id="{A787DD6E-FDCF-4FF4-8C93-BBCE3C4831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0" y="216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u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i</a:t>
                  </a:r>
                </a:p>
              </p:txBody>
            </p:sp>
            <p:sp>
              <p:nvSpPr>
                <p:cNvPr id="354345" name="Line 41">
                  <a:extLst>
                    <a:ext uri="{FF2B5EF4-FFF2-40B4-BE49-F238E27FC236}">
                      <a16:creationId xmlns:a16="http://schemas.microsoft.com/office/drawing/2014/main" id="{5BC41BF4-7DDC-4F91-A055-0EA017B958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1776"/>
                  <a:ext cx="0" cy="7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46" name="Text Box 42">
                  <a:extLst>
                    <a:ext uri="{FF2B5EF4-FFF2-40B4-BE49-F238E27FC236}">
                      <a16:creationId xmlns:a16="http://schemas.microsoft.com/office/drawing/2014/main" id="{2EF42BB5-F338-45FF-8029-5849779A1D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44" y="206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u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54347" name="Text Box 43">
                  <a:extLst>
                    <a:ext uri="{FF2B5EF4-FFF2-40B4-BE49-F238E27FC236}">
                      <a16:creationId xmlns:a16="http://schemas.microsoft.com/office/drawing/2014/main" id="{DDCA721E-3634-48FC-8D66-10DBF4BAEF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1056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Ucc</a:t>
                  </a:r>
                </a:p>
              </p:txBody>
            </p:sp>
            <p:sp>
              <p:nvSpPr>
                <p:cNvPr id="354348" name="Text Box 44">
                  <a:extLst>
                    <a:ext uri="{FF2B5EF4-FFF2-40B4-BE49-F238E27FC236}">
                      <a16:creationId xmlns:a16="http://schemas.microsoft.com/office/drawing/2014/main" id="{55700806-26E8-454C-BA78-E2897E1B3E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1584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R</a:t>
                  </a:r>
                  <a:r>
                    <a:rPr kumimoji="1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B1</a:t>
                  </a:r>
                </a:p>
              </p:txBody>
            </p:sp>
            <p:sp>
              <p:nvSpPr>
                <p:cNvPr id="354349" name="Text Box 45">
                  <a:extLst>
                    <a:ext uri="{FF2B5EF4-FFF2-40B4-BE49-F238E27FC236}">
                      <a16:creationId xmlns:a16="http://schemas.microsoft.com/office/drawing/2014/main" id="{4B49BDE4-3C0A-4197-AE59-082B36C376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6" y="1536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Rc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54350" name="Text Box 46">
                  <a:extLst>
                    <a:ext uri="{FF2B5EF4-FFF2-40B4-BE49-F238E27FC236}">
                      <a16:creationId xmlns:a16="http://schemas.microsoft.com/office/drawing/2014/main" id="{11A47427-3E5E-47FB-9416-9B03EB8E17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48" y="1824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+</a:t>
                  </a:r>
                </a:p>
              </p:txBody>
            </p:sp>
            <p:sp>
              <p:nvSpPr>
                <p:cNvPr id="354351" name="Text Box 47">
                  <a:extLst>
                    <a:ext uri="{FF2B5EF4-FFF2-40B4-BE49-F238E27FC236}">
                      <a16:creationId xmlns:a16="http://schemas.microsoft.com/office/drawing/2014/main" id="{1540898A-8B9D-41E7-8354-85F413D202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2" y="1872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+</a:t>
                  </a:r>
                </a:p>
              </p:txBody>
            </p:sp>
            <p:sp>
              <p:nvSpPr>
                <p:cNvPr id="354352" name="Rectangle 48">
                  <a:extLst>
                    <a:ext uri="{FF2B5EF4-FFF2-40B4-BE49-F238E27FC236}">
                      <a16:creationId xmlns:a16="http://schemas.microsoft.com/office/drawing/2014/main" id="{59E21A10-25A9-445A-9EF0-F2CDF9455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640"/>
                  <a:ext cx="96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53" name="Rectangle 49">
                  <a:extLst>
                    <a:ext uri="{FF2B5EF4-FFF2-40B4-BE49-F238E27FC236}">
                      <a16:creationId xmlns:a16="http://schemas.microsoft.com/office/drawing/2014/main" id="{61D12A01-B051-4795-9A2E-6AC4051313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2"/>
                  <a:ext cx="3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R</a:t>
                  </a:r>
                  <a:r>
                    <a:rPr kumimoji="1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E1</a:t>
                  </a:r>
                </a:p>
              </p:txBody>
            </p:sp>
            <p:sp>
              <p:nvSpPr>
                <p:cNvPr id="354354" name="Line 50">
                  <a:extLst>
                    <a:ext uri="{FF2B5EF4-FFF2-40B4-BE49-F238E27FC236}">
                      <a16:creationId xmlns:a16="http://schemas.microsoft.com/office/drawing/2014/main" id="{81E35F4B-8F37-4A76-BCFB-2F38A42EA9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2064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55" name="Line 51">
                  <a:extLst>
                    <a:ext uri="{FF2B5EF4-FFF2-40B4-BE49-F238E27FC236}">
                      <a16:creationId xmlns:a16="http://schemas.microsoft.com/office/drawing/2014/main" id="{36947A09-5155-4A73-BB8A-5FBECD46DD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96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56" name="Line 52">
                  <a:extLst>
                    <a:ext uri="{FF2B5EF4-FFF2-40B4-BE49-F238E27FC236}">
                      <a16:creationId xmlns:a16="http://schemas.microsoft.com/office/drawing/2014/main" id="{2143B964-C273-420D-9E42-B061A8091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08" y="1920"/>
                  <a:ext cx="144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57" name="Line 53">
                  <a:extLst>
                    <a:ext uri="{FF2B5EF4-FFF2-40B4-BE49-F238E27FC236}">
                      <a16:creationId xmlns:a16="http://schemas.microsoft.com/office/drawing/2014/main" id="{918AE137-B1F3-423F-803C-E41A4A4A56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2064"/>
                  <a:ext cx="144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58" name="Line 54">
                  <a:extLst>
                    <a:ext uri="{FF2B5EF4-FFF2-40B4-BE49-F238E27FC236}">
                      <a16:creationId xmlns:a16="http://schemas.microsoft.com/office/drawing/2014/main" id="{CB0E1B12-57DA-479E-97F1-0B10592A12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52" y="1440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59" name="Line 55">
                  <a:extLst>
                    <a:ext uri="{FF2B5EF4-FFF2-40B4-BE49-F238E27FC236}">
                      <a16:creationId xmlns:a16="http://schemas.microsoft.com/office/drawing/2014/main" id="{A5068F6E-A341-41CA-82E9-E86C5C532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2160"/>
                  <a:ext cx="0" cy="7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60" name="Line 56">
                  <a:extLst>
                    <a:ext uri="{FF2B5EF4-FFF2-40B4-BE49-F238E27FC236}">
                      <a16:creationId xmlns:a16="http://schemas.microsoft.com/office/drawing/2014/main" id="{B636FDFE-6D47-4A4C-B0DF-B43477CAD7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61" name="Rectangle 57">
                  <a:extLst>
                    <a:ext uri="{FF2B5EF4-FFF2-40B4-BE49-F238E27FC236}">
                      <a16:creationId xmlns:a16="http://schemas.microsoft.com/office/drawing/2014/main" id="{A3411B63-C631-42BC-AA19-17A4A9F53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1536"/>
                  <a:ext cx="96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62" name="Line 58">
                  <a:extLst>
                    <a:ext uri="{FF2B5EF4-FFF2-40B4-BE49-F238E27FC236}">
                      <a16:creationId xmlns:a16="http://schemas.microsoft.com/office/drawing/2014/main" id="{9EB9FF1C-0F95-473E-92AA-10925707A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6" y="1440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63" name="Line 59">
                  <a:extLst>
                    <a:ext uri="{FF2B5EF4-FFF2-40B4-BE49-F238E27FC236}">
                      <a16:creationId xmlns:a16="http://schemas.microsoft.com/office/drawing/2014/main" id="{F319E5D5-A75F-4B19-B02D-4EC4C285E4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872"/>
                  <a:ext cx="7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64" name="Text Box 60">
                  <a:extLst>
                    <a:ext uri="{FF2B5EF4-FFF2-40B4-BE49-F238E27FC236}">
                      <a16:creationId xmlns:a16="http://schemas.microsoft.com/office/drawing/2014/main" id="{3937DB7D-E427-4395-9AE4-75483CF566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52" y="1536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Rc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54365" name="Rectangle 61">
                  <a:extLst>
                    <a:ext uri="{FF2B5EF4-FFF2-40B4-BE49-F238E27FC236}">
                      <a16:creationId xmlns:a16="http://schemas.microsoft.com/office/drawing/2014/main" id="{F5BD1DFC-F5F7-4FD9-9788-C35A6127DE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40"/>
                  <a:ext cx="96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66" name="Rectangle 62">
                  <a:extLst>
                    <a:ext uri="{FF2B5EF4-FFF2-40B4-BE49-F238E27FC236}">
                      <a16:creationId xmlns:a16="http://schemas.microsoft.com/office/drawing/2014/main" id="{AD9800C1-26DC-44D3-8884-FBCCA1125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2688"/>
                  <a:ext cx="3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R</a:t>
                  </a:r>
                  <a:r>
                    <a:rPr kumimoji="1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E3</a:t>
                  </a:r>
                </a:p>
              </p:txBody>
            </p:sp>
            <p:sp>
              <p:nvSpPr>
                <p:cNvPr id="354367" name="Line 63">
                  <a:extLst>
                    <a:ext uri="{FF2B5EF4-FFF2-40B4-BE49-F238E27FC236}">
                      <a16:creationId xmlns:a16="http://schemas.microsoft.com/office/drawing/2014/main" id="{0FAD2111-4FAD-43F0-859D-19706F96A7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87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68" name="Line 64">
                  <a:extLst>
                    <a:ext uri="{FF2B5EF4-FFF2-40B4-BE49-F238E27FC236}">
                      <a16:creationId xmlns:a16="http://schemas.microsoft.com/office/drawing/2014/main" id="{D2A84349-380E-4158-89E9-FE05B7D14D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40" y="18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69" name="Oval 65">
                  <a:extLst>
                    <a:ext uri="{FF2B5EF4-FFF2-40B4-BE49-F238E27FC236}">
                      <a16:creationId xmlns:a16="http://schemas.microsoft.com/office/drawing/2014/main" id="{28C4CFF7-4E6F-4AC8-81FB-2A7A80F2B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" y="187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70" name="Line 66">
                  <a:extLst>
                    <a:ext uri="{FF2B5EF4-FFF2-40B4-BE49-F238E27FC236}">
                      <a16:creationId xmlns:a16="http://schemas.microsoft.com/office/drawing/2014/main" id="{A779EE5E-2EF7-465C-9673-EF272581F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00" y="2544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71" name="Rectangle 67">
                  <a:extLst>
                    <a:ext uri="{FF2B5EF4-FFF2-40B4-BE49-F238E27FC236}">
                      <a16:creationId xmlns:a16="http://schemas.microsoft.com/office/drawing/2014/main" id="{55C758A0-5F3D-4D7C-9CDD-3030843EF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96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72" name="Rectangle 68">
                  <a:extLst>
                    <a:ext uri="{FF2B5EF4-FFF2-40B4-BE49-F238E27FC236}">
                      <a16:creationId xmlns:a16="http://schemas.microsoft.com/office/drawing/2014/main" id="{87FFF628-EF8B-44C2-8490-79520D45F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592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R</a:t>
                  </a:r>
                  <a:r>
                    <a:rPr kumimoji="1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f2</a:t>
                  </a:r>
                </a:p>
              </p:txBody>
            </p:sp>
            <p:sp>
              <p:nvSpPr>
                <p:cNvPr id="354373" name="Text Box 69">
                  <a:extLst>
                    <a:ext uri="{FF2B5EF4-FFF2-40B4-BE49-F238E27FC236}">
                      <a16:creationId xmlns:a16="http://schemas.microsoft.com/office/drawing/2014/main" id="{3F43E7CF-98EE-449F-9E61-95878554C7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92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T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54374" name="Rectangle 70">
                  <a:extLst>
                    <a:ext uri="{FF2B5EF4-FFF2-40B4-BE49-F238E27FC236}">
                      <a16:creationId xmlns:a16="http://schemas.microsoft.com/office/drawing/2014/main" id="{7C320BFF-1C12-4197-BDE1-77CCEEA76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1920"/>
                  <a:ext cx="2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T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54375" name="Line 71">
                  <a:extLst>
                    <a:ext uri="{FF2B5EF4-FFF2-40B4-BE49-F238E27FC236}">
                      <a16:creationId xmlns:a16="http://schemas.microsoft.com/office/drawing/2014/main" id="{A7842EE1-F9CF-4210-8EC1-07C7FE90B8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872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76" name="Line 72">
                  <a:extLst>
                    <a:ext uri="{FF2B5EF4-FFF2-40B4-BE49-F238E27FC236}">
                      <a16:creationId xmlns:a16="http://schemas.microsoft.com/office/drawing/2014/main" id="{2CF39038-F94E-4D56-A3FB-48187CB119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30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77" name="Rectangle 73">
                  <a:extLst>
                    <a:ext uri="{FF2B5EF4-FFF2-40B4-BE49-F238E27FC236}">
                      <a16:creationId xmlns:a16="http://schemas.microsoft.com/office/drawing/2014/main" id="{793108BB-A4CF-4D91-82D9-E13FDE4874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824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78" name="Rectangle 74">
                  <a:extLst>
                    <a:ext uri="{FF2B5EF4-FFF2-40B4-BE49-F238E27FC236}">
                      <a16:creationId xmlns:a16="http://schemas.microsoft.com/office/drawing/2014/main" id="{8510112C-871F-46FA-94D2-200166109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584"/>
                  <a:ext cx="30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R</a:t>
                  </a:r>
                  <a:r>
                    <a:rPr kumimoji="1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f1</a:t>
                  </a:r>
                </a:p>
              </p:txBody>
            </p:sp>
            <p:sp>
              <p:nvSpPr>
                <p:cNvPr id="354379" name="Text Box 75">
                  <a:extLst>
                    <a:ext uri="{FF2B5EF4-FFF2-40B4-BE49-F238E27FC236}">
                      <a16:creationId xmlns:a16="http://schemas.microsoft.com/office/drawing/2014/main" id="{20CBD8AE-1BE8-43CE-99BA-02AAB5F2D4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2160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•</a:t>
                  </a:r>
                  <a:endPara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80" name="Rectangle 76">
                  <a:extLst>
                    <a:ext uri="{FF2B5EF4-FFF2-40B4-BE49-F238E27FC236}">
                      <a16:creationId xmlns:a16="http://schemas.microsoft.com/office/drawing/2014/main" id="{325CC493-9A24-4499-B0D4-0FAEE46ED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400"/>
                  <a:ext cx="1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•</a:t>
                  </a:r>
                  <a:endPara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81" name="Rectangle 77">
                  <a:extLst>
                    <a:ext uri="{FF2B5EF4-FFF2-40B4-BE49-F238E27FC236}">
                      <a16:creationId xmlns:a16="http://schemas.microsoft.com/office/drawing/2014/main" id="{EE0B474C-5179-4DDC-ABCB-440BB6B9F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1728"/>
                  <a:ext cx="1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•</a:t>
                  </a:r>
                  <a:endPara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82" name="Rectangle 78">
                  <a:extLst>
                    <a:ext uri="{FF2B5EF4-FFF2-40B4-BE49-F238E27FC236}">
                      <a16:creationId xmlns:a16="http://schemas.microsoft.com/office/drawing/2014/main" id="{4ED97BA4-4B13-4422-819A-81159A6F1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1920"/>
                  <a:ext cx="1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•</a:t>
                  </a:r>
                  <a:endPara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83" name="Rectangle 79">
                  <a:extLst>
                    <a:ext uri="{FF2B5EF4-FFF2-40B4-BE49-F238E27FC236}">
                      <a16:creationId xmlns:a16="http://schemas.microsoft.com/office/drawing/2014/main" id="{817E5B22-7E0D-4837-A56D-F2E5573662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1728"/>
                  <a:ext cx="1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•</a:t>
                  </a:r>
                  <a:endPara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84" name="Rectangle 80">
                  <a:extLst>
                    <a:ext uri="{FF2B5EF4-FFF2-40B4-BE49-F238E27FC236}">
                      <a16:creationId xmlns:a16="http://schemas.microsoft.com/office/drawing/2014/main" id="{35F31BB0-0215-41D2-8FDD-FBFFC98DCF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96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4385" name="Rectangle 81">
                  <a:extLst>
                    <a:ext uri="{FF2B5EF4-FFF2-40B4-BE49-F238E27FC236}">
                      <a16:creationId xmlns:a16="http://schemas.microsoft.com/office/drawing/2014/main" id="{08D0EE98-2F9C-4288-8E5E-526DA51A6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2208"/>
                  <a:ext cx="3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R</a:t>
                  </a:r>
                  <a:r>
                    <a:rPr kumimoji="1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E2</a:t>
                  </a:r>
                </a:p>
              </p:txBody>
            </p:sp>
          </p:grpSp>
          <p:sp>
            <p:nvSpPr>
              <p:cNvPr id="354401" name="Text Box 97">
                <a:extLst>
                  <a:ext uri="{FF2B5EF4-FFF2-40B4-BE49-F238E27FC236}">
                    <a16:creationId xmlns:a16="http://schemas.microsoft.com/office/drawing/2014/main" id="{B96DAAD8-FB2A-46CF-9778-921E06967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77FCCE51-845F-42E0-924B-CBF55CD3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38200"/>
            <a:ext cx="6477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：指出反馈元件，分别说明其反馈类型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354307" name="Text Box 3">
            <a:extLst>
              <a:ext uri="{FF2B5EF4-FFF2-40B4-BE49-F238E27FC236}">
                <a16:creationId xmlns:a16="http://schemas.microsoft.com/office/drawing/2014/main" id="{8502B840-7588-4C67-9A1B-26F60C224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反馈元件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</a:p>
        </p:txBody>
      </p:sp>
      <p:sp>
        <p:nvSpPr>
          <p:cNvPr id="354308" name="Text Box 4">
            <a:extLst>
              <a:ext uri="{FF2B5EF4-FFF2-40B4-BE49-F238E27FC236}">
                <a16:creationId xmlns:a16="http://schemas.microsoft.com/office/drawing/2014/main" id="{14EA72F5-3ADB-4D39-A92F-7C6D22E41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057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354309" name="Text Box 5">
            <a:extLst>
              <a:ext uri="{FF2B5EF4-FFF2-40B4-BE49-F238E27FC236}">
                <a16:creationId xmlns:a16="http://schemas.microsoft.com/office/drawing/2014/main" id="{88FB66CF-1C3F-4A61-9CDE-3A484A16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743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(2)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反馈类型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sp>
        <p:nvSpPr>
          <p:cNvPr id="354310" name="Rectangle 6">
            <a:extLst>
              <a:ext uri="{FF2B5EF4-FFF2-40B4-BE49-F238E27FC236}">
                <a16:creationId xmlns:a16="http://schemas.microsoft.com/office/drawing/2014/main" id="{2224F39F-A7E8-404C-A496-E3A9CE5E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76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sp>
        <p:nvSpPr>
          <p:cNvPr id="354311" name="Text Box 7">
            <a:extLst>
              <a:ext uri="{FF2B5EF4-FFF2-40B4-BE49-F238E27FC236}">
                <a16:creationId xmlns:a16="http://schemas.microsoft.com/office/drawing/2014/main" id="{1FCF83B7-559E-4A45-9FD7-E25F82B4E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86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电流串联负反馈</a:t>
            </a:r>
          </a:p>
        </p:txBody>
      </p:sp>
      <p:sp>
        <p:nvSpPr>
          <p:cNvPr id="354312" name="Line 8">
            <a:extLst>
              <a:ext uri="{FF2B5EF4-FFF2-40B4-BE49-F238E27FC236}">
                <a16:creationId xmlns:a16="http://schemas.microsoft.com/office/drawing/2014/main" id="{258DD3DF-4BB8-4FE7-9F27-91BA2912B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895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4313" name="Line 9">
            <a:extLst>
              <a:ext uri="{FF2B5EF4-FFF2-40B4-BE49-F238E27FC236}">
                <a16:creationId xmlns:a16="http://schemas.microsoft.com/office/drawing/2014/main" id="{CC7EB6C4-A63E-4738-A6AA-C86FA81EB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352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4314" name="Rectangle 10">
            <a:extLst>
              <a:ext uri="{FF2B5EF4-FFF2-40B4-BE49-F238E27FC236}">
                <a16:creationId xmlns:a16="http://schemas.microsoft.com/office/drawing/2014/main" id="{BBD29B0D-C87C-44FC-945F-1D58ABBA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720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f1:</a:t>
            </a:r>
          </a:p>
        </p:txBody>
      </p:sp>
      <p:sp>
        <p:nvSpPr>
          <p:cNvPr id="354315" name="Text Box 11">
            <a:extLst>
              <a:ext uri="{FF2B5EF4-FFF2-40B4-BE49-F238E27FC236}">
                <a16:creationId xmlns:a16="http://schemas.microsoft.com/office/drawing/2014/main" id="{B474691B-28D3-4C25-9A40-17FD358C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电压串联</a:t>
            </a:r>
          </a:p>
        </p:txBody>
      </p:sp>
      <p:sp>
        <p:nvSpPr>
          <p:cNvPr id="354316" name="Text Box 12">
            <a:extLst>
              <a:ext uri="{FF2B5EF4-FFF2-40B4-BE49-F238E27FC236}">
                <a16:creationId xmlns:a16="http://schemas.microsoft.com/office/drawing/2014/main" id="{3A7AD6EC-5666-43B0-8603-13C7D9EF1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572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负反馈</a:t>
            </a:r>
          </a:p>
        </p:txBody>
      </p:sp>
      <p:sp>
        <p:nvSpPr>
          <p:cNvPr id="354317" name="Rectangle 13">
            <a:extLst>
              <a:ext uri="{FF2B5EF4-FFF2-40B4-BE49-F238E27FC236}">
                <a16:creationId xmlns:a16="http://schemas.microsoft.com/office/drawing/2014/main" id="{422B04D4-9DC4-4F0D-A0A6-E89119F84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257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f2:</a:t>
            </a:r>
          </a:p>
        </p:txBody>
      </p:sp>
      <p:sp>
        <p:nvSpPr>
          <p:cNvPr id="354318" name="Text Box 14">
            <a:extLst>
              <a:ext uri="{FF2B5EF4-FFF2-40B4-BE49-F238E27FC236}">
                <a16:creationId xmlns:a16="http://schemas.microsoft.com/office/drawing/2014/main" id="{8886CA9E-F574-4BD6-BFDA-5BC4065EB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257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电流并联</a:t>
            </a:r>
          </a:p>
        </p:txBody>
      </p:sp>
      <p:sp>
        <p:nvSpPr>
          <p:cNvPr id="354319" name="Rectangle 15">
            <a:extLst>
              <a:ext uri="{FF2B5EF4-FFF2-40B4-BE49-F238E27FC236}">
                <a16:creationId xmlns:a16="http://schemas.microsoft.com/office/drawing/2014/main" id="{BEE8F3E6-99CC-4B0D-8858-F3032ABD8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57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负反馈</a:t>
            </a:r>
          </a:p>
        </p:txBody>
      </p:sp>
      <p:sp>
        <p:nvSpPr>
          <p:cNvPr id="354386" name="Text Box 82">
            <a:extLst>
              <a:ext uri="{FF2B5EF4-FFF2-40B4-BE49-F238E27FC236}">
                <a16:creationId xmlns:a16="http://schemas.microsoft.com/office/drawing/2014/main" id="{4A6CEC1D-E59E-403D-A934-3A9CB705C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71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</a:p>
        </p:txBody>
      </p:sp>
      <p:sp>
        <p:nvSpPr>
          <p:cNvPr id="354387" name="Rectangle 83">
            <a:extLst>
              <a:ext uri="{FF2B5EF4-FFF2-40B4-BE49-F238E27FC236}">
                <a16:creationId xmlns:a16="http://schemas.microsoft.com/office/drawing/2014/main" id="{AD62D809-6EC0-4322-8A0E-9403EBD86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312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</a:p>
        </p:txBody>
      </p:sp>
      <p:sp>
        <p:nvSpPr>
          <p:cNvPr id="354388" name="Rectangle 84">
            <a:extLst>
              <a:ext uri="{FF2B5EF4-FFF2-40B4-BE49-F238E27FC236}">
                <a16:creationId xmlns:a16="http://schemas.microsoft.com/office/drawing/2014/main" id="{5C8DDB59-7610-402D-B975-9999DF587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667000"/>
            <a:ext cx="312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</a:p>
        </p:txBody>
      </p:sp>
      <p:sp>
        <p:nvSpPr>
          <p:cNvPr id="354389" name="Rectangle 85">
            <a:extLst>
              <a:ext uri="{FF2B5EF4-FFF2-40B4-BE49-F238E27FC236}">
                <a16:creationId xmlns:a16="http://schemas.microsoft.com/office/drawing/2014/main" id="{81AE94A3-E0A3-4C88-B95C-6537D0E01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352800"/>
            <a:ext cx="312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</a:p>
        </p:txBody>
      </p:sp>
      <p:sp>
        <p:nvSpPr>
          <p:cNvPr id="354390" name="Line 86">
            <a:extLst>
              <a:ext uri="{FF2B5EF4-FFF2-40B4-BE49-F238E27FC236}">
                <a16:creationId xmlns:a16="http://schemas.microsoft.com/office/drawing/2014/main" id="{E8C42782-99CE-4D75-B37C-7EAEBE880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05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4391" name="Line 87">
            <a:extLst>
              <a:ext uri="{FF2B5EF4-FFF2-40B4-BE49-F238E27FC236}">
                <a16:creationId xmlns:a16="http://schemas.microsoft.com/office/drawing/2014/main" id="{F5CDC275-8E9C-464A-BC49-33CF2B662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4290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4408" name="Line 104">
            <a:extLst>
              <a:ext uri="{FF2B5EF4-FFF2-40B4-BE49-F238E27FC236}">
                <a16:creationId xmlns:a16="http://schemas.microsoft.com/office/drawing/2014/main" id="{D0B8682B-2167-4B3E-B451-83C3E934E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038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4413" name="Group 109">
            <a:extLst>
              <a:ext uri="{FF2B5EF4-FFF2-40B4-BE49-F238E27FC236}">
                <a16:creationId xmlns:a16="http://schemas.microsoft.com/office/drawing/2014/main" id="{E8B1BDFF-7E59-4807-B5B7-F74127E1CD7B}"/>
              </a:ext>
            </a:extLst>
          </p:cNvPr>
          <p:cNvGrpSpPr>
            <a:grpSpLocks/>
          </p:cNvGrpSpPr>
          <p:nvPr/>
        </p:nvGrpSpPr>
        <p:grpSpPr bwMode="auto">
          <a:xfrm>
            <a:off x="8101013" y="3068638"/>
            <a:ext cx="287337" cy="1512887"/>
            <a:chOff x="5103" y="1933"/>
            <a:chExt cx="181" cy="953"/>
          </a:xfrm>
        </p:grpSpPr>
        <p:sp>
          <p:nvSpPr>
            <p:cNvPr id="354411" name="Line 107">
              <a:extLst>
                <a:ext uri="{FF2B5EF4-FFF2-40B4-BE49-F238E27FC236}">
                  <a16:creationId xmlns:a16="http://schemas.microsoft.com/office/drawing/2014/main" id="{F9758A79-EE7C-41F3-9803-62A9DCD4C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1933"/>
              <a:ext cx="0" cy="95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4412" name="Line 108">
              <a:extLst>
                <a:ext uri="{FF2B5EF4-FFF2-40B4-BE49-F238E27FC236}">
                  <a16:creationId xmlns:a16="http://schemas.microsoft.com/office/drawing/2014/main" id="{8E95208B-DFC3-461B-A19C-C1DC080D6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2886"/>
              <a:ext cx="18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4414" name="Rectangle 110">
            <a:extLst>
              <a:ext uri="{FF2B5EF4-FFF2-40B4-BE49-F238E27FC236}">
                <a16:creationId xmlns:a16="http://schemas.microsoft.com/office/drawing/2014/main" id="{AD9175BA-AF24-4DDC-8A96-42E184008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565400"/>
            <a:ext cx="323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</a:p>
        </p:txBody>
      </p:sp>
      <p:sp>
        <p:nvSpPr>
          <p:cNvPr id="354415" name="Rectangle 111">
            <a:extLst>
              <a:ext uri="{FF2B5EF4-FFF2-40B4-BE49-F238E27FC236}">
                <a16:creationId xmlns:a16="http://schemas.microsoft.com/office/drawing/2014/main" id="{4FE5556C-20AF-44DB-A804-1979A66A8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213100"/>
            <a:ext cx="323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</a:p>
        </p:txBody>
      </p:sp>
      <p:sp>
        <p:nvSpPr>
          <p:cNvPr id="354416" name="Rectangle 112">
            <a:extLst>
              <a:ext uri="{FF2B5EF4-FFF2-40B4-BE49-F238E27FC236}">
                <a16:creationId xmlns:a16="http://schemas.microsoft.com/office/drawing/2014/main" id="{22A1A0ED-6D28-4B18-9F48-8E662294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644900"/>
            <a:ext cx="323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</a:p>
        </p:txBody>
      </p:sp>
      <p:sp>
        <p:nvSpPr>
          <p:cNvPr id="354417" name="Rectangle 113">
            <a:extLst>
              <a:ext uri="{FF2B5EF4-FFF2-40B4-BE49-F238E27FC236}">
                <a16:creationId xmlns:a16="http://schemas.microsoft.com/office/drawing/2014/main" id="{8C01AD57-D960-4265-AC4E-9DD0CDCE8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852738"/>
            <a:ext cx="323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5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5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5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4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4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5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autoUpdateAnimBg="0"/>
      <p:bldP spid="354308" grpId="0" autoUpdateAnimBg="0"/>
      <p:bldP spid="354309" grpId="0" autoUpdateAnimBg="0"/>
      <p:bldP spid="354310" grpId="0" autoUpdateAnimBg="0"/>
      <p:bldP spid="354311" grpId="0" autoUpdateAnimBg="0"/>
      <p:bldP spid="354314" grpId="0" autoUpdateAnimBg="0"/>
      <p:bldP spid="354315" grpId="0" autoUpdateAnimBg="0"/>
      <p:bldP spid="354316" grpId="0" autoUpdateAnimBg="0"/>
      <p:bldP spid="354317" grpId="0" autoUpdateAnimBg="0"/>
      <p:bldP spid="354318" grpId="0" autoUpdateAnimBg="0"/>
      <p:bldP spid="354319" grpId="0" autoUpdateAnimBg="0"/>
      <p:bldP spid="354386" grpId="0" autoUpdateAnimBg="0"/>
      <p:bldP spid="354387" grpId="0" autoUpdateAnimBg="0"/>
      <p:bldP spid="354388" grpId="0" autoUpdateAnimBg="0"/>
      <p:bldP spid="354389" grpId="0" autoUpdateAnimBg="0"/>
      <p:bldP spid="354414" grpId="0"/>
      <p:bldP spid="354415" grpId="0"/>
      <p:bldP spid="354416" grpId="0"/>
      <p:bldP spid="3544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71" name="Rectangle 43">
            <a:extLst>
              <a:ext uri="{FF2B5EF4-FFF2-40B4-BE49-F238E27FC236}">
                <a16:creationId xmlns:a16="http://schemas.microsoft.com/office/drawing/2014/main" id="{EFE53578-2D10-4B54-A84A-BDF4CD5A4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4.4</a:t>
            </a:r>
            <a:r>
              <a:rPr lang="zh-CN" altLang="en-US" dirty="0"/>
              <a:t>负反馈对放大器性能的影响</a:t>
            </a:r>
            <a:endParaRPr lang="en-US" altLang="zh-CN" dirty="0"/>
          </a:p>
        </p:txBody>
      </p:sp>
      <p:sp>
        <p:nvSpPr>
          <p:cNvPr id="39" name="灯片编号占位符 3">
            <a:extLst>
              <a:ext uri="{FF2B5EF4-FFF2-40B4-BE49-F238E27FC236}">
                <a16:creationId xmlns:a16="http://schemas.microsoft.com/office/drawing/2014/main" id="{DEE8896D-4412-4018-B265-AC4CBFC5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B15C5E-765E-4205-A7FF-85879B9FAEA4}" type="slidenum">
              <a:rPr lang="en-US" altLang="zh-CN" noProof="0" smtClean="0"/>
              <a:pPr lvl="0"/>
              <a:t>14</a:t>
            </a:fld>
            <a:endParaRPr lang="en-US" altLang="zh-CN" noProof="0"/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CE11C03A-1AE2-4272-8E60-27B5FB994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547262"/>
            <a:ext cx="4318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．降低放大器电压放大倍数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355332" name="Rectangle 4">
            <a:extLst>
              <a:ext uri="{FF2B5EF4-FFF2-40B4-BE49-F238E27FC236}">
                <a16:creationId xmlns:a16="http://schemas.microsoft.com/office/drawing/2014/main" id="{DADBED65-6525-4F96-9F3C-07DAF28B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57600"/>
            <a:ext cx="54816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开环电压放大倍数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以负反馈为例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grpSp>
        <p:nvGrpSpPr>
          <p:cNvPr id="355368" name="Group 40">
            <a:extLst>
              <a:ext uri="{FF2B5EF4-FFF2-40B4-BE49-F238E27FC236}">
                <a16:creationId xmlns:a16="http://schemas.microsoft.com/office/drawing/2014/main" id="{BD6523D6-D250-4003-9D00-D4A06C1F5E0A}"/>
              </a:ext>
            </a:extLst>
          </p:cNvPr>
          <p:cNvGrpSpPr>
            <a:grpSpLocks/>
          </p:cNvGrpSpPr>
          <p:nvPr/>
        </p:nvGrpSpPr>
        <p:grpSpPr bwMode="auto">
          <a:xfrm>
            <a:off x="2408406" y="2004462"/>
            <a:ext cx="3505200" cy="1524000"/>
            <a:chOff x="1584" y="1152"/>
            <a:chExt cx="2208" cy="960"/>
          </a:xfrm>
        </p:grpSpPr>
        <p:sp>
          <p:nvSpPr>
            <p:cNvPr id="355334" name="Line 6">
              <a:extLst>
                <a:ext uri="{FF2B5EF4-FFF2-40B4-BE49-F238E27FC236}">
                  <a16:creationId xmlns:a16="http://schemas.microsoft.com/office/drawing/2014/main" id="{6FEA8DA1-744A-4054-A8A1-8A295E1EC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4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37" name="Oval 9">
              <a:extLst>
                <a:ext uri="{FF2B5EF4-FFF2-40B4-BE49-F238E27FC236}">
                  <a16:creationId xmlns:a16="http://schemas.microsoft.com/office/drawing/2014/main" id="{A2CD88AE-8C85-439B-8DF2-104EAFC030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18196">
              <a:off x="2064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38" name="Line 10">
              <a:extLst>
                <a:ext uri="{FF2B5EF4-FFF2-40B4-BE49-F238E27FC236}">
                  <a16:creationId xmlns:a16="http://schemas.microsoft.com/office/drawing/2014/main" id="{0689FF81-EB36-4F5C-81CF-950359453F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918196">
              <a:off x="2064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39" name="Line 11">
              <a:extLst>
                <a:ext uri="{FF2B5EF4-FFF2-40B4-BE49-F238E27FC236}">
                  <a16:creationId xmlns:a16="http://schemas.microsoft.com/office/drawing/2014/main" id="{B613D7F7-9C87-4F79-90D8-9B284E6933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918196">
              <a:off x="2160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40" name="Line 12">
              <a:extLst>
                <a:ext uri="{FF2B5EF4-FFF2-40B4-BE49-F238E27FC236}">
                  <a16:creationId xmlns:a16="http://schemas.microsoft.com/office/drawing/2014/main" id="{6363BF9B-3C3E-49CA-A4B0-408B04CD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4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41" name="Rectangle 13">
              <a:extLst>
                <a:ext uri="{FF2B5EF4-FFF2-40B4-BE49-F238E27FC236}">
                  <a16:creationId xmlns:a16="http://schemas.microsoft.com/office/drawing/2014/main" id="{0B738711-7B3D-45AE-B411-A9A104C27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48"/>
              <a:ext cx="528" cy="3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42" name="Rectangle 14">
              <a:extLst>
                <a:ext uri="{FF2B5EF4-FFF2-40B4-BE49-F238E27FC236}">
                  <a16:creationId xmlns:a16="http://schemas.microsoft.com/office/drawing/2014/main" id="{81734516-7546-4808-95CE-3D87D64D7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776"/>
              <a:ext cx="528" cy="3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43" name="Line 15">
              <a:extLst>
                <a:ext uri="{FF2B5EF4-FFF2-40B4-BE49-F238E27FC236}">
                  <a16:creationId xmlns:a16="http://schemas.microsoft.com/office/drawing/2014/main" id="{6EC2F73A-6527-4C99-B073-8BBF34ABC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4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44" name="Line 16">
              <a:extLst>
                <a:ext uri="{FF2B5EF4-FFF2-40B4-BE49-F238E27FC236}">
                  <a16:creationId xmlns:a16="http://schemas.microsoft.com/office/drawing/2014/main" id="{EDE63145-2D80-41FB-A0C1-7B4690E1F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40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45" name="Line 17">
              <a:extLst>
                <a:ext uri="{FF2B5EF4-FFF2-40B4-BE49-F238E27FC236}">
                  <a16:creationId xmlns:a16="http://schemas.microsoft.com/office/drawing/2014/main" id="{D9900F24-60B3-4990-9E68-6D61B232F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46" name="Line 18">
              <a:extLst>
                <a:ext uri="{FF2B5EF4-FFF2-40B4-BE49-F238E27FC236}">
                  <a16:creationId xmlns:a16="http://schemas.microsoft.com/office/drawing/2014/main" id="{256A102E-506F-4451-A588-AE7C9718A5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9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47" name="Line 19">
              <a:extLst>
                <a:ext uri="{FF2B5EF4-FFF2-40B4-BE49-F238E27FC236}">
                  <a16:creationId xmlns:a16="http://schemas.microsoft.com/office/drawing/2014/main" id="{8B2564E4-FAE6-4960-AE26-6294A040B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53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48" name="Text Box 20">
              <a:extLst>
                <a:ext uri="{FF2B5EF4-FFF2-40B4-BE49-F238E27FC236}">
                  <a16:creationId xmlns:a16="http://schemas.microsoft.com/office/drawing/2014/main" id="{8236BDDD-7A47-47A5-BB7D-081357821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2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X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</a:p>
          </p:txBody>
        </p:sp>
        <p:sp>
          <p:nvSpPr>
            <p:cNvPr id="355349" name="Text Box 21">
              <a:extLst>
                <a:ext uri="{FF2B5EF4-FFF2-40B4-BE49-F238E27FC236}">
                  <a16:creationId xmlns:a16="http://schemas.microsoft.com/office/drawing/2014/main" id="{5D835A4F-67AD-4C8A-9A87-8B9064C1A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X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f</a:t>
              </a:r>
            </a:p>
          </p:txBody>
        </p:sp>
        <p:sp>
          <p:nvSpPr>
            <p:cNvPr id="355351" name="Line 23">
              <a:extLst>
                <a:ext uri="{FF2B5EF4-FFF2-40B4-BE49-F238E27FC236}">
                  <a16:creationId xmlns:a16="http://schemas.microsoft.com/office/drawing/2014/main" id="{BF980489-D10D-4092-8CE1-5EE05A013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32"/>
              <a:ext cx="9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52" name="Line 24">
              <a:extLst>
                <a:ext uri="{FF2B5EF4-FFF2-40B4-BE49-F238E27FC236}">
                  <a16:creationId xmlns:a16="http://schemas.microsoft.com/office/drawing/2014/main" id="{18C76FDB-7E75-4011-AA19-F46C859B3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584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53" name="Line 25">
              <a:extLst>
                <a:ext uri="{FF2B5EF4-FFF2-40B4-BE49-F238E27FC236}">
                  <a16:creationId xmlns:a16="http://schemas.microsoft.com/office/drawing/2014/main" id="{BCFB3F8D-C42A-4421-9598-C9AFA649D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28"/>
              <a:ext cx="9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354" name="Text Box 26">
              <a:extLst>
                <a:ext uri="{FF2B5EF4-FFF2-40B4-BE49-F238E27FC236}">
                  <a16:creationId xmlns:a16="http://schemas.microsoft.com/office/drawing/2014/main" id="{45189AB3-8651-4E81-875B-BB5577A76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+</a:t>
              </a:r>
            </a:p>
          </p:txBody>
        </p:sp>
        <p:sp>
          <p:nvSpPr>
            <p:cNvPr id="355355" name="Text Box 27">
              <a:extLst>
                <a:ext uri="{FF2B5EF4-FFF2-40B4-BE49-F238E27FC236}">
                  <a16:creationId xmlns:a16="http://schemas.microsoft.com/office/drawing/2014/main" id="{AA8C8C0D-4B84-4FD4-AD05-3EE2602D3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1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X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d</a:t>
              </a:r>
            </a:p>
          </p:txBody>
        </p:sp>
        <p:sp>
          <p:nvSpPr>
            <p:cNvPr id="355356" name="Text Box 28">
              <a:extLst>
                <a:ext uri="{FF2B5EF4-FFF2-40B4-BE49-F238E27FC236}">
                  <a16:creationId xmlns:a16="http://schemas.microsoft.com/office/drawing/2014/main" id="{0033B0AF-C1E3-4B7E-945C-791DE7E25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9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X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o</a:t>
              </a:r>
            </a:p>
          </p:txBody>
        </p:sp>
        <p:sp>
          <p:nvSpPr>
            <p:cNvPr id="355357" name="Text Box 29">
              <a:extLst>
                <a:ext uri="{FF2B5EF4-FFF2-40B4-BE49-F238E27FC236}">
                  <a16:creationId xmlns:a16="http://schemas.microsoft.com/office/drawing/2014/main" id="{E239B62D-89FD-48CB-B07A-0F80953E3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29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A</a:t>
              </a:r>
            </a:p>
          </p:txBody>
        </p:sp>
        <p:sp>
          <p:nvSpPr>
            <p:cNvPr id="355358" name="Text Box 30">
              <a:extLst>
                <a:ext uri="{FF2B5EF4-FFF2-40B4-BE49-F238E27FC236}">
                  <a16:creationId xmlns:a16="http://schemas.microsoft.com/office/drawing/2014/main" id="{5EA2E0FE-3282-4E29-897A-3762455E2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2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F</a:t>
              </a:r>
            </a:p>
          </p:txBody>
        </p:sp>
      </p:grpSp>
      <p:sp>
        <p:nvSpPr>
          <p:cNvPr id="355359" name="Text Box 31">
            <a:extLst>
              <a:ext uri="{FF2B5EF4-FFF2-40B4-BE49-F238E27FC236}">
                <a16:creationId xmlns:a16="http://schemas.microsoft.com/office/drawing/2014/main" id="{9B5CFDE7-C64E-4872-A0B5-07AF44EDD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14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A =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/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d</a:t>
            </a:r>
          </a:p>
        </p:txBody>
      </p:sp>
      <p:sp>
        <p:nvSpPr>
          <p:cNvPr id="355360" name="Text Box 32">
            <a:extLst>
              <a:ext uri="{FF2B5EF4-FFF2-40B4-BE49-F238E27FC236}">
                <a16:creationId xmlns:a16="http://schemas.microsoft.com/office/drawing/2014/main" id="{6C27B3C3-C526-4CB5-986C-4ED4EFD6B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6482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–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–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F</a:t>
            </a:r>
          </a:p>
        </p:txBody>
      </p:sp>
      <p:sp>
        <p:nvSpPr>
          <p:cNvPr id="355361" name="Text Box 33">
            <a:extLst>
              <a:ext uri="{FF2B5EF4-FFF2-40B4-BE49-F238E27FC236}">
                <a16:creationId xmlns:a16="http://schemas.microsoft.com/office/drawing/2014/main" id="{EBA2AC3C-D790-4496-8728-98FC4E5F7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257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所以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=</a:t>
            </a:r>
          </a:p>
        </p:txBody>
      </p:sp>
      <p:grpSp>
        <p:nvGrpSpPr>
          <p:cNvPr id="355366" name="Group 38">
            <a:extLst>
              <a:ext uri="{FF2B5EF4-FFF2-40B4-BE49-F238E27FC236}">
                <a16:creationId xmlns:a16="http://schemas.microsoft.com/office/drawing/2014/main" id="{66859AED-0382-4003-89AB-1A3D2AC59FA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105400"/>
            <a:ext cx="1371600" cy="838200"/>
            <a:chOff x="4176" y="1248"/>
            <a:chExt cx="864" cy="528"/>
          </a:xfrm>
        </p:grpSpPr>
        <p:sp>
          <p:nvSpPr>
            <p:cNvPr id="355363" name="Rectangle 35">
              <a:extLst>
                <a:ext uri="{FF2B5EF4-FFF2-40B4-BE49-F238E27FC236}">
                  <a16:creationId xmlns:a16="http://schemas.microsoft.com/office/drawing/2014/main" id="{02611FF9-F437-4850-AFBB-DFB1B2320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4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o</a:t>
              </a:r>
            </a:p>
          </p:txBody>
        </p:sp>
        <p:sp>
          <p:nvSpPr>
            <p:cNvPr id="355364" name="Rectangle 36">
              <a:extLst>
                <a:ext uri="{FF2B5EF4-FFF2-40B4-BE49-F238E27FC236}">
                  <a16:creationId xmlns:a16="http://schemas.microsoft.com/office/drawing/2014/main" id="{45BDF37E-407D-49BB-9352-5FE90FF6A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88"/>
              <a:ext cx="8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– X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o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F</a:t>
              </a:r>
            </a:p>
          </p:txBody>
        </p:sp>
        <p:sp>
          <p:nvSpPr>
            <p:cNvPr id="355365" name="Line 37">
              <a:extLst>
                <a:ext uri="{FF2B5EF4-FFF2-40B4-BE49-F238E27FC236}">
                  <a16:creationId xmlns:a16="http://schemas.microsoft.com/office/drawing/2014/main" id="{5B425311-1A23-4ADB-BF0C-942F988C3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5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5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5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autoUpdateAnimBg="0"/>
      <p:bldP spid="355332" grpId="0" autoUpdateAnimBg="0"/>
      <p:bldP spid="355359" grpId="0" autoUpdateAnimBg="0"/>
      <p:bldP spid="355360" grpId="0" autoUpdateAnimBg="0"/>
      <p:bldP spid="35536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3">
            <a:extLst>
              <a:ext uri="{FF2B5EF4-FFF2-40B4-BE49-F238E27FC236}">
                <a16:creationId xmlns:a16="http://schemas.microsoft.com/office/drawing/2014/main" id="{B9F64C74-6FD2-4056-9142-94CB7402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C1B0EB-2A4A-41B1-BA06-C4AC0D129BDA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249B6BC5-F1A7-4296-A20C-D5810AA5A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472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(2)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闭环电压放大倍数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671C4473-387D-4892-9805-7D6CA8156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43200"/>
            <a:ext cx="1219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可移得：</a:t>
            </a:r>
          </a:p>
        </p:txBody>
      </p:sp>
      <p:sp>
        <p:nvSpPr>
          <p:cNvPr id="356357" name="Rectangle 5">
            <a:extLst>
              <a:ext uri="{FF2B5EF4-FFF2-40B4-BE49-F238E27FC236}">
                <a16:creationId xmlns:a16="http://schemas.microsoft.com/office/drawing/2014/main" id="{BB7BA612-1E8B-4E81-A446-5EA2F6FC2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7150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完全由线性元件决定，故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很稳定。</a:t>
            </a:r>
          </a:p>
        </p:txBody>
      </p:sp>
      <p:sp>
        <p:nvSpPr>
          <p:cNvPr id="356358" name="Text Box 6">
            <a:extLst>
              <a:ext uri="{FF2B5EF4-FFF2-40B4-BE49-F238E27FC236}">
                <a16:creationId xmlns:a16="http://schemas.microsoft.com/office/drawing/2014/main" id="{555ED0BF-D622-4839-94EC-43FD9428E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295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=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/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i</a:t>
            </a:r>
          </a:p>
        </p:txBody>
      </p:sp>
      <p:sp>
        <p:nvSpPr>
          <p:cNvPr id="356360" name="Text Box 8">
            <a:extLst>
              <a:ext uri="{FF2B5EF4-FFF2-40B4-BE49-F238E27FC236}">
                <a16:creationId xmlns:a16="http://schemas.microsoft.com/office/drawing/2014/main" id="{BA138F88-BAC5-4F6C-AA53-78F828EF3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8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提高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的稳定性</a:t>
            </a:r>
          </a:p>
        </p:txBody>
      </p:sp>
      <p:sp>
        <p:nvSpPr>
          <p:cNvPr id="356362" name="Rectangle 10">
            <a:extLst>
              <a:ext uri="{FF2B5EF4-FFF2-40B4-BE49-F238E27FC236}">
                <a16:creationId xmlns:a16="http://schemas.microsoft.com/office/drawing/2014/main" id="{21D6F9E8-A6FC-4D80-BF5A-F351B9855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1054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F&gt;&gt;1   ,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1 / 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</a:t>
            </a:r>
          </a:p>
        </p:txBody>
      </p:sp>
      <p:grpSp>
        <p:nvGrpSpPr>
          <p:cNvPr id="356387" name="Group 35">
            <a:extLst>
              <a:ext uri="{FF2B5EF4-FFF2-40B4-BE49-F238E27FC236}">
                <a16:creationId xmlns:a16="http://schemas.microsoft.com/office/drawing/2014/main" id="{B6C6CA79-692A-45A6-AF1E-A47F79353D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14600"/>
            <a:ext cx="2973388" cy="762000"/>
            <a:chOff x="1440" y="1536"/>
            <a:chExt cx="1873" cy="480"/>
          </a:xfrm>
        </p:grpSpPr>
        <p:sp>
          <p:nvSpPr>
            <p:cNvPr id="356359" name="Text Box 7">
              <a:extLst>
                <a:ext uri="{FF2B5EF4-FFF2-40B4-BE49-F238E27FC236}">
                  <a16:creationId xmlns:a16="http://schemas.microsoft.com/office/drawing/2014/main" id="{E0C96302-97F7-4679-A5EF-E3EA0176D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 = X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o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 / X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 =</a:t>
              </a:r>
            </a:p>
          </p:txBody>
        </p:sp>
        <p:grpSp>
          <p:nvGrpSpPr>
            <p:cNvPr id="356367" name="Group 15">
              <a:extLst>
                <a:ext uri="{FF2B5EF4-FFF2-40B4-BE49-F238E27FC236}">
                  <a16:creationId xmlns:a16="http://schemas.microsoft.com/office/drawing/2014/main" id="{05508D46-56B2-43CE-8048-EAAD269CE7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536"/>
              <a:ext cx="721" cy="480"/>
              <a:chOff x="3888" y="432"/>
              <a:chExt cx="721" cy="480"/>
            </a:xfrm>
          </p:grpSpPr>
          <p:sp>
            <p:nvSpPr>
              <p:cNvPr id="356364" name="Rectangle 12">
                <a:extLst>
                  <a:ext uri="{FF2B5EF4-FFF2-40B4-BE49-F238E27FC236}">
                    <a16:creationId xmlns:a16="http://schemas.microsoft.com/office/drawing/2014/main" id="{0B6E98CE-72D8-40DA-A4F7-5105178A6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43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A</a:t>
                </a:r>
              </a:p>
            </p:txBody>
          </p:sp>
          <p:sp>
            <p:nvSpPr>
              <p:cNvPr id="356365" name="Rectangle 13">
                <a:extLst>
                  <a:ext uri="{FF2B5EF4-FFF2-40B4-BE49-F238E27FC236}">
                    <a16:creationId xmlns:a16="http://schemas.microsoft.com/office/drawing/2014/main" id="{6B73A817-3E6A-4983-BFA3-534478101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624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1 + A F</a:t>
                </a:r>
              </a:p>
            </p:txBody>
          </p:sp>
          <p:sp>
            <p:nvSpPr>
              <p:cNvPr id="356366" name="Line 14">
                <a:extLst>
                  <a:ext uri="{FF2B5EF4-FFF2-40B4-BE49-F238E27FC236}">
                    <a16:creationId xmlns:a16="http://schemas.microsoft.com/office/drawing/2014/main" id="{3FD87CA6-4175-41D1-8DF4-AE5952ADF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67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56372" name="Group 20">
            <a:extLst>
              <a:ext uri="{FF2B5EF4-FFF2-40B4-BE49-F238E27FC236}">
                <a16:creationId xmlns:a16="http://schemas.microsoft.com/office/drawing/2014/main" id="{D0384863-CC36-450A-B3A4-A4C3E3B5157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43400"/>
            <a:ext cx="1906588" cy="762000"/>
            <a:chOff x="1584" y="2544"/>
            <a:chExt cx="1201" cy="480"/>
          </a:xfrm>
        </p:grpSpPr>
        <p:sp>
          <p:nvSpPr>
            <p:cNvPr id="356361" name="Text Box 9">
              <a:extLst>
                <a:ext uri="{FF2B5EF4-FFF2-40B4-BE49-F238E27FC236}">
                  <a16:creationId xmlns:a16="http://schemas.microsoft.com/office/drawing/2014/main" id="{B8EF9F4C-1300-4651-9AB6-19242C2F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4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 =</a:t>
              </a:r>
            </a:p>
          </p:txBody>
        </p:sp>
        <p:grpSp>
          <p:nvGrpSpPr>
            <p:cNvPr id="356368" name="Group 16">
              <a:extLst>
                <a:ext uri="{FF2B5EF4-FFF2-40B4-BE49-F238E27FC236}">
                  <a16:creationId xmlns:a16="http://schemas.microsoft.com/office/drawing/2014/main" id="{66F48B43-D7BF-49C0-87E3-48BADAEA7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544"/>
              <a:ext cx="721" cy="480"/>
              <a:chOff x="3888" y="432"/>
              <a:chExt cx="721" cy="480"/>
            </a:xfrm>
          </p:grpSpPr>
          <p:sp>
            <p:nvSpPr>
              <p:cNvPr id="356369" name="Rectangle 17">
                <a:extLst>
                  <a:ext uri="{FF2B5EF4-FFF2-40B4-BE49-F238E27FC236}">
                    <a16:creationId xmlns:a16="http://schemas.microsoft.com/office/drawing/2014/main" id="{B20F0724-5E72-44B3-BEC2-F9387DF6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43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A</a:t>
                </a:r>
              </a:p>
            </p:txBody>
          </p:sp>
          <p:sp>
            <p:nvSpPr>
              <p:cNvPr id="356370" name="Rectangle 18">
                <a:extLst>
                  <a:ext uri="{FF2B5EF4-FFF2-40B4-BE49-F238E27FC236}">
                    <a16:creationId xmlns:a16="http://schemas.microsoft.com/office/drawing/2014/main" id="{4B35FACB-F98B-44FC-ABBE-1B8E6E533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624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1 + A F</a:t>
                </a:r>
              </a:p>
            </p:txBody>
          </p:sp>
          <p:sp>
            <p:nvSpPr>
              <p:cNvPr id="356371" name="Line 19">
                <a:extLst>
                  <a:ext uri="{FF2B5EF4-FFF2-40B4-BE49-F238E27FC236}">
                    <a16:creationId xmlns:a16="http://schemas.microsoft.com/office/drawing/2014/main" id="{97E942B6-5187-4C69-9599-E45639435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67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56378" name="Group 26">
            <a:extLst>
              <a:ext uri="{FF2B5EF4-FFF2-40B4-BE49-F238E27FC236}">
                <a16:creationId xmlns:a16="http://schemas.microsoft.com/office/drawing/2014/main" id="{62EDD165-A11D-4399-986A-6EB69739D0A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200400"/>
            <a:ext cx="6892925" cy="762000"/>
            <a:chOff x="816" y="1728"/>
            <a:chExt cx="4342" cy="480"/>
          </a:xfrm>
        </p:grpSpPr>
        <p:sp>
          <p:nvSpPr>
            <p:cNvPr id="356356" name="Rectangle 4">
              <a:extLst>
                <a:ext uri="{FF2B5EF4-FFF2-40B4-BE49-F238E27FC236}">
                  <a16:creationId xmlns:a16="http://schemas.microsoft.com/office/drawing/2014/main" id="{1CF40098-5D8C-4111-B151-BB48C83C7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872"/>
              <a:ext cx="29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&lt;A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故负反馈使电压放大倍数减少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endParaRPr>
            </a:p>
          </p:txBody>
        </p:sp>
        <p:grpSp>
          <p:nvGrpSpPr>
            <p:cNvPr id="356373" name="Group 21">
              <a:extLst>
                <a:ext uri="{FF2B5EF4-FFF2-40B4-BE49-F238E27FC236}">
                  <a16:creationId xmlns:a16="http://schemas.microsoft.com/office/drawing/2014/main" id="{52BB1A7E-A11D-49AE-B296-D80C6D785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28"/>
              <a:ext cx="721" cy="480"/>
              <a:chOff x="3888" y="432"/>
              <a:chExt cx="721" cy="480"/>
            </a:xfrm>
          </p:grpSpPr>
          <p:sp>
            <p:nvSpPr>
              <p:cNvPr id="356374" name="Rectangle 22">
                <a:extLst>
                  <a:ext uri="{FF2B5EF4-FFF2-40B4-BE49-F238E27FC236}">
                    <a16:creationId xmlns:a16="http://schemas.microsoft.com/office/drawing/2014/main" id="{959C674B-D6A1-4418-9BE5-94514A8FC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43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A</a:t>
                </a:r>
              </a:p>
            </p:txBody>
          </p:sp>
          <p:sp>
            <p:nvSpPr>
              <p:cNvPr id="356375" name="Rectangle 23">
                <a:extLst>
                  <a:ext uri="{FF2B5EF4-FFF2-40B4-BE49-F238E27FC236}">
                    <a16:creationId xmlns:a16="http://schemas.microsoft.com/office/drawing/2014/main" id="{52818DCF-3D7C-4288-94C0-1C988DDFB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624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1 + A F</a:t>
                </a:r>
              </a:p>
            </p:txBody>
          </p:sp>
          <p:sp>
            <p:nvSpPr>
              <p:cNvPr id="356376" name="Line 24">
                <a:extLst>
                  <a:ext uri="{FF2B5EF4-FFF2-40B4-BE49-F238E27FC236}">
                    <a16:creationId xmlns:a16="http://schemas.microsoft.com/office/drawing/2014/main" id="{2DD24BD0-8F52-4AE8-BF50-F11784F91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67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6377" name="Text Box 25">
              <a:extLst>
                <a:ext uri="{FF2B5EF4-FFF2-40B4-BE49-F238E27FC236}">
                  <a16:creationId xmlns:a16="http://schemas.microsoft.com/office/drawing/2014/main" id="{D4D67DEE-53A4-41CE-BA78-8D58EFF88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82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因为</a:t>
              </a:r>
            </a:p>
          </p:txBody>
        </p:sp>
      </p:grpSp>
      <p:grpSp>
        <p:nvGrpSpPr>
          <p:cNvPr id="356386" name="Group 34">
            <a:extLst>
              <a:ext uri="{FF2B5EF4-FFF2-40B4-BE49-F238E27FC236}">
                <a16:creationId xmlns:a16="http://schemas.microsoft.com/office/drawing/2014/main" id="{6487BBC5-27F7-4EB7-A79A-2215FABBBF5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752600"/>
            <a:ext cx="3505200" cy="838200"/>
            <a:chOff x="672" y="1056"/>
            <a:chExt cx="2208" cy="528"/>
          </a:xfrm>
        </p:grpSpPr>
        <p:grpSp>
          <p:nvGrpSpPr>
            <p:cNvPr id="356384" name="Group 32">
              <a:extLst>
                <a:ext uri="{FF2B5EF4-FFF2-40B4-BE49-F238E27FC236}">
                  <a16:creationId xmlns:a16="http://schemas.microsoft.com/office/drawing/2014/main" id="{84073243-83DE-4619-935A-02A82E2B9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056"/>
              <a:ext cx="1296" cy="528"/>
              <a:chOff x="3696" y="624"/>
              <a:chExt cx="1296" cy="528"/>
            </a:xfrm>
          </p:grpSpPr>
          <p:grpSp>
            <p:nvGrpSpPr>
              <p:cNvPr id="356379" name="Group 27">
                <a:extLst>
                  <a:ext uri="{FF2B5EF4-FFF2-40B4-BE49-F238E27FC236}">
                    <a16:creationId xmlns:a16="http://schemas.microsoft.com/office/drawing/2014/main" id="{A4A8E1D0-D321-4910-BEB9-B83F2D3BEC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624"/>
                <a:ext cx="864" cy="528"/>
                <a:chOff x="4176" y="1248"/>
                <a:chExt cx="864" cy="528"/>
              </a:xfrm>
            </p:grpSpPr>
            <p:sp>
              <p:nvSpPr>
                <p:cNvPr id="356380" name="Rectangle 28">
                  <a:extLst>
                    <a:ext uri="{FF2B5EF4-FFF2-40B4-BE49-F238E27FC236}">
                      <a16:creationId xmlns:a16="http://schemas.microsoft.com/office/drawing/2014/main" id="{3DC12A20-F432-48EE-9962-2688C4259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1248"/>
                  <a:ext cx="3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X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356381" name="Rectangle 29">
                  <a:extLst>
                    <a:ext uri="{FF2B5EF4-FFF2-40B4-BE49-F238E27FC236}">
                      <a16:creationId xmlns:a16="http://schemas.microsoft.com/office/drawing/2014/main" id="{10ADA7C3-535A-4916-A4D7-589A4F615E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488"/>
                  <a:ext cx="85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X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– X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o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F</a:t>
                  </a:r>
                </a:p>
              </p:txBody>
            </p:sp>
            <p:sp>
              <p:nvSpPr>
                <p:cNvPr id="356382" name="Line 30">
                  <a:extLst>
                    <a:ext uri="{FF2B5EF4-FFF2-40B4-BE49-F238E27FC236}">
                      <a16:creationId xmlns:a16="http://schemas.microsoft.com/office/drawing/2014/main" id="{F813824B-9C8A-4105-B214-03CE39BE5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53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56383" name="Text Box 31">
                <a:extLst>
                  <a:ext uri="{FF2B5EF4-FFF2-40B4-BE49-F238E27FC236}">
                    <a16:creationId xmlns:a16="http://schemas.microsoft.com/office/drawing/2014/main" id="{48EE7597-E90F-49E4-A023-737985E66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76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 =</a:t>
                </a:r>
              </a:p>
            </p:txBody>
          </p:sp>
        </p:grpSp>
        <p:sp>
          <p:nvSpPr>
            <p:cNvPr id="356385" name="Rectangle 33">
              <a:extLst>
                <a:ext uri="{FF2B5EF4-FFF2-40B4-BE49-F238E27FC236}">
                  <a16:creationId xmlns:a16="http://schemas.microsoft.com/office/drawing/2014/main" id="{F61D7DA7-A385-4BF5-866C-C810EA9D3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00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由表达式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6392" name="Group 40">
            <a:extLst>
              <a:ext uri="{FF2B5EF4-FFF2-40B4-BE49-F238E27FC236}">
                <a16:creationId xmlns:a16="http://schemas.microsoft.com/office/drawing/2014/main" id="{5E23F6B8-B764-4956-A317-DB83949FA16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990600"/>
            <a:ext cx="3505200" cy="1524000"/>
            <a:chOff x="1584" y="1152"/>
            <a:chExt cx="2208" cy="960"/>
          </a:xfrm>
        </p:grpSpPr>
        <p:sp>
          <p:nvSpPr>
            <p:cNvPr id="356393" name="Line 41">
              <a:extLst>
                <a:ext uri="{FF2B5EF4-FFF2-40B4-BE49-F238E27FC236}">
                  <a16:creationId xmlns:a16="http://schemas.microsoft.com/office/drawing/2014/main" id="{143FC94A-DD1C-4CCD-B410-03AF1C41C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4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394" name="Oval 42">
              <a:extLst>
                <a:ext uri="{FF2B5EF4-FFF2-40B4-BE49-F238E27FC236}">
                  <a16:creationId xmlns:a16="http://schemas.microsoft.com/office/drawing/2014/main" id="{5DB62F6C-F46C-46F9-8F31-AB9F9F66E8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18196">
              <a:off x="2064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395" name="Line 43">
              <a:extLst>
                <a:ext uri="{FF2B5EF4-FFF2-40B4-BE49-F238E27FC236}">
                  <a16:creationId xmlns:a16="http://schemas.microsoft.com/office/drawing/2014/main" id="{910A4C11-793A-4A32-9387-D60C1C9A32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918196">
              <a:off x="2064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396" name="Line 44">
              <a:extLst>
                <a:ext uri="{FF2B5EF4-FFF2-40B4-BE49-F238E27FC236}">
                  <a16:creationId xmlns:a16="http://schemas.microsoft.com/office/drawing/2014/main" id="{B5DE20B0-D75E-4F12-863D-CBC93E8002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918196">
              <a:off x="2160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397" name="Line 45">
              <a:extLst>
                <a:ext uri="{FF2B5EF4-FFF2-40B4-BE49-F238E27FC236}">
                  <a16:creationId xmlns:a16="http://schemas.microsoft.com/office/drawing/2014/main" id="{F7C21135-5ABE-46D1-93C9-F17A264EF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4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398" name="Rectangle 46">
              <a:extLst>
                <a:ext uri="{FF2B5EF4-FFF2-40B4-BE49-F238E27FC236}">
                  <a16:creationId xmlns:a16="http://schemas.microsoft.com/office/drawing/2014/main" id="{0256EB05-1E4D-4D59-BC8A-E0AD1C6E2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48"/>
              <a:ext cx="528" cy="3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399" name="Rectangle 47">
              <a:extLst>
                <a:ext uri="{FF2B5EF4-FFF2-40B4-BE49-F238E27FC236}">
                  <a16:creationId xmlns:a16="http://schemas.microsoft.com/office/drawing/2014/main" id="{F8D6034E-467B-4EDD-A63D-0EB01C60E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776"/>
              <a:ext cx="528" cy="3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400" name="Line 48">
              <a:extLst>
                <a:ext uri="{FF2B5EF4-FFF2-40B4-BE49-F238E27FC236}">
                  <a16:creationId xmlns:a16="http://schemas.microsoft.com/office/drawing/2014/main" id="{97D1BBA7-6607-44CD-A595-4C403C5EE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4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401" name="Line 49">
              <a:extLst>
                <a:ext uri="{FF2B5EF4-FFF2-40B4-BE49-F238E27FC236}">
                  <a16:creationId xmlns:a16="http://schemas.microsoft.com/office/drawing/2014/main" id="{F5E39789-4881-4D43-AE75-E74E6E123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40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402" name="Line 50">
              <a:extLst>
                <a:ext uri="{FF2B5EF4-FFF2-40B4-BE49-F238E27FC236}">
                  <a16:creationId xmlns:a16="http://schemas.microsoft.com/office/drawing/2014/main" id="{F413AFE4-A5E4-4DB0-837F-21A07D1D9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403" name="Line 51">
              <a:extLst>
                <a:ext uri="{FF2B5EF4-FFF2-40B4-BE49-F238E27FC236}">
                  <a16:creationId xmlns:a16="http://schemas.microsoft.com/office/drawing/2014/main" id="{8FC26FA4-EEEE-4273-87FB-FD24234BA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9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404" name="Line 52">
              <a:extLst>
                <a:ext uri="{FF2B5EF4-FFF2-40B4-BE49-F238E27FC236}">
                  <a16:creationId xmlns:a16="http://schemas.microsoft.com/office/drawing/2014/main" id="{AB21AF64-1861-4D29-9EFD-9AD307A29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53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405" name="Text Box 53">
              <a:extLst>
                <a:ext uri="{FF2B5EF4-FFF2-40B4-BE49-F238E27FC236}">
                  <a16:creationId xmlns:a16="http://schemas.microsoft.com/office/drawing/2014/main" id="{B79A20A8-FECE-43C8-A3C9-E6B510274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2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X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</a:p>
          </p:txBody>
        </p:sp>
        <p:sp>
          <p:nvSpPr>
            <p:cNvPr id="356406" name="Text Box 54">
              <a:extLst>
                <a:ext uri="{FF2B5EF4-FFF2-40B4-BE49-F238E27FC236}">
                  <a16:creationId xmlns:a16="http://schemas.microsoft.com/office/drawing/2014/main" id="{31EE0F4C-27C7-4073-AC20-AE6FFB095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X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f</a:t>
              </a:r>
            </a:p>
          </p:txBody>
        </p:sp>
        <p:sp>
          <p:nvSpPr>
            <p:cNvPr id="356407" name="Line 55">
              <a:extLst>
                <a:ext uri="{FF2B5EF4-FFF2-40B4-BE49-F238E27FC236}">
                  <a16:creationId xmlns:a16="http://schemas.microsoft.com/office/drawing/2014/main" id="{7A0BB1B8-1FCF-443C-AA71-69C6A431C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32"/>
              <a:ext cx="9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408" name="Line 56">
              <a:extLst>
                <a:ext uri="{FF2B5EF4-FFF2-40B4-BE49-F238E27FC236}">
                  <a16:creationId xmlns:a16="http://schemas.microsoft.com/office/drawing/2014/main" id="{674BA85C-7D04-41F7-AD22-309A68791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584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409" name="Line 57">
              <a:extLst>
                <a:ext uri="{FF2B5EF4-FFF2-40B4-BE49-F238E27FC236}">
                  <a16:creationId xmlns:a16="http://schemas.microsoft.com/office/drawing/2014/main" id="{AFD654D8-6F2B-4CB9-BBE5-774F3BB1A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28"/>
              <a:ext cx="9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410" name="Text Box 58">
              <a:extLst>
                <a:ext uri="{FF2B5EF4-FFF2-40B4-BE49-F238E27FC236}">
                  <a16:creationId xmlns:a16="http://schemas.microsoft.com/office/drawing/2014/main" id="{B2F326D2-5B57-485D-8BE6-08581602C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+</a:t>
              </a:r>
            </a:p>
          </p:txBody>
        </p:sp>
        <p:sp>
          <p:nvSpPr>
            <p:cNvPr id="356411" name="Text Box 59">
              <a:extLst>
                <a:ext uri="{FF2B5EF4-FFF2-40B4-BE49-F238E27FC236}">
                  <a16:creationId xmlns:a16="http://schemas.microsoft.com/office/drawing/2014/main" id="{DA6563C7-2065-4B28-889B-1A1C2AA6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1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X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d</a:t>
              </a:r>
            </a:p>
          </p:txBody>
        </p:sp>
        <p:sp>
          <p:nvSpPr>
            <p:cNvPr id="356412" name="Text Box 60">
              <a:extLst>
                <a:ext uri="{FF2B5EF4-FFF2-40B4-BE49-F238E27FC236}">
                  <a16:creationId xmlns:a16="http://schemas.microsoft.com/office/drawing/2014/main" id="{AF0EE6AB-8766-44C8-9788-CA6F1FA9B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9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X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o</a:t>
              </a:r>
            </a:p>
          </p:txBody>
        </p:sp>
        <p:sp>
          <p:nvSpPr>
            <p:cNvPr id="356413" name="Text Box 61">
              <a:extLst>
                <a:ext uri="{FF2B5EF4-FFF2-40B4-BE49-F238E27FC236}">
                  <a16:creationId xmlns:a16="http://schemas.microsoft.com/office/drawing/2014/main" id="{1D1CDA38-F180-494D-812C-F992507DB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29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A</a:t>
              </a:r>
            </a:p>
          </p:txBody>
        </p:sp>
        <p:sp>
          <p:nvSpPr>
            <p:cNvPr id="356414" name="Text Box 62">
              <a:extLst>
                <a:ext uri="{FF2B5EF4-FFF2-40B4-BE49-F238E27FC236}">
                  <a16:creationId xmlns:a16="http://schemas.microsoft.com/office/drawing/2014/main" id="{47320C8C-51B8-41F5-9084-FCCD623F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2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F</a:t>
              </a:r>
            </a:p>
          </p:txBody>
        </p: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autoUpdateAnimBg="0"/>
      <p:bldP spid="356357" grpId="0" autoUpdateAnimBg="0"/>
      <p:bldP spid="356358" grpId="0" autoUpdateAnimBg="0"/>
      <p:bldP spid="356360" grpId="0" autoUpdateAnimBg="0"/>
      <p:bldP spid="35636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C6853-560C-4C1B-A734-DBA7B411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提高放大倍数稳定性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B26105A-3776-4EC8-AC20-D32C818D7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8" y="1886743"/>
            <a:ext cx="8282129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zh-CN" sz="2800" dirty="0">
                <a:ea typeface="宋体" panose="02010600030101010101" pitchFamily="2" charset="-122"/>
              </a:rPr>
              <a:t>对A</a:t>
            </a:r>
            <a:r>
              <a:rPr lang="zh-CN" altLang="zh-CN" sz="2800" baseline="-30000" dirty="0">
                <a:ea typeface="宋体" panose="02010600030101010101" pitchFamily="2" charset="-122"/>
              </a:rPr>
              <a:t>f </a:t>
            </a:r>
            <a:r>
              <a:rPr lang="zh-CN" altLang="zh-CN" sz="2800" dirty="0">
                <a:ea typeface="宋体" panose="02010600030101010101" pitchFamily="2" charset="-122"/>
              </a:rPr>
              <a:t>=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A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/（1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+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FA）两边求导：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zh-CN" sz="2800" dirty="0">
                <a:ea typeface="宋体" panose="02010600030101010101" pitchFamily="2" charset="-122"/>
              </a:rPr>
              <a:t>dA</a:t>
            </a:r>
            <a:r>
              <a:rPr lang="zh-CN" altLang="zh-CN" sz="2800" baseline="-30000" dirty="0">
                <a:ea typeface="宋体" panose="02010600030101010101" pitchFamily="2" charset="-122"/>
              </a:rPr>
              <a:t>f</a:t>
            </a:r>
            <a:r>
              <a:rPr lang="zh-CN" altLang="zh-CN" sz="2800" dirty="0">
                <a:ea typeface="宋体" panose="02010600030101010101" pitchFamily="2" charset="-122"/>
              </a:rPr>
              <a:t>/dA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=(1+FA – FA)/(1+FA)</a:t>
            </a:r>
            <a:r>
              <a:rPr lang="zh-CN" altLang="zh-CN" sz="2800" baseline="30000" dirty="0">
                <a:ea typeface="宋体" panose="02010600030101010101" pitchFamily="2" charset="-122"/>
              </a:rPr>
              <a:t>2 </a:t>
            </a:r>
            <a:r>
              <a:rPr lang="zh-CN" altLang="zh-CN" sz="2800" dirty="0">
                <a:ea typeface="宋体" panose="02010600030101010101" pitchFamily="2" charset="-122"/>
              </a:rPr>
              <a:t>=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1/(1+FA)</a:t>
            </a:r>
            <a:r>
              <a:rPr lang="zh-CN" altLang="zh-CN" sz="2800" baseline="30000" dirty="0">
                <a:ea typeface="宋体" panose="02010600030101010101" pitchFamily="2" charset="-122"/>
              </a:rPr>
              <a:t>2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zh-CN" sz="2800" dirty="0">
                <a:ea typeface="宋体" panose="02010600030101010101" pitchFamily="2" charset="-122"/>
              </a:rPr>
              <a:t>则dA</a:t>
            </a:r>
            <a:r>
              <a:rPr lang="zh-CN" altLang="zh-CN" sz="2800" baseline="-30000" dirty="0">
                <a:ea typeface="宋体" panose="02010600030101010101" pitchFamily="2" charset="-122"/>
              </a:rPr>
              <a:t>f </a:t>
            </a:r>
            <a:r>
              <a:rPr lang="zh-CN" altLang="zh-CN" sz="2800" dirty="0">
                <a:ea typeface="宋体" panose="02010600030101010101" pitchFamily="2" charset="-122"/>
              </a:rPr>
              <a:t>=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dA /(1+FA)</a:t>
            </a:r>
            <a:r>
              <a:rPr lang="zh-CN" altLang="zh-CN" sz="2800" baseline="30000" dirty="0"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ea typeface="宋体" panose="02010600030101010101" pitchFamily="2" charset="-122"/>
              </a:rPr>
              <a:t>  ,两边同除于式A</a:t>
            </a:r>
            <a:r>
              <a:rPr lang="zh-CN" altLang="zh-CN" sz="2800" baseline="-30000" dirty="0">
                <a:ea typeface="宋体" panose="02010600030101010101" pitchFamily="2" charset="-122"/>
              </a:rPr>
              <a:t>f </a:t>
            </a:r>
            <a:r>
              <a:rPr lang="zh-CN" altLang="zh-CN" sz="2800" dirty="0">
                <a:ea typeface="宋体" panose="02010600030101010101" pitchFamily="2" charset="-122"/>
              </a:rPr>
              <a:t>=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A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/(1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+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FA） 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zh-CN" sz="2800" dirty="0">
                <a:ea typeface="宋体" panose="02010600030101010101" pitchFamily="2" charset="-122"/>
              </a:rPr>
              <a:t>得到：dA</a:t>
            </a:r>
            <a:r>
              <a:rPr lang="zh-CN" altLang="zh-CN" sz="2800" baseline="-30000" dirty="0">
                <a:ea typeface="宋体" panose="02010600030101010101" pitchFamily="2" charset="-122"/>
              </a:rPr>
              <a:t>f </a:t>
            </a:r>
            <a:r>
              <a:rPr lang="zh-CN" altLang="zh-CN" sz="2800" dirty="0">
                <a:ea typeface="宋体" panose="02010600030101010101" pitchFamily="2" charset="-122"/>
              </a:rPr>
              <a:t>/A</a:t>
            </a:r>
            <a:r>
              <a:rPr lang="zh-CN" altLang="zh-CN" sz="2800" baseline="-30000" dirty="0">
                <a:ea typeface="宋体" panose="02010600030101010101" pitchFamily="2" charset="-122"/>
              </a:rPr>
              <a:t>f </a:t>
            </a:r>
            <a:r>
              <a:rPr lang="zh-CN" altLang="zh-CN" sz="2800" dirty="0">
                <a:ea typeface="宋体" panose="02010600030101010101" pitchFamily="2" charset="-122"/>
              </a:rPr>
              <a:t>=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1/(1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+</a:t>
            </a:r>
            <a:r>
              <a:rPr lang="zh-CN" altLang="zh-CN" sz="2800" baseline="-300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FA)dA/A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accent2"/>
                </a:solidFill>
                <a:latin typeface="楷体_GB2312" pitchFamily="1" charset="-122"/>
              </a:rPr>
              <a:t>引进负反馈后，放大倍数的稳定性提高了1</a:t>
            </a:r>
            <a:r>
              <a:rPr lang="zh-CN" altLang="zh-CN" sz="2800" baseline="-30000" dirty="0">
                <a:solidFill>
                  <a:schemeClr val="accent2"/>
                </a:solidFill>
                <a:latin typeface="楷体_GB2312" pitchFamily="1" charset="-122"/>
              </a:rPr>
              <a:t> </a:t>
            </a:r>
            <a:r>
              <a:rPr lang="zh-CN" altLang="zh-CN" sz="2800" dirty="0">
                <a:solidFill>
                  <a:schemeClr val="accent2"/>
                </a:solidFill>
                <a:latin typeface="楷体_GB2312" pitchFamily="1" charset="-122"/>
              </a:rPr>
              <a:t>+</a:t>
            </a:r>
            <a:r>
              <a:rPr lang="zh-CN" altLang="zh-CN" sz="2800" baseline="-30000" dirty="0">
                <a:solidFill>
                  <a:schemeClr val="accent2"/>
                </a:solidFill>
                <a:latin typeface="楷体_GB2312" pitchFamily="1" charset="-122"/>
              </a:rPr>
              <a:t> </a:t>
            </a:r>
            <a:r>
              <a:rPr lang="zh-CN" altLang="zh-CN" sz="2800" dirty="0">
                <a:solidFill>
                  <a:schemeClr val="accent2"/>
                </a:solidFill>
                <a:latin typeface="楷体_GB2312" pitchFamily="1" charset="-122"/>
              </a:rPr>
              <a:t>FA倍</a:t>
            </a:r>
            <a:r>
              <a:rPr lang="zh-CN" altLang="zh-CN" sz="2800" dirty="0">
                <a:latin typeface="楷体_GB2312" pitchFamily="1" charset="-122"/>
              </a:rPr>
              <a:t>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D4095CE-D06B-45A6-93A1-0102CF316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97" y="5028491"/>
            <a:ext cx="7428689" cy="111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若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A F&gt;&gt;1,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则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240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u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 = 1 / F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，深度负反馈，放大倍数仅取决于反馈网络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37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1000"/>
      <p:bldP spid="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灯片编号占位符 3">
            <a:extLst>
              <a:ext uri="{FF2B5EF4-FFF2-40B4-BE49-F238E27FC236}">
                <a16:creationId xmlns:a16="http://schemas.microsoft.com/office/drawing/2014/main" id="{E268BACF-AEA2-4A88-88E0-5B0E8C35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A5161E-9711-4C2F-B99B-510C4A9C94F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7561" name="Group 185">
            <a:extLst>
              <a:ext uri="{FF2B5EF4-FFF2-40B4-BE49-F238E27FC236}">
                <a16:creationId xmlns:a16="http://schemas.microsoft.com/office/drawing/2014/main" id="{69F61A2E-4CE0-4C33-AB49-7ACF19B455A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981200"/>
            <a:ext cx="3276600" cy="3103563"/>
            <a:chOff x="576" y="1248"/>
            <a:chExt cx="2064" cy="1955"/>
          </a:xfrm>
        </p:grpSpPr>
        <p:sp>
          <p:nvSpPr>
            <p:cNvPr id="357560" name="AutoShape 184">
              <a:extLst>
                <a:ext uri="{FF2B5EF4-FFF2-40B4-BE49-F238E27FC236}">
                  <a16:creationId xmlns:a16="http://schemas.microsoft.com/office/drawing/2014/main" id="{FB3ECCDF-88A0-4F39-A762-EBF071771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253"/>
              <a:ext cx="1950" cy="1950"/>
            </a:xfrm>
            <a:prstGeom prst="roundRect">
              <a:avLst>
                <a:gd name="adj" fmla="val 16667"/>
              </a:avLst>
            </a:prstGeom>
            <a:solidFill>
              <a:srgbClr val="FFE0D1"/>
            </a:solidFill>
            <a:ln w="19050">
              <a:solidFill>
                <a:srgbClr val="FFE0D1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57545" name="Group 169">
              <a:extLst>
                <a:ext uri="{FF2B5EF4-FFF2-40B4-BE49-F238E27FC236}">
                  <a16:creationId xmlns:a16="http://schemas.microsoft.com/office/drawing/2014/main" id="{6B6D4676-65CA-4076-8B46-718FAA04B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48"/>
              <a:ext cx="2064" cy="1853"/>
              <a:chOff x="576" y="1248"/>
              <a:chExt cx="2064" cy="1853"/>
            </a:xfrm>
          </p:grpSpPr>
          <p:sp>
            <p:nvSpPr>
              <p:cNvPr id="357428" name="Line 52">
                <a:extLst>
                  <a:ext uri="{FF2B5EF4-FFF2-40B4-BE49-F238E27FC236}">
                    <a16:creationId xmlns:a16="http://schemas.microsoft.com/office/drawing/2014/main" id="{E9232CDC-DE41-4419-8CAB-C991AE469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1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57429" name="Group 53">
                <a:extLst>
                  <a:ext uri="{FF2B5EF4-FFF2-40B4-BE49-F238E27FC236}">
                    <a16:creationId xmlns:a16="http://schemas.microsoft.com/office/drawing/2014/main" id="{A018515D-7000-460B-8877-7E1D3D40C9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0" y="1968"/>
                <a:ext cx="48" cy="96"/>
                <a:chOff x="4896" y="2736"/>
                <a:chExt cx="48" cy="96"/>
              </a:xfrm>
            </p:grpSpPr>
            <p:sp>
              <p:nvSpPr>
                <p:cNvPr id="357430" name="Line 54">
                  <a:extLst>
                    <a:ext uri="{FF2B5EF4-FFF2-40B4-BE49-F238E27FC236}">
                      <a16:creationId xmlns:a16="http://schemas.microsoft.com/office/drawing/2014/main" id="{DB6EDE61-11B7-46CB-88FB-6A71A8A148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6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7431" name="Line 55">
                  <a:extLst>
                    <a:ext uri="{FF2B5EF4-FFF2-40B4-BE49-F238E27FC236}">
                      <a16:creationId xmlns:a16="http://schemas.microsoft.com/office/drawing/2014/main" id="{5F909B27-F56F-432B-A49C-D890CA8D97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57432" name="Text Box 56">
                <a:extLst>
                  <a:ext uri="{FF2B5EF4-FFF2-40B4-BE49-F238E27FC236}">
                    <a16:creationId xmlns:a16="http://schemas.microsoft.com/office/drawing/2014/main" id="{DB85FE98-A55B-44C9-AFDF-BE02A3E146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82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+</a:t>
                </a:r>
              </a:p>
            </p:txBody>
          </p:sp>
          <p:sp>
            <p:nvSpPr>
              <p:cNvPr id="357433" name="Oval 57">
                <a:extLst>
                  <a:ext uri="{FF2B5EF4-FFF2-40B4-BE49-F238E27FC236}">
                    <a16:creationId xmlns:a16="http://schemas.microsoft.com/office/drawing/2014/main" id="{A9707028-EB56-4049-B203-4A7E4D0B9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34" name="Line 58">
                <a:extLst>
                  <a:ext uri="{FF2B5EF4-FFF2-40B4-BE49-F238E27FC236}">
                    <a16:creationId xmlns:a16="http://schemas.microsoft.com/office/drawing/2014/main" id="{B1D34A57-52F2-4E78-A0E7-894268A5D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20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57435" name="Group 59">
                <a:extLst>
                  <a:ext uri="{FF2B5EF4-FFF2-40B4-BE49-F238E27FC236}">
                    <a16:creationId xmlns:a16="http://schemas.microsoft.com/office/drawing/2014/main" id="{B2341057-0A24-440B-8EEA-23BA100C66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2160"/>
                <a:ext cx="48" cy="96"/>
                <a:chOff x="3888" y="2928"/>
                <a:chExt cx="48" cy="96"/>
              </a:xfrm>
            </p:grpSpPr>
            <p:sp>
              <p:nvSpPr>
                <p:cNvPr id="357436" name="Line 60">
                  <a:extLst>
                    <a:ext uri="{FF2B5EF4-FFF2-40B4-BE49-F238E27FC236}">
                      <a16:creationId xmlns:a16="http://schemas.microsoft.com/office/drawing/2014/main" id="{C4C3B085-A521-4615-B4C6-C8E0981333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292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7437" name="Line 61">
                  <a:extLst>
                    <a:ext uri="{FF2B5EF4-FFF2-40B4-BE49-F238E27FC236}">
                      <a16:creationId xmlns:a16="http://schemas.microsoft.com/office/drawing/2014/main" id="{9EB58FE0-9D82-4C4D-914F-A650A6DA34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292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57438" name="Line 62">
                <a:extLst>
                  <a:ext uri="{FF2B5EF4-FFF2-40B4-BE49-F238E27FC236}">
                    <a16:creationId xmlns:a16="http://schemas.microsoft.com/office/drawing/2014/main" id="{765EF8EB-52F5-44B8-BEED-3A56734F9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007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39" name="Rectangle 63">
                <a:extLst>
                  <a:ext uri="{FF2B5EF4-FFF2-40B4-BE49-F238E27FC236}">
                    <a16:creationId xmlns:a16="http://schemas.microsoft.com/office/drawing/2014/main" id="{D38C0283-C909-44CE-AE32-13F21C301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40" name="Rectangle 64">
                <a:extLst>
                  <a:ext uri="{FF2B5EF4-FFF2-40B4-BE49-F238E27FC236}">
                    <a16:creationId xmlns:a16="http://schemas.microsoft.com/office/drawing/2014/main" id="{4A80301E-EEC9-4B16-8611-169E33FB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41" name="Rectangle 65">
                <a:extLst>
                  <a:ext uri="{FF2B5EF4-FFF2-40B4-BE49-F238E27FC236}">
                    <a16:creationId xmlns:a16="http://schemas.microsoft.com/office/drawing/2014/main" id="{D4CC15B0-701A-4C19-8F29-32BBA19DB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20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42" name="Rectangle 66">
                <a:extLst>
                  <a:ext uri="{FF2B5EF4-FFF2-40B4-BE49-F238E27FC236}">
                    <a16:creationId xmlns:a16="http://schemas.microsoft.com/office/drawing/2014/main" id="{7F860FC5-8E8D-4103-AD0D-3DC88B7C5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43" name="Line 67">
                <a:extLst>
                  <a:ext uri="{FF2B5EF4-FFF2-40B4-BE49-F238E27FC236}">
                    <a16:creationId xmlns:a16="http://schemas.microsoft.com/office/drawing/2014/main" id="{336F0FA1-4EE1-4BF3-9056-0327AC010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583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44" name="Line 68">
                <a:extLst>
                  <a:ext uri="{FF2B5EF4-FFF2-40B4-BE49-F238E27FC236}">
                    <a16:creationId xmlns:a16="http://schemas.microsoft.com/office/drawing/2014/main" id="{9485F605-9548-4B6E-AD47-E81C34088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527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45" name="Line 69">
                <a:extLst>
                  <a:ext uri="{FF2B5EF4-FFF2-40B4-BE49-F238E27FC236}">
                    <a16:creationId xmlns:a16="http://schemas.microsoft.com/office/drawing/2014/main" id="{AD0AF85B-BB59-435A-917F-946236F22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46" name="Line 70">
                <a:extLst>
                  <a:ext uri="{FF2B5EF4-FFF2-40B4-BE49-F238E27FC236}">
                    <a16:creationId xmlns:a16="http://schemas.microsoft.com/office/drawing/2014/main" id="{7AA27BB3-F19B-4AB9-B41D-C42DD5852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10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47" name="Line 71">
                <a:extLst>
                  <a:ext uri="{FF2B5EF4-FFF2-40B4-BE49-F238E27FC236}">
                    <a16:creationId xmlns:a16="http://schemas.microsoft.com/office/drawing/2014/main" id="{47AB8DD2-0DD4-41C1-A5BA-85DDA997E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4" y="2055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48" name="Line 72">
                <a:extLst>
                  <a:ext uri="{FF2B5EF4-FFF2-40B4-BE49-F238E27FC236}">
                    <a16:creationId xmlns:a16="http://schemas.microsoft.com/office/drawing/2014/main" id="{A5B711A7-1AD1-467E-BA6B-CEC38E86D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199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49" name="Line 73">
                <a:extLst>
                  <a:ext uri="{FF2B5EF4-FFF2-40B4-BE49-F238E27FC236}">
                    <a16:creationId xmlns:a16="http://schemas.microsoft.com/office/drawing/2014/main" id="{4FB57DFC-DD7E-4E4B-A8D3-1B5F3242E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527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50" name="Line 74">
                <a:extLst>
                  <a:ext uri="{FF2B5EF4-FFF2-40B4-BE49-F238E27FC236}">
                    <a16:creationId xmlns:a16="http://schemas.microsoft.com/office/drawing/2014/main" id="{39E479EB-7DA1-4EF9-B00C-18E203D3C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527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51" name="Line 75">
                <a:extLst>
                  <a:ext uri="{FF2B5EF4-FFF2-40B4-BE49-F238E27FC236}">
                    <a16:creationId xmlns:a16="http://schemas.microsoft.com/office/drawing/2014/main" id="{61D07766-3721-4FA5-8C95-067F0BEEF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304"/>
                <a:ext cx="0" cy="7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52" name="Line 76">
                <a:extLst>
                  <a:ext uri="{FF2B5EF4-FFF2-40B4-BE49-F238E27FC236}">
                    <a16:creationId xmlns:a16="http://schemas.microsoft.com/office/drawing/2014/main" id="{6A352868-BEE5-4709-A32D-CBBADE885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919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53" name="Line 77">
                <a:extLst>
                  <a:ext uri="{FF2B5EF4-FFF2-40B4-BE49-F238E27FC236}">
                    <a16:creationId xmlns:a16="http://schemas.microsoft.com/office/drawing/2014/main" id="{16EC2BD1-D71B-4338-9155-182838757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54" name="Oval 78">
                <a:extLst>
                  <a:ext uri="{FF2B5EF4-FFF2-40B4-BE49-F238E27FC236}">
                    <a16:creationId xmlns:a16="http://schemas.microsoft.com/office/drawing/2014/main" id="{A0317014-E0CC-41AD-9D35-7635C4978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79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55" name="Line 79">
                <a:extLst>
                  <a:ext uri="{FF2B5EF4-FFF2-40B4-BE49-F238E27FC236}">
                    <a16:creationId xmlns:a16="http://schemas.microsoft.com/office/drawing/2014/main" id="{EF6B9A93-D16A-4609-8A13-85A8B3284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56" name="Line 80">
                <a:extLst>
                  <a:ext uri="{FF2B5EF4-FFF2-40B4-BE49-F238E27FC236}">
                    <a16:creationId xmlns:a16="http://schemas.microsoft.com/office/drawing/2014/main" id="{A5241961-61A1-434D-BF72-E32B3F8F0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01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57" name="Line 81">
                <a:extLst>
                  <a:ext uri="{FF2B5EF4-FFF2-40B4-BE49-F238E27FC236}">
                    <a16:creationId xmlns:a16="http://schemas.microsoft.com/office/drawing/2014/main" id="{FA064BA0-35E5-407F-A082-EFC282B4E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01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58" name="Line 82">
                <a:extLst>
                  <a:ext uri="{FF2B5EF4-FFF2-40B4-BE49-F238E27FC236}">
                    <a16:creationId xmlns:a16="http://schemas.microsoft.com/office/drawing/2014/main" id="{2CA1DC21-99E6-446B-9D9A-313661A9B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59" name="Line 83">
                <a:extLst>
                  <a:ext uri="{FF2B5EF4-FFF2-40B4-BE49-F238E27FC236}">
                    <a16:creationId xmlns:a16="http://schemas.microsoft.com/office/drawing/2014/main" id="{424704CE-48CE-4BA5-8B68-CCB77A59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60" name="Line 84">
                <a:extLst>
                  <a:ext uri="{FF2B5EF4-FFF2-40B4-BE49-F238E27FC236}">
                    <a16:creationId xmlns:a16="http://schemas.microsoft.com/office/drawing/2014/main" id="{DCFB8AE1-0476-4E50-B857-5A756A6EE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61" name="Line 85">
                <a:extLst>
                  <a:ext uri="{FF2B5EF4-FFF2-40B4-BE49-F238E27FC236}">
                    <a16:creationId xmlns:a16="http://schemas.microsoft.com/office/drawing/2014/main" id="{C5EB9167-8BA2-479A-AA76-886D074EC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62" name="Text Box 86">
                <a:extLst>
                  <a:ext uri="{FF2B5EF4-FFF2-40B4-BE49-F238E27FC236}">
                    <a16:creationId xmlns:a16="http://schemas.microsoft.com/office/drawing/2014/main" id="{4BD253DB-C288-4041-808B-29ED65882F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584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B1</a:t>
                </a:r>
              </a:p>
            </p:txBody>
          </p:sp>
          <p:sp>
            <p:nvSpPr>
              <p:cNvPr id="357463" name="Text Box 87">
                <a:extLst>
                  <a:ext uri="{FF2B5EF4-FFF2-40B4-BE49-F238E27FC236}">
                    <a16:creationId xmlns:a16="http://schemas.microsoft.com/office/drawing/2014/main" id="{283EF178-FE27-4046-99DD-95F55E8AC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248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Ucc</a:t>
                </a:r>
              </a:p>
            </p:txBody>
          </p:sp>
          <p:sp>
            <p:nvSpPr>
              <p:cNvPr id="357464" name="Text Box 88">
                <a:extLst>
                  <a:ext uri="{FF2B5EF4-FFF2-40B4-BE49-F238E27FC236}">
                    <a16:creationId xmlns:a16="http://schemas.microsoft.com/office/drawing/2014/main" id="{FB278E6E-66C4-49BD-B169-A9E40A7AD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63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Rc</a:t>
                </a:r>
              </a:p>
            </p:txBody>
          </p:sp>
          <p:sp>
            <p:nvSpPr>
              <p:cNvPr id="357465" name="Text Box 89">
                <a:extLst>
                  <a:ext uri="{FF2B5EF4-FFF2-40B4-BE49-F238E27FC236}">
                    <a16:creationId xmlns:a16="http://schemas.microsoft.com/office/drawing/2014/main" id="{C73DF40C-4EFB-4D8C-B915-C376F3FA0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01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+</a:t>
                </a:r>
              </a:p>
            </p:txBody>
          </p:sp>
          <p:sp>
            <p:nvSpPr>
              <p:cNvPr id="357466" name="Text Box 90">
                <a:extLst>
                  <a:ext uri="{FF2B5EF4-FFF2-40B4-BE49-F238E27FC236}">
                    <a16:creationId xmlns:a16="http://schemas.microsoft.com/office/drawing/2014/main" id="{01066D4C-80EF-42EC-85D3-37BAEFB360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40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i</a:t>
                </a:r>
              </a:p>
            </p:txBody>
          </p:sp>
          <p:sp>
            <p:nvSpPr>
              <p:cNvPr id="357467" name="Text Box 91">
                <a:extLst>
                  <a:ext uri="{FF2B5EF4-FFF2-40B4-BE49-F238E27FC236}">
                    <a16:creationId xmlns:a16="http://schemas.microsoft.com/office/drawing/2014/main" id="{E2974764-E083-4B01-ADCE-090317ED33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2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o</a:t>
                </a:r>
              </a:p>
            </p:txBody>
          </p:sp>
          <p:sp>
            <p:nvSpPr>
              <p:cNvPr id="357468" name="Text Box 92">
                <a:extLst>
                  <a:ext uri="{FF2B5EF4-FFF2-40B4-BE49-F238E27FC236}">
                    <a16:creationId xmlns:a16="http://schemas.microsoft.com/office/drawing/2014/main" id="{B0505E87-E10B-4534-8DF3-EB7207DD3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49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B2</a:t>
                </a:r>
              </a:p>
            </p:txBody>
          </p:sp>
          <p:sp>
            <p:nvSpPr>
              <p:cNvPr id="357469" name="Text Box 93">
                <a:extLst>
                  <a:ext uri="{FF2B5EF4-FFF2-40B4-BE49-F238E27FC236}">
                    <a16:creationId xmlns:a16="http://schemas.microsoft.com/office/drawing/2014/main" id="{4CBFE0CC-160B-4853-AB29-AD1950212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68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E</a:t>
                </a:r>
              </a:p>
            </p:txBody>
          </p:sp>
          <p:sp>
            <p:nvSpPr>
              <p:cNvPr id="357470" name="Text Box 94">
                <a:extLst>
                  <a:ext uri="{FF2B5EF4-FFF2-40B4-BE49-F238E27FC236}">
                    <a16:creationId xmlns:a16="http://schemas.microsoft.com/office/drawing/2014/main" id="{18B14019-A9F5-41E6-A9D3-9A6194BA5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20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C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1</a:t>
                </a:r>
              </a:p>
            </p:txBody>
          </p:sp>
          <p:sp>
            <p:nvSpPr>
              <p:cNvPr id="357471" name="Text Box 95">
                <a:extLst>
                  <a:ext uri="{FF2B5EF4-FFF2-40B4-BE49-F238E27FC236}">
                    <a16:creationId xmlns:a16="http://schemas.microsoft.com/office/drawing/2014/main" id="{C7CF5830-2A04-425F-A500-CFA0AD689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01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C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2</a:t>
                </a:r>
              </a:p>
            </p:txBody>
          </p:sp>
          <p:sp>
            <p:nvSpPr>
              <p:cNvPr id="357472" name="Rectangle 96">
                <a:extLst>
                  <a:ext uri="{FF2B5EF4-FFF2-40B4-BE49-F238E27FC236}">
                    <a16:creationId xmlns:a16="http://schemas.microsoft.com/office/drawing/2014/main" id="{99693022-1AA0-48A7-9D42-A31D7718D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92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57474" name="Group 98">
                <a:extLst>
                  <a:ext uri="{FF2B5EF4-FFF2-40B4-BE49-F238E27FC236}">
                    <a16:creationId xmlns:a16="http://schemas.microsoft.com/office/drawing/2014/main" id="{6BA98BCA-9432-45CD-A44B-C8DB211334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2640"/>
                <a:ext cx="96" cy="48"/>
                <a:chOff x="3936" y="3696"/>
                <a:chExt cx="96" cy="48"/>
              </a:xfrm>
            </p:grpSpPr>
            <p:sp>
              <p:nvSpPr>
                <p:cNvPr id="357475" name="Line 99">
                  <a:extLst>
                    <a:ext uri="{FF2B5EF4-FFF2-40B4-BE49-F238E27FC236}">
                      <a16:creationId xmlns:a16="http://schemas.microsoft.com/office/drawing/2014/main" id="{0272AFDB-5ED3-4C2F-8245-448C633BD3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369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7476" name="Line 100">
                  <a:extLst>
                    <a:ext uri="{FF2B5EF4-FFF2-40B4-BE49-F238E27FC236}">
                      <a16:creationId xmlns:a16="http://schemas.microsoft.com/office/drawing/2014/main" id="{106552FA-1258-4CF9-8C76-698A3D479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374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57477" name="Line 101">
                <a:extLst>
                  <a:ext uri="{FF2B5EF4-FFF2-40B4-BE49-F238E27FC236}">
                    <a16:creationId xmlns:a16="http://schemas.microsoft.com/office/drawing/2014/main" id="{68C108FD-0E57-4D84-B03B-33BDC780E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0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78" name="Line 102">
                <a:extLst>
                  <a:ext uri="{FF2B5EF4-FFF2-40B4-BE49-F238E27FC236}">
                    <a16:creationId xmlns:a16="http://schemas.microsoft.com/office/drawing/2014/main" id="{F3F95432-76BE-44FA-B5FD-D07F024BC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40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79" name="Line 103">
                <a:extLst>
                  <a:ext uri="{FF2B5EF4-FFF2-40B4-BE49-F238E27FC236}">
                    <a16:creationId xmlns:a16="http://schemas.microsoft.com/office/drawing/2014/main" id="{2B4E6B0E-55DE-47E4-B0C7-810350D6B9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80" name="Line 104">
                <a:extLst>
                  <a:ext uri="{FF2B5EF4-FFF2-40B4-BE49-F238E27FC236}">
                    <a16:creationId xmlns:a16="http://schemas.microsoft.com/office/drawing/2014/main" id="{DE8A80F7-9F8F-4B87-9A29-07877F0AC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481" name="Text Box 105">
                <a:extLst>
                  <a:ext uri="{FF2B5EF4-FFF2-40B4-BE49-F238E27FC236}">
                    <a16:creationId xmlns:a16="http://schemas.microsoft.com/office/drawing/2014/main" id="{67CE34CD-B849-41F2-A151-45E8EEED1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57482" name="Text Box 106">
                <a:extLst>
                  <a:ext uri="{FF2B5EF4-FFF2-40B4-BE49-F238E27FC236}">
                    <a16:creationId xmlns:a16="http://schemas.microsoft.com/office/drawing/2014/main" id="{A41DE63D-973E-4D33-9B17-CC3320E4DD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64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Ce</a:t>
                </a:r>
              </a:p>
            </p:txBody>
          </p:sp>
          <p:sp>
            <p:nvSpPr>
              <p:cNvPr id="357517" name="Text Box 141">
                <a:extLst>
                  <a:ext uri="{FF2B5EF4-FFF2-40B4-BE49-F238E27FC236}">
                    <a16:creationId xmlns:a16="http://schemas.microsoft.com/office/drawing/2014/main" id="{75D5B5BA-0ED0-457C-8BA6-746E8AD0F3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016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518" name="Text Box 142">
                <a:extLst>
                  <a:ext uri="{FF2B5EF4-FFF2-40B4-BE49-F238E27FC236}">
                    <a16:creationId xmlns:a16="http://schemas.microsoft.com/office/drawing/2014/main" id="{DFE45353-FC66-4ED9-B7E3-3CD14185C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344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519" name="Text Box 143">
                <a:extLst>
                  <a:ext uri="{FF2B5EF4-FFF2-40B4-BE49-F238E27FC236}">
                    <a16:creationId xmlns:a16="http://schemas.microsoft.com/office/drawing/2014/main" id="{54102534-97F3-447B-A24C-C63C29AA29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520" name="Text Box 144">
                <a:extLst>
                  <a:ext uri="{FF2B5EF4-FFF2-40B4-BE49-F238E27FC236}">
                    <a16:creationId xmlns:a16="http://schemas.microsoft.com/office/drawing/2014/main" id="{872B84DA-F784-4110-AC36-960C7EBD87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824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538" name="Rectangle 162">
                <a:extLst>
                  <a:ext uri="{FF2B5EF4-FFF2-40B4-BE49-F238E27FC236}">
                    <a16:creationId xmlns:a16="http://schemas.microsoft.com/office/drawing/2014/main" id="{09E7AF5E-5FA0-476B-ABAF-F8EFF5625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632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c</a:t>
                </a:r>
              </a:p>
            </p:txBody>
          </p:sp>
          <p:sp>
            <p:nvSpPr>
              <p:cNvPr id="357539" name="Line 163">
                <a:extLst>
                  <a:ext uri="{FF2B5EF4-FFF2-40B4-BE49-F238E27FC236}">
                    <a16:creationId xmlns:a16="http://schemas.microsoft.com/office/drawing/2014/main" id="{FC3BCB7D-FA5E-4D2C-A0D9-91F6C2DBA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540" name="Rectangle 164">
                <a:extLst>
                  <a:ext uri="{FF2B5EF4-FFF2-40B4-BE49-F238E27FC236}">
                    <a16:creationId xmlns:a16="http://schemas.microsoft.com/office/drawing/2014/main" id="{9C04B0C9-F4B0-412E-83E8-5BD3A50A1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e</a:t>
                </a:r>
              </a:p>
            </p:txBody>
          </p:sp>
          <p:sp>
            <p:nvSpPr>
              <p:cNvPr id="357541" name="Line 165">
                <a:extLst>
                  <a:ext uri="{FF2B5EF4-FFF2-40B4-BE49-F238E27FC236}">
                    <a16:creationId xmlns:a16="http://schemas.microsoft.com/office/drawing/2014/main" id="{E1C594F7-9C27-417C-917B-230547C08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542" name="Rectangle 166">
                <a:extLst>
                  <a:ext uri="{FF2B5EF4-FFF2-40B4-BE49-F238E27FC236}">
                    <a16:creationId xmlns:a16="http://schemas.microsoft.com/office/drawing/2014/main" id="{B261F8EC-6C6D-4A6C-B13C-0BFC13C1E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56"/>
                <a:ext cx="2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e</a:t>
                </a:r>
              </a:p>
            </p:txBody>
          </p:sp>
          <p:sp>
            <p:nvSpPr>
              <p:cNvPr id="357543" name="Text Box 167">
                <a:extLst>
                  <a:ext uri="{FF2B5EF4-FFF2-40B4-BE49-F238E27FC236}">
                    <a16:creationId xmlns:a16="http://schemas.microsoft.com/office/drawing/2014/main" id="{F4FD9B3A-1D03-4AE0-81FE-F89C183D1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25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544" name="Rectangle 168">
                <a:extLst>
                  <a:ext uri="{FF2B5EF4-FFF2-40B4-BE49-F238E27FC236}">
                    <a16:creationId xmlns:a16="http://schemas.microsoft.com/office/drawing/2014/main" id="{AF676051-BA82-4456-922D-3BC7C0C25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920"/>
                <a:ext cx="2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b</a:t>
                </a:r>
              </a:p>
            </p:txBody>
          </p:sp>
        </p:grpSp>
      </p:grp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275631F3-132E-4065-A090-C88FE741A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7" y="554037"/>
            <a:ext cx="3429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改善失真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线性失真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grpSp>
        <p:nvGrpSpPr>
          <p:cNvPr id="357379" name="Group 3">
            <a:extLst>
              <a:ext uri="{FF2B5EF4-FFF2-40B4-BE49-F238E27FC236}">
                <a16:creationId xmlns:a16="http://schemas.microsoft.com/office/drawing/2014/main" id="{DAA17C63-3385-4221-81C2-1BD88B4B241D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581400"/>
            <a:ext cx="1219200" cy="228600"/>
            <a:chOff x="2802" y="2279"/>
            <a:chExt cx="752" cy="233"/>
          </a:xfrm>
        </p:grpSpPr>
        <p:sp>
          <p:nvSpPr>
            <p:cNvPr id="357380" name="Freeform 4">
              <a:extLst>
                <a:ext uri="{FF2B5EF4-FFF2-40B4-BE49-F238E27FC236}">
                  <a16:creationId xmlns:a16="http://schemas.microsoft.com/office/drawing/2014/main" id="{16F3722C-04C1-4EBD-BC72-0BBE0178C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2279"/>
              <a:ext cx="387" cy="95"/>
            </a:xfrm>
            <a:custGeom>
              <a:avLst/>
              <a:gdLst>
                <a:gd name="T0" fmla="*/ 387 w 387"/>
                <a:gd name="T1" fmla="*/ 95 h 95"/>
                <a:gd name="T2" fmla="*/ 344 w 387"/>
                <a:gd name="T3" fmla="*/ 55 h 95"/>
                <a:gd name="T4" fmla="*/ 302 w 387"/>
                <a:gd name="T5" fmla="*/ 26 h 95"/>
                <a:gd name="T6" fmla="*/ 259 w 387"/>
                <a:gd name="T7" fmla="*/ 6 h 95"/>
                <a:gd name="T8" fmla="*/ 216 w 387"/>
                <a:gd name="T9" fmla="*/ 0 h 95"/>
                <a:gd name="T10" fmla="*/ 171 w 387"/>
                <a:gd name="T11" fmla="*/ 0 h 95"/>
                <a:gd name="T12" fmla="*/ 128 w 387"/>
                <a:gd name="T13" fmla="*/ 6 h 95"/>
                <a:gd name="T14" fmla="*/ 85 w 387"/>
                <a:gd name="T15" fmla="*/ 26 h 95"/>
                <a:gd name="T16" fmla="*/ 43 w 387"/>
                <a:gd name="T17" fmla="*/ 55 h 95"/>
                <a:gd name="T18" fmla="*/ 0 w 387"/>
                <a:gd name="T1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" h="95">
                  <a:moveTo>
                    <a:pt x="387" y="95"/>
                  </a:moveTo>
                  <a:lnTo>
                    <a:pt x="344" y="55"/>
                  </a:lnTo>
                  <a:lnTo>
                    <a:pt x="302" y="26"/>
                  </a:lnTo>
                  <a:lnTo>
                    <a:pt x="259" y="6"/>
                  </a:lnTo>
                  <a:lnTo>
                    <a:pt x="216" y="0"/>
                  </a:lnTo>
                  <a:lnTo>
                    <a:pt x="171" y="0"/>
                  </a:lnTo>
                  <a:lnTo>
                    <a:pt x="128" y="6"/>
                  </a:lnTo>
                  <a:lnTo>
                    <a:pt x="85" y="26"/>
                  </a:lnTo>
                  <a:lnTo>
                    <a:pt x="43" y="55"/>
                  </a:lnTo>
                  <a:lnTo>
                    <a:pt x="0" y="95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381" name="Freeform 5">
              <a:extLst>
                <a:ext uri="{FF2B5EF4-FFF2-40B4-BE49-F238E27FC236}">
                  <a16:creationId xmlns:a16="http://schemas.microsoft.com/office/drawing/2014/main" id="{208DFF62-249E-45C1-B7D9-96BD8C83A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352"/>
              <a:ext cx="386" cy="160"/>
            </a:xfrm>
            <a:custGeom>
              <a:avLst/>
              <a:gdLst>
                <a:gd name="T0" fmla="*/ 386 w 386"/>
                <a:gd name="T1" fmla="*/ 0 h 160"/>
                <a:gd name="T2" fmla="*/ 354 w 386"/>
                <a:gd name="T3" fmla="*/ 52 h 160"/>
                <a:gd name="T4" fmla="*/ 318 w 386"/>
                <a:gd name="T5" fmla="*/ 95 h 160"/>
                <a:gd name="T6" fmla="*/ 282 w 386"/>
                <a:gd name="T7" fmla="*/ 127 h 160"/>
                <a:gd name="T8" fmla="*/ 246 w 386"/>
                <a:gd name="T9" fmla="*/ 147 h 160"/>
                <a:gd name="T10" fmla="*/ 213 w 386"/>
                <a:gd name="T11" fmla="*/ 160 h 160"/>
                <a:gd name="T12" fmla="*/ 177 w 386"/>
                <a:gd name="T13" fmla="*/ 160 h 160"/>
                <a:gd name="T14" fmla="*/ 141 w 386"/>
                <a:gd name="T15" fmla="*/ 147 h 160"/>
                <a:gd name="T16" fmla="*/ 105 w 386"/>
                <a:gd name="T17" fmla="*/ 127 h 160"/>
                <a:gd name="T18" fmla="*/ 72 w 386"/>
                <a:gd name="T19" fmla="*/ 95 h 160"/>
                <a:gd name="T20" fmla="*/ 36 w 386"/>
                <a:gd name="T21" fmla="*/ 52 h 160"/>
                <a:gd name="T22" fmla="*/ 0 w 386"/>
                <a:gd name="T2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6" h="160">
                  <a:moveTo>
                    <a:pt x="386" y="0"/>
                  </a:moveTo>
                  <a:lnTo>
                    <a:pt x="354" y="52"/>
                  </a:lnTo>
                  <a:lnTo>
                    <a:pt x="318" y="95"/>
                  </a:lnTo>
                  <a:lnTo>
                    <a:pt x="282" y="127"/>
                  </a:lnTo>
                  <a:lnTo>
                    <a:pt x="246" y="147"/>
                  </a:lnTo>
                  <a:lnTo>
                    <a:pt x="213" y="160"/>
                  </a:lnTo>
                  <a:lnTo>
                    <a:pt x="177" y="160"/>
                  </a:lnTo>
                  <a:lnTo>
                    <a:pt x="141" y="147"/>
                  </a:lnTo>
                  <a:lnTo>
                    <a:pt x="105" y="127"/>
                  </a:lnTo>
                  <a:lnTo>
                    <a:pt x="72" y="95"/>
                  </a:lnTo>
                  <a:lnTo>
                    <a:pt x="36" y="52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7382" name="Group 6">
            <a:extLst>
              <a:ext uri="{FF2B5EF4-FFF2-40B4-BE49-F238E27FC236}">
                <a16:creationId xmlns:a16="http://schemas.microsoft.com/office/drawing/2014/main" id="{FB986141-5F81-4797-B4DC-D006AD5C1D0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419600"/>
            <a:ext cx="1219200" cy="457200"/>
            <a:chOff x="2796" y="2865"/>
            <a:chExt cx="773" cy="242"/>
          </a:xfrm>
        </p:grpSpPr>
        <p:sp>
          <p:nvSpPr>
            <p:cNvPr id="357383" name="Freeform 7">
              <a:extLst>
                <a:ext uri="{FF2B5EF4-FFF2-40B4-BE49-F238E27FC236}">
                  <a16:creationId xmlns:a16="http://schemas.microsoft.com/office/drawing/2014/main" id="{6B80EF64-AED0-4CA4-AE39-94CC03C7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2865"/>
              <a:ext cx="386" cy="147"/>
            </a:xfrm>
            <a:custGeom>
              <a:avLst/>
              <a:gdLst>
                <a:gd name="T0" fmla="*/ 386 w 386"/>
                <a:gd name="T1" fmla="*/ 147 h 147"/>
                <a:gd name="T2" fmla="*/ 350 w 386"/>
                <a:gd name="T3" fmla="*/ 98 h 147"/>
                <a:gd name="T4" fmla="*/ 317 w 386"/>
                <a:gd name="T5" fmla="*/ 59 h 147"/>
                <a:gd name="T6" fmla="*/ 281 w 386"/>
                <a:gd name="T7" fmla="*/ 29 h 147"/>
                <a:gd name="T8" fmla="*/ 245 w 386"/>
                <a:gd name="T9" fmla="*/ 10 h 147"/>
                <a:gd name="T10" fmla="*/ 209 w 386"/>
                <a:gd name="T11" fmla="*/ 0 h 147"/>
                <a:gd name="T12" fmla="*/ 177 w 386"/>
                <a:gd name="T13" fmla="*/ 0 h 147"/>
                <a:gd name="T14" fmla="*/ 140 w 386"/>
                <a:gd name="T15" fmla="*/ 10 h 147"/>
                <a:gd name="T16" fmla="*/ 104 w 386"/>
                <a:gd name="T17" fmla="*/ 29 h 147"/>
                <a:gd name="T18" fmla="*/ 68 w 386"/>
                <a:gd name="T19" fmla="*/ 59 h 147"/>
                <a:gd name="T20" fmla="*/ 36 w 386"/>
                <a:gd name="T21" fmla="*/ 98 h 147"/>
                <a:gd name="T22" fmla="*/ 0 w 386"/>
                <a:gd name="T2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6" h="147">
                  <a:moveTo>
                    <a:pt x="386" y="147"/>
                  </a:moveTo>
                  <a:lnTo>
                    <a:pt x="350" y="98"/>
                  </a:lnTo>
                  <a:lnTo>
                    <a:pt x="317" y="59"/>
                  </a:lnTo>
                  <a:lnTo>
                    <a:pt x="281" y="29"/>
                  </a:lnTo>
                  <a:lnTo>
                    <a:pt x="245" y="10"/>
                  </a:lnTo>
                  <a:lnTo>
                    <a:pt x="209" y="0"/>
                  </a:lnTo>
                  <a:lnTo>
                    <a:pt x="177" y="0"/>
                  </a:lnTo>
                  <a:lnTo>
                    <a:pt x="140" y="10"/>
                  </a:lnTo>
                  <a:lnTo>
                    <a:pt x="104" y="29"/>
                  </a:lnTo>
                  <a:lnTo>
                    <a:pt x="68" y="59"/>
                  </a:lnTo>
                  <a:lnTo>
                    <a:pt x="36" y="98"/>
                  </a:lnTo>
                  <a:lnTo>
                    <a:pt x="0" y="147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384" name="Freeform 8">
              <a:extLst>
                <a:ext uri="{FF2B5EF4-FFF2-40B4-BE49-F238E27FC236}">
                  <a16:creationId xmlns:a16="http://schemas.microsoft.com/office/drawing/2014/main" id="{68D903AC-39CC-4D22-AD1E-4AE5CAFF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3012"/>
              <a:ext cx="387" cy="95"/>
            </a:xfrm>
            <a:custGeom>
              <a:avLst/>
              <a:gdLst>
                <a:gd name="T0" fmla="*/ 387 w 387"/>
                <a:gd name="T1" fmla="*/ 0 h 95"/>
                <a:gd name="T2" fmla="*/ 344 w 387"/>
                <a:gd name="T3" fmla="*/ 36 h 95"/>
                <a:gd name="T4" fmla="*/ 302 w 387"/>
                <a:gd name="T5" fmla="*/ 66 h 95"/>
                <a:gd name="T6" fmla="*/ 259 w 387"/>
                <a:gd name="T7" fmla="*/ 85 h 95"/>
                <a:gd name="T8" fmla="*/ 217 w 387"/>
                <a:gd name="T9" fmla="*/ 95 h 95"/>
                <a:gd name="T10" fmla="*/ 174 w 387"/>
                <a:gd name="T11" fmla="*/ 95 h 95"/>
                <a:gd name="T12" fmla="*/ 131 w 387"/>
                <a:gd name="T13" fmla="*/ 85 h 95"/>
                <a:gd name="T14" fmla="*/ 85 w 387"/>
                <a:gd name="T15" fmla="*/ 66 h 95"/>
                <a:gd name="T16" fmla="*/ 43 w 387"/>
                <a:gd name="T17" fmla="*/ 36 h 95"/>
                <a:gd name="T18" fmla="*/ 0 w 387"/>
                <a:gd name="T1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" h="95">
                  <a:moveTo>
                    <a:pt x="387" y="0"/>
                  </a:moveTo>
                  <a:lnTo>
                    <a:pt x="344" y="36"/>
                  </a:lnTo>
                  <a:lnTo>
                    <a:pt x="302" y="66"/>
                  </a:lnTo>
                  <a:lnTo>
                    <a:pt x="259" y="85"/>
                  </a:lnTo>
                  <a:lnTo>
                    <a:pt x="217" y="95"/>
                  </a:lnTo>
                  <a:lnTo>
                    <a:pt x="174" y="95"/>
                  </a:lnTo>
                  <a:lnTo>
                    <a:pt x="131" y="85"/>
                  </a:lnTo>
                  <a:lnTo>
                    <a:pt x="85" y="66"/>
                  </a:lnTo>
                  <a:lnTo>
                    <a:pt x="43" y="3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7386" name="Group 10">
            <a:extLst>
              <a:ext uri="{FF2B5EF4-FFF2-40B4-BE49-F238E27FC236}">
                <a16:creationId xmlns:a16="http://schemas.microsoft.com/office/drawing/2014/main" id="{409E9B53-1BD9-420A-B917-5C395C20B26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990600"/>
            <a:ext cx="1227138" cy="571500"/>
            <a:chOff x="2796" y="897"/>
            <a:chExt cx="773" cy="360"/>
          </a:xfrm>
        </p:grpSpPr>
        <p:sp>
          <p:nvSpPr>
            <p:cNvPr id="357387" name="Freeform 11">
              <a:extLst>
                <a:ext uri="{FF2B5EF4-FFF2-40B4-BE49-F238E27FC236}">
                  <a16:creationId xmlns:a16="http://schemas.microsoft.com/office/drawing/2014/main" id="{B99F17F3-91C1-4448-98B6-8E4C02416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897"/>
              <a:ext cx="386" cy="180"/>
            </a:xfrm>
            <a:custGeom>
              <a:avLst/>
              <a:gdLst>
                <a:gd name="T0" fmla="*/ 386 w 386"/>
                <a:gd name="T1" fmla="*/ 180 h 180"/>
                <a:gd name="T2" fmla="*/ 353 w 386"/>
                <a:gd name="T3" fmla="*/ 125 h 180"/>
                <a:gd name="T4" fmla="*/ 321 w 386"/>
                <a:gd name="T5" fmla="*/ 79 h 180"/>
                <a:gd name="T6" fmla="*/ 291 w 386"/>
                <a:gd name="T7" fmla="*/ 46 h 180"/>
                <a:gd name="T8" fmla="*/ 258 w 386"/>
                <a:gd name="T9" fmla="*/ 20 h 180"/>
                <a:gd name="T10" fmla="*/ 226 w 386"/>
                <a:gd name="T11" fmla="*/ 3 h 180"/>
                <a:gd name="T12" fmla="*/ 193 w 386"/>
                <a:gd name="T13" fmla="*/ 0 h 180"/>
                <a:gd name="T14" fmla="*/ 160 w 386"/>
                <a:gd name="T15" fmla="*/ 3 h 180"/>
                <a:gd name="T16" fmla="*/ 127 w 386"/>
                <a:gd name="T17" fmla="*/ 20 h 180"/>
                <a:gd name="T18" fmla="*/ 98 w 386"/>
                <a:gd name="T19" fmla="*/ 46 h 180"/>
                <a:gd name="T20" fmla="*/ 65 w 386"/>
                <a:gd name="T21" fmla="*/ 79 h 180"/>
                <a:gd name="T22" fmla="*/ 32 w 386"/>
                <a:gd name="T23" fmla="*/ 125 h 180"/>
                <a:gd name="T24" fmla="*/ 0 w 386"/>
                <a:gd name="T2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180">
                  <a:moveTo>
                    <a:pt x="386" y="180"/>
                  </a:moveTo>
                  <a:lnTo>
                    <a:pt x="353" y="125"/>
                  </a:lnTo>
                  <a:lnTo>
                    <a:pt x="321" y="79"/>
                  </a:lnTo>
                  <a:lnTo>
                    <a:pt x="291" y="46"/>
                  </a:lnTo>
                  <a:lnTo>
                    <a:pt x="258" y="20"/>
                  </a:lnTo>
                  <a:lnTo>
                    <a:pt x="226" y="3"/>
                  </a:lnTo>
                  <a:lnTo>
                    <a:pt x="193" y="0"/>
                  </a:lnTo>
                  <a:lnTo>
                    <a:pt x="160" y="3"/>
                  </a:lnTo>
                  <a:lnTo>
                    <a:pt x="127" y="20"/>
                  </a:lnTo>
                  <a:lnTo>
                    <a:pt x="98" y="46"/>
                  </a:lnTo>
                  <a:lnTo>
                    <a:pt x="65" y="79"/>
                  </a:lnTo>
                  <a:lnTo>
                    <a:pt x="32" y="125"/>
                  </a:lnTo>
                  <a:lnTo>
                    <a:pt x="0" y="18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388" name="Freeform 12">
              <a:extLst>
                <a:ext uri="{FF2B5EF4-FFF2-40B4-BE49-F238E27FC236}">
                  <a16:creationId xmlns:a16="http://schemas.microsoft.com/office/drawing/2014/main" id="{85F4FF71-1D53-4C49-9ED4-1182B9657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1077"/>
              <a:ext cx="387" cy="180"/>
            </a:xfrm>
            <a:custGeom>
              <a:avLst/>
              <a:gdLst>
                <a:gd name="T0" fmla="*/ 387 w 387"/>
                <a:gd name="T1" fmla="*/ 0 h 180"/>
                <a:gd name="T2" fmla="*/ 354 w 387"/>
                <a:gd name="T3" fmla="*/ 56 h 180"/>
                <a:gd name="T4" fmla="*/ 325 w 387"/>
                <a:gd name="T5" fmla="*/ 98 h 180"/>
                <a:gd name="T6" fmla="*/ 292 w 387"/>
                <a:gd name="T7" fmla="*/ 134 h 180"/>
                <a:gd name="T8" fmla="*/ 259 w 387"/>
                <a:gd name="T9" fmla="*/ 161 h 180"/>
                <a:gd name="T10" fmla="*/ 226 w 387"/>
                <a:gd name="T11" fmla="*/ 174 h 180"/>
                <a:gd name="T12" fmla="*/ 194 w 387"/>
                <a:gd name="T13" fmla="*/ 180 h 180"/>
                <a:gd name="T14" fmla="*/ 161 w 387"/>
                <a:gd name="T15" fmla="*/ 174 h 180"/>
                <a:gd name="T16" fmla="*/ 131 w 387"/>
                <a:gd name="T17" fmla="*/ 161 h 180"/>
                <a:gd name="T18" fmla="*/ 99 w 387"/>
                <a:gd name="T19" fmla="*/ 134 h 180"/>
                <a:gd name="T20" fmla="*/ 66 w 387"/>
                <a:gd name="T21" fmla="*/ 98 h 180"/>
                <a:gd name="T22" fmla="*/ 33 w 387"/>
                <a:gd name="T23" fmla="*/ 56 h 180"/>
                <a:gd name="T24" fmla="*/ 0 w 387"/>
                <a:gd name="T2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7" h="180">
                  <a:moveTo>
                    <a:pt x="387" y="0"/>
                  </a:moveTo>
                  <a:lnTo>
                    <a:pt x="354" y="56"/>
                  </a:lnTo>
                  <a:lnTo>
                    <a:pt x="325" y="98"/>
                  </a:lnTo>
                  <a:lnTo>
                    <a:pt x="292" y="134"/>
                  </a:lnTo>
                  <a:lnTo>
                    <a:pt x="259" y="161"/>
                  </a:lnTo>
                  <a:lnTo>
                    <a:pt x="226" y="174"/>
                  </a:lnTo>
                  <a:lnTo>
                    <a:pt x="194" y="180"/>
                  </a:lnTo>
                  <a:lnTo>
                    <a:pt x="161" y="174"/>
                  </a:lnTo>
                  <a:lnTo>
                    <a:pt x="131" y="161"/>
                  </a:lnTo>
                  <a:lnTo>
                    <a:pt x="99" y="134"/>
                  </a:lnTo>
                  <a:lnTo>
                    <a:pt x="66" y="98"/>
                  </a:lnTo>
                  <a:lnTo>
                    <a:pt x="33" y="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7389" name="Group 13">
            <a:extLst>
              <a:ext uri="{FF2B5EF4-FFF2-40B4-BE49-F238E27FC236}">
                <a16:creationId xmlns:a16="http://schemas.microsoft.com/office/drawing/2014/main" id="{CD708E1F-C134-41F7-A013-04D1C02EC12D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362200"/>
            <a:ext cx="1219200" cy="457200"/>
            <a:chOff x="2796" y="1627"/>
            <a:chExt cx="773" cy="256"/>
          </a:xfrm>
        </p:grpSpPr>
        <p:sp>
          <p:nvSpPr>
            <p:cNvPr id="357390" name="Freeform 14">
              <a:extLst>
                <a:ext uri="{FF2B5EF4-FFF2-40B4-BE49-F238E27FC236}">
                  <a16:creationId xmlns:a16="http://schemas.microsoft.com/office/drawing/2014/main" id="{DB2B9164-757A-4F42-A808-83C45673B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627"/>
              <a:ext cx="386" cy="95"/>
            </a:xfrm>
            <a:custGeom>
              <a:avLst/>
              <a:gdLst>
                <a:gd name="T0" fmla="*/ 386 w 386"/>
                <a:gd name="T1" fmla="*/ 95 h 95"/>
                <a:gd name="T2" fmla="*/ 344 w 386"/>
                <a:gd name="T3" fmla="*/ 56 h 95"/>
                <a:gd name="T4" fmla="*/ 301 w 386"/>
                <a:gd name="T5" fmla="*/ 26 h 95"/>
                <a:gd name="T6" fmla="*/ 258 w 386"/>
                <a:gd name="T7" fmla="*/ 10 h 95"/>
                <a:gd name="T8" fmla="*/ 216 w 386"/>
                <a:gd name="T9" fmla="*/ 0 h 95"/>
                <a:gd name="T10" fmla="*/ 173 w 386"/>
                <a:gd name="T11" fmla="*/ 0 h 95"/>
                <a:gd name="T12" fmla="*/ 127 w 386"/>
                <a:gd name="T13" fmla="*/ 10 h 95"/>
                <a:gd name="T14" fmla="*/ 85 w 386"/>
                <a:gd name="T15" fmla="*/ 26 h 95"/>
                <a:gd name="T16" fmla="*/ 42 w 386"/>
                <a:gd name="T17" fmla="*/ 56 h 95"/>
                <a:gd name="T18" fmla="*/ 0 w 386"/>
                <a:gd name="T1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6" h="95">
                  <a:moveTo>
                    <a:pt x="386" y="95"/>
                  </a:moveTo>
                  <a:lnTo>
                    <a:pt x="344" y="56"/>
                  </a:lnTo>
                  <a:lnTo>
                    <a:pt x="301" y="26"/>
                  </a:lnTo>
                  <a:lnTo>
                    <a:pt x="258" y="10"/>
                  </a:lnTo>
                  <a:lnTo>
                    <a:pt x="216" y="0"/>
                  </a:lnTo>
                  <a:lnTo>
                    <a:pt x="173" y="0"/>
                  </a:lnTo>
                  <a:lnTo>
                    <a:pt x="127" y="10"/>
                  </a:lnTo>
                  <a:lnTo>
                    <a:pt x="85" y="26"/>
                  </a:lnTo>
                  <a:lnTo>
                    <a:pt x="42" y="56"/>
                  </a:lnTo>
                  <a:lnTo>
                    <a:pt x="0" y="95"/>
                  </a:lnTo>
                </a:path>
              </a:pathLst>
            </a:custGeom>
            <a:noFill/>
            <a:ln w="19050" cmpd="sng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391" name="Freeform 15">
              <a:extLst>
                <a:ext uri="{FF2B5EF4-FFF2-40B4-BE49-F238E27FC236}">
                  <a16:creationId xmlns:a16="http://schemas.microsoft.com/office/drawing/2014/main" id="{C0673C39-6F0B-4940-88A7-06F4AFB8B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1722"/>
              <a:ext cx="387" cy="161"/>
            </a:xfrm>
            <a:custGeom>
              <a:avLst/>
              <a:gdLst>
                <a:gd name="T0" fmla="*/ 387 w 387"/>
                <a:gd name="T1" fmla="*/ 0 h 161"/>
                <a:gd name="T2" fmla="*/ 354 w 387"/>
                <a:gd name="T3" fmla="*/ 53 h 161"/>
                <a:gd name="T4" fmla="*/ 318 w 387"/>
                <a:gd name="T5" fmla="*/ 95 h 161"/>
                <a:gd name="T6" fmla="*/ 282 w 387"/>
                <a:gd name="T7" fmla="*/ 128 h 161"/>
                <a:gd name="T8" fmla="*/ 246 w 387"/>
                <a:gd name="T9" fmla="*/ 148 h 161"/>
                <a:gd name="T10" fmla="*/ 213 w 387"/>
                <a:gd name="T11" fmla="*/ 161 h 161"/>
                <a:gd name="T12" fmla="*/ 177 w 387"/>
                <a:gd name="T13" fmla="*/ 161 h 161"/>
                <a:gd name="T14" fmla="*/ 141 w 387"/>
                <a:gd name="T15" fmla="*/ 148 h 161"/>
                <a:gd name="T16" fmla="*/ 105 w 387"/>
                <a:gd name="T17" fmla="*/ 128 h 161"/>
                <a:gd name="T18" fmla="*/ 72 w 387"/>
                <a:gd name="T19" fmla="*/ 95 h 161"/>
                <a:gd name="T20" fmla="*/ 36 w 387"/>
                <a:gd name="T21" fmla="*/ 53 h 161"/>
                <a:gd name="T22" fmla="*/ 0 w 387"/>
                <a:gd name="T2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7" h="161">
                  <a:moveTo>
                    <a:pt x="387" y="0"/>
                  </a:moveTo>
                  <a:lnTo>
                    <a:pt x="354" y="53"/>
                  </a:lnTo>
                  <a:lnTo>
                    <a:pt x="318" y="95"/>
                  </a:lnTo>
                  <a:lnTo>
                    <a:pt x="282" y="128"/>
                  </a:lnTo>
                  <a:lnTo>
                    <a:pt x="246" y="148"/>
                  </a:lnTo>
                  <a:lnTo>
                    <a:pt x="213" y="161"/>
                  </a:lnTo>
                  <a:lnTo>
                    <a:pt x="177" y="161"/>
                  </a:lnTo>
                  <a:lnTo>
                    <a:pt x="141" y="148"/>
                  </a:lnTo>
                  <a:lnTo>
                    <a:pt x="105" y="128"/>
                  </a:lnTo>
                  <a:lnTo>
                    <a:pt x="72" y="95"/>
                  </a:lnTo>
                  <a:lnTo>
                    <a:pt x="36" y="53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7522" name="Text Box 146">
            <a:extLst>
              <a:ext uri="{FF2B5EF4-FFF2-40B4-BE49-F238E27FC236}">
                <a16:creationId xmlns:a16="http://schemas.microsoft.com/office/drawing/2014/main" id="{338B729F-216D-472E-86A3-4DA31AEE6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716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以分压式放大器为例：</a:t>
            </a:r>
          </a:p>
        </p:txBody>
      </p:sp>
      <p:grpSp>
        <p:nvGrpSpPr>
          <p:cNvPr id="357534" name="Group 158">
            <a:extLst>
              <a:ext uri="{FF2B5EF4-FFF2-40B4-BE49-F238E27FC236}">
                <a16:creationId xmlns:a16="http://schemas.microsoft.com/office/drawing/2014/main" id="{295A3710-668E-495A-B536-DA0204BA277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95400"/>
            <a:ext cx="609600" cy="4572000"/>
            <a:chOff x="4080" y="816"/>
            <a:chExt cx="384" cy="2880"/>
          </a:xfrm>
        </p:grpSpPr>
        <p:sp>
          <p:nvSpPr>
            <p:cNvPr id="357532" name="Line 156">
              <a:extLst>
                <a:ext uri="{FF2B5EF4-FFF2-40B4-BE49-F238E27FC236}">
                  <a16:creationId xmlns:a16="http://schemas.microsoft.com/office/drawing/2014/main" id="{478EBE18-AD91-49D7-A481-B501C2B3C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1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533" name="Line 157">
              <a:extLst>
                <a:ext uri="{FF2B5EF4-FFF2-40B4-BE49-F238E27FC236}">
                  <a16:creationId xmlns:a16="http://schemas.microsoft.com/office/drawing/2014/main" id="{BB22D434-C9AA-49E7-99AB-BC89DB015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81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7537" name="Group 161">
            <a:extLst>
              <a:ext uri="{FF2B5EF4-FFF2-40B4-BE49-F238E27FC236}">
                <a16:creationId xmlns:a16="http://schemas.microsoft.com/office/drawing/2014/main" id="{5060D2B9-ECA7-48AB-A372-9B7AEEDCF84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57200"/>
            <a:ext cx="2787650" cy="5943600"/>
            <a:chOff x="3072" y="288"/>
            <a:chExt cx="1756" cy="3744"/>
          </a:xfrm>
        </p:grpSpPr>
        <p:sp>
          <p:nvSpPr>
            <p:cNvPr id="357394" name="Line 18">
              <a:extLst>
                <a:ext uri="{FF2B5EF4-FFF2-40B4-BE49-F238E27FC236}">
                  <a16:creationId xmlns:a16="http://schemas.microsoft.com/office/drawing/2014/main" id="{FD09CACF-E065-4F25-8E1D-00E10BC33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432"/>
              <a:ext cx="0" cy="7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395" name="Line 19">
              <a:extLst>
                <a:ext uri="{FF2B5EF4-FFF2-40B4-BE49-F238E27FC236}">
                  <a16:creationId xmlns:a16="http://schemas.microsoft.com/office/drawing/2014/main" id="{A355A4AF-3C10-45EB-A355-8567BAD23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16"/>
              <a:ext cx="1104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396" name="Text Box 20">
              <a:extLst>
                <a:ext uri="{FF2B5EF4-FFF2-40B4-BE49-F238E27FC236}">
                  <a16:creationId xmlns:a16="http://schemas.microsoft.com/office/drawing/2014/main" id="{019EB6C2-995E-40E4-BD78-88609A4E1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(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)</a:t>
              </a:r>
            </a:p>
          </p:txBody>
        </p:sp>
        <p:sp>
          <p:nvSpPr>
            <p:cNvPr id="357397" name="Rectangle 21">
              <a:extLst>
                <a:ext uri="{FF2B5EF4-FFF2-40B4-BE49-F238E27FC236}">
                  <a16:creationId xmlns:a16="http://schemas.microsoft.com/office/drawing/2014/main" id="{C32D2A3C-595E-4268-A1EF-9196D4C9A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53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t</a:t>
              </a:r>
            </a:p>
          </p:txBody>
        </p:sp>
        <p:sp>
          <p:nvSpPr>
            <p:cNvPr id="357399" name="Line 23">
              <a:extLst>
                <a:ext uri="{FF2B5EF4-FFF2-40B4-BE49-F238E27FC236}">
                  <a16:creationId xmlns:a16="http://schemas.microsoft.com/office/drawing/2014/main" id="{F9F897AB-1DB8-4ADF-BE7B-2DCAE126C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248"/>
              <a:ext cx="0" cy="62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400" name="Line 24">
              <a:extLst>
                <a:ext uri="{FF2B5EF4-FFF2-40B4-BE49-F238E27FC236}">
                  <a16:creationId xmlns:a16="http://schemas.microsoft.com/office/drawing/2014/main" id="{52E86AED-6713-4B21-8D78-16B335FB8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584"/>
              <a:ext cx="1104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401" name="Text Box 25">
              <a:extLst>
                <a:ext uri="{FF2B5EF4-FFF2-40B4-BE49-F238E27FC236}">
                  <a16:creationId xmlns:a16="http://schemas.microsoft.com/office/drawing/2014/main" id="{EBCF31A1-E9E4-4028-9E25-975DB4A73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endParaRPr>
            </a:p>
          </p:txBody>
        </p:sp>
        <p:sp>
          <p:nvSpPr>
            <p:cNvPr id="357402" name="Rectangle 26">
              <a:extLst>
                <a:ext uri="{FF2B5EF4-FFF2-40B4-BE49-F238E27FC236}">
                  <a16:creationId xmlns:a16="http://schemas.microsoft.com/office/drawing/2014/main" id="{C0EE46ED-2F41-4AEA-B451-7A6586A92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29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t</a:t>
              </a:r>
            </a:p>
          </p:txBody>
        </p:sp>
        <p:sp>
          <p:nvSpPr>
            <p:cNvPr id="357404" name="Line 28">
              <a:extLst>
                <a:ext uri="{FF2B5EF4-FFF2-40B4-BE49-F238E27FC236}">
                  <a16:creationId xmlns:a16="http://schemas.microsoft.com/office/drawing/2014/main" id="{F95CBE8E-1586-4E9E-8DB4-296157793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016"/>
              <a:ext cx="0" cy="5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405" name="Line 29">
              <a:extLst>
                <a:ext uri="{FF2B5EF4-FFF2-40B4-BE49-F238E27FC236}">
                  <a16:creationId xmlns:a16="http://schemas.microsoft.com/office/drawing/2014/main" id="{CA1A752B-29D1-41D6-AC63-C734FF2FD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04"/>
              <a:ext cx="1104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406" name="Rectangle 30">
              <a:extLst>
                <a:ext uri="{FF2B5EF4-FFF2-40B4-BE49-F238E27FC236}">
                  <a16:creationId xmlns:a16="http://schemas.microsoft.com/office/drawing/2014/main" id="{861F1259-99D6-4278-836E-6C64850C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01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t</a:t>
              </a:r>
            </a:p>
          </p:txBody>
        </p:sp>
        <p:sp>
          <p:nvSpPr>
            <p:cNvPr id="357407" name="Text Box 31">
              <a:extLst>
                <a:ext uri="{FF2B5EF4-FFF2-40B4-BE49-F238E27FC236}">
                  <a16:creationId xmlns:a16="http://schemas.microsoft.com/office/drawing/2014/main" id="{F65D1586-D9C9-486A-8828-6AEFD1CE0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87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f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(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e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)</a:t>
              </a:r>
            </a:p>
          </p:txBody>
        </p:sp>
        <p:sp>
          <p:nvSpPr>
            <p:cNvPr id="357409" name="Line 33">
              <a:extLst>
                <a:ext uri="{FF2B5EF4-FFF2-40B4-BE49-F238E27FC236}">
                  <a16:creationId xmlns:a16="http://schemas.microsoft.com/office/drawing/2014/main" id="{7992F2AA-768E-4169-A791-0DA8750000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640"/>
              <a:ext cx="0" cy="5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410" name="Line 34">
              <a:extLst>
                <a:ext uri="{FF2B5EF4-FFF2-40B4-BE49-F238E27FC236}">
                  <a16:creationId xmlns:a16="http://schemas.microsoft.com/office/drawing/2014/main" id="{0FBD296A-7BBD-449D-8CEE-347F6A092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976"/>
              <a:ext cx="1104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411" name="Rectangle 35">
              <a:extLst>
                <a:ext uri="{FF2B5EF4-FFF2-40B4-BE49-F238E27FC236}">
                  <a16:creationId xmlns:a16="http://schemas.microsoft.com/office/drawing/2014/main" id="{6AB6C6F0-6CED-46AA-830D-233264656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69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t</a:t>
              </a:r>
            </a:p>
          </p:txBody>
        </p:sp>
        <p:sp>
          <p:nvSpPr>
            <p:cNvPr id="357413" name="Text Box 37">
              <a:extLst>
                <a:ext uri="{FF2B5EF4-FFF2-40B4-BE49-F238E27FC236}">
                  <a16:creationId xmlns:a16="http://schemas.microsoft.com/office/drawing/2014/main" id="{2C9B9C13-3602-48B3-90CD-8AEA09FB5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9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be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endParaRPr>
            </a:p>
          </p:txBody>
        </p:sp>
        <p:sp>
          <p:nvSpPr>
            <p:cNvPr id="357414" name="Text Box 38">
              <a:extLst>
                <a:ext uri="{FF2B5EF4-FFF2-40B4-BE49-F238E27FC236}">
                  <a16:creationId xmlns:a16="http://schemas.microsoft.com/office/drawing/2014/main" id="{16F53C72-5C23-4723-A1E7-BF0823D52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688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(u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-u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e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)</a:t>
              </a:r>
            </a:p>
          </p:txBody>
        </p:sp>
        <p:sp>
          <p:nvSpPr>
            <p:cNvPr id="357416" name="Line 40">
              <a:extLst>
                <a:ext uri="{FF2B5EF4-FFF2-40B4-BE49-F238E27FC236}">
                  <a16:creationId xmlns:a16="http://schemas.microsoft.com/office/drawing/2014/main" id="{FD3F2E9C-60F9-4915-ABDB-4F1DE23A0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360"/>
              <a:ext cx="0" cy="67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417" name="Line 41">
              <a:extLst>
                <a:ext uri="{FF2B5EF4-FFF2-40B4-BE49-F238E27FC236}">
                  <a16:creationId xmlns:a16="http://schemas.microsoft.com/office/drawing/2014/main" id="{B7870880-6971-4098-AA91-FB295FFE7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696"/>
              <a:ext cx="1104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418" name="Rectangle 42">
              <a:extLst>
                <a:ext uri="{FF2B5EF4-FFF2-40B4-BE49-F238E27FC236}">
                  <a16:creationId xmlns:a16="http://schemas.microsoft.com/office/drawing/2014/main" id="{167D154A-B90C-4628-AE32-C2722E6D0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41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t</a:t>
              </a:r>
            </a:p>
          </p:txBody>
        </p:sp>
        <p:sp>
          <p:nvSpPr>
            <p:cNvPr id="357419" name="Text Box 43">
              <a:extLst>
                <a:ext uri="{FF2B5EF4-FFF2-40B4-BE49-F238E27FC236}">
                  <a16:creationId xmlns:a16="http://schemas.microsoft.com/office/drawing/2014/main" id="{A8467CAB-F123-4AE0-9A1B-EC009491E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2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o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endParaRPr>
            </a:p>
          </p:txBody>
        </p:sp>
        <p:sp>
          <p:nvSpPr>
            <p:cNvPr id="357535" name="Rectangle 159">
              <a:extLst>
                <a:ext uri="{FF2B5EF4-FFF2-40B4-BE49-F238E27FC236}">
                  <a16:creationId xmlns:a16="http://schemas.microsoft.com/office/drawing/2014/main" id="{A9D19207-BE10-4E43-814B-FE14297B1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(i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c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)</a:t>
              </a:r>
            </a:p>
          </p:txBody>
        </p:sp>
      </p:grpSp>
      <p:sp>
        <p:nvSpPr>
          <p:cNvPr id="357549" name="AutoShape 173">
            <a:extLst>
              <a:ext uri="{FF2B5EF4-FFF2-40B4-BE49-F238E27FC236}">
                <a16:creationId xmlns:a16="http://schemas.microsoft.com/office/drawing/2014/main" id="{D73E9113-5BDB-42DE-86C2-A40CEF29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676400" cy="533400"/>
          </a:xfrm>
          <a:prstGeom prst="wedgeRoundRectCallout">
            <a:avLst>
              <a:gd name="adj1" fmla="val 123579"/>
              <a:gd name="adj2" fmla="val 13690"/>
              <a:gd name="adj3" fmla="val 16667"/>
            </a:avLst>
          </a:prstGeom>
          <a:solidFill>
            <a:srgbClr val="FFFF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线性失真</a:t>
            </a:r>
          </a:p>
        </p:txBody>
      </p:sp>
      <p:grpSp>
        <p:nvGrpSpPr>
          <p:cNvPr id="357555" name="Group 179">
            <a:extLst>
              <a:ext uri="{FF2B5EF4-FFF2-40B4-BE49-F238E27FC236}">
                <a16:creationId xmlns:a16="http://schemas.microsoft.com/office/drawing/2014/main" id="{6E43AD3E-97D5-45F6-B318-601AD901644A}"/>
              </a:ext>
            </a:extLst>
          </p:cNvPr>
          <p:cNvGrpSpPr>
            <a:grpSpLocks/>
          </p:cNvGrpSpPr>
          <p:nvPr/>
        </p:nvGrpSpPr>
        <p:grpSpPr bwMode="auto">
          <a:xfrm>
            <a:off x="5861050" y="5486400"/>
            <a:ext cx="1223963" cy="762000"/>
            <a:chOff x="3692" y="3456"/>
            <a:chExt cx="771" cy="480"/>
          </a:xfrm>
        </p:grpSpPr>
        <p:sp>
          <p:nvSpPr>
            <p:cNvPr id="357550" name="Freeform 174">
              <a:extLst>
                <a:ext uri="{FF2B5EF4-FFF2-40B4-BE49-F238E27FC236}">
                  <a16:creationId xmlns:a16="http://schemas.microsoft.com/office/drawing/2014/main" id="{FB3360DF-153D-4C1C-9CB6-AFD51AC3B36F}"/>
                </a:ext>
              </a:extLst>
            </p:cNvPr>
            <p:cNvSpPr>
              <a:spLocks/>
            </p:cNvSpPr>
            <p:nvPr/>
          </p:nvSpPr>
          <p:spPr bwMode="auto">
            <a:xfrm rot="21681949">
              <a:off x="4079" y="3456"/>
              <a:ext cx="384" cy="241"/>
            </a:xfrm>
            <a:custGeom>
              <a:avLst/>
              <a:gdLst>
                <a:gd name="T0" fmla="*/ 0 w 288"/>
                <a:gd name="T1" fmla="*/ 144 h 144"/>
                <a:gd name="T2" fmla="*/ 144 w 288"/>
                <a:gd name="T3" fmla="*/ 0 h 144"/>
                <a:gd name="T4" fmla="*/ 288 w 28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144"/>
                  </a:moveTo>
                  <a:cubicBezTo>
                    <a:pt x="48" y="72"/>
                    <a:pt x="96" y="0"/>
                    <a:pt x="144" y="0"/>
                  </a:cubicBezTo>
                  <a:cubicBezTo>
                    <a:pt x="192" y="0"/>
                    <a:pt x="240" y="72"/>
                    <a:pt x="288" y="144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551" name="Freeform 175">
              <a:extLst>
                <a:ext uri="{FF2B5EF4-FFF2-40B4-BE49-F238E27FC236}">
                  <a16:creationId xmlns:a16="http://schemas.microsoft.com/office/drawing/2014/main" id="{D7CAD2E3-6798-467D-A716-71C0B2693E00}"/>
                </a:ext>
              </a:extLst>
            </p:cNvPr>
            <p:cNvSpPr>
              <a:spLocks/>
            </p:cNvSpPr>
            <p:nvPr/>
          </p:nvSpPr>
          <p:spPr bwMode="auto">
            <a:xfrm rot="32293707">
              <a:off x="3692" y="3695"/>
              <a:ext cx="384" cy="241"/>
            </a:xfrm>
            <a:custGeom>
              <a:avLst/>
              <a:gdLst>
                <a:gd name="T0" fmla="*/ 0 w 288"/>
                <a:gd name="T1" fmla="*/ 144 h 144"/>
                <a:gd name="T2" fmla="*/ 144 w 288"/>
                <a:gd name="T3" fmla="*/ 0 h 144"/>
                <a:gd name="T4" fmla="*/ 288 w 28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144"/>
                  </a:moveTo>
                  <a:cubicBezTo>
                    <a:pt x="48" y="72"/>
                    <a:pt x="96" y="0"/>
                    <a:pt x="144" y="0"/>
                  </a:cubicBezTo>
                  <a:cubicBezTo>
                    <a:pt x="192" y="0"/>
                    <a:pt x="240" y="72"/>
                    <a:pt x="288" y="144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7554" name="Group 178">
            <a:extLst>
              <a:ext uri="{FF2B5EF4-FFF2-40B4-BE49-F238E27FC236}">
                <a16:creationId xmlns:a16="http://schemas.microsoft.com/office/drawing/2014/main" id="{D54CC5FE-5064-4360-B646-BC7321860A9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332413"/>
            <a:ext cx="1216025" cy="763587"/>
            <a:chOff x="3696" y="3359"/>
            <a:chExt cx="766" cy="481"/>
          </a:xfrm>
        </p:grpSpPr>
        <p:sp>
          <p:nvSpPr>
            <p:cNvPr id="357552" name="Freeform 176">
              <a:extLst>
                <a:ext uri="{FF2B5EF4-FFF2-40B4-BE49-F238E27FC236}">
                  <a16:creationId xmlns:a16="http://schemas.microsoft.com/office/drawing/2014/main" id="{B5EADC9E-2733-4055-A22E-A5A03E8FDAB2}"/>
                </a:ext>
              </a:extLst>
            </p:cNvPr>
            <p:cNvSpPr>
              <a:spLocks/>
            </p:cNvSpPr>
            <p:nvPr/>
          </p:nvSpPr>
          <p:spPr bwMode="auto">
            <a:xfrm rot="32293707">
              <a:off x="3696" y="3696"/>
              <a:ext cx="384" cy="144"/>
            </a:xfrm>
            <a:custGeom>
              <a:avLst/>
              <a:gdLst>
                <a:gd name="T0" fmla="*/ 0 w 288"/>
                <a:gd name="T1" fmla="*/ 144 h 144"/>
                <a:gd name="T2" fmla="*/ 144 w 288"/>
                <a:gd name="T3" fmla="*/ 0 h 144"/>
                <a:gd name="T4" fmla="*/ 288 w 28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144"/>
                  </a:moveTo>
                  <a:cubicBezTo>
                    <a:pt x="48" y="72"/>
                    <a:pt x="96" y="0"/>
                    <a:pt x="144" y="0"/>
                  </a:cubicBezTo>
                  <a:cubicBezTo>
                    <a:pt x="192" y="0"/>
                    <a:pt x="240" y="72"/>
                    <a:pt x="288" y="1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553" name="Freeform 177">
              <a:extLst>
                <a:ext uri="{FF2B5EF4-FFF2-40B4-BE49-F238E27FC236}">
                  <a16:creationId xmlns:a16="http://schemas.microsoft.com/office/drawing/2014/main" id="{1DF77DB9-A808-4582-9DB6-B4CB40C16D2C}"/>
                </a:ext>
              </a:extLst>
            </p:cNvPr>
            <p:cNvSpPr>
              <a:spLocks/>
            </p:cNvSpPr>
            <p:nvPr/>
          </p:nvSpPr>
          <p:spPr bwMode="auto">
            <a:xfrm rot="21681949">
              <a:off x="4078" y="3359"/>
              <a:ext cx="384" cy="337"/>
            </a:xfrm>
            <a:custGeom>
              <a:avLst/>
              <a:gdLst>
                <a:gd name="T0" fmla="*/ 0 w 288"/>
                <a:gd name="T1" fmla="*/ 144 h 144"/>
                <a:gd name="T2" fmla="*/ 144 w 288"/>
                <a:gd name="T3" fmla="*/ 0 h 144"/>
                <a:gd name="T4" fmla="*/ 288 w 28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144"/>
                  </a:moveTo>
                  <a:cubicBezTo>
                    <a:pt x="48" y="72"/>
                    <a:pt x="96" y="0"/>
                    <a:pt x="144" y="0"/>
                  </a:cubicBezTo>
                  <a:cubicBezTo>
                    <a:pt x="192" y="0"/>
                    <a:pt x="240" y="72"/>
                    <a:pt x="288" y="1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7556" name="AutoShape 180">
            <a:extLst>
              <a:ext uri="{FF2B5EF4-FFF2-40B4-BE49-F238E27FC236}">
                <a16:creationId xmlns:a16="http://schemas.microsoft.com/office/drawing/2014/main" id="{B2B49C9B-B08C-48EB-9DC0-CB6BBDFF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724400"/>
            <a:ext cx="1828800" cy="457200"/>
          </a:xfrm>
          <a:prstGeom prst="wedgeEllipseCallout">
            <a:avLst>
              <a:gd name="adj1" fmla="val 118750"/>
              <a:gd name="adj2" fmla="val 92361"/>
            </a:avLst>
          </a:prstGeom>
          <a:solidFill>
            <a:srgbClr val="99FF99"/>
          </a:solidFill>
          <a:ln w="19050">
            <a:solidFill>
              <a:srgbClr val="66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无反馈</a:t>
            </a:r>
          </a:p>
        </p:txBody>
      </p:sp>
      <p:sp>
        <p:nvSpPr>
          <p:cNvPr id="357557" name="AutoShape 181">
            <a:extLst>
              <a:ext uri="{FF2B5EF4-FFF2-40B4-BE49-F238E27FC236}">
                <a16:creationId xmlns:a16="http://schemas.microsoft.com/office/drawing/2014/main" id="{32209623-AD9E-45B1-9E28-E35EB99B9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638800"/>
            <a:ext cx="1828800" cy="457200"/>
          </a:xfrm>
          <a:prstGeom prst="wedgeEllipseCallout">
            <a:avLst>
              <a:gd name="adj1" fmla="val 81250"/>
              <a:gd name="adj2" fmla="val 75694"/>
            </a:avLst>
          </a:prstGeom>
          <a:solidFill>
            <a:srgbClr val="FFCC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有反馈</a:t>
            </a:r>
          </a:p>
        </p:txBody>
      </p:sp>
      <p:sp>
        <p:nvSpPr>
          <p:cNvPr id="357558" name="Text Box 182">
            <a:extLst>
              <a:ext uri="{FF2B5EF4-FFF2-40B4-BE49-F238E27FC236}">
                <a16:creationId xmlns:a16="http://schemas.microsoft.com/office/drawing/2014/main" id="{685B6C2C-8120-474A-B0F6-E5EC6CF9D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229225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假设出现线性失真</a:t>
            </a:r>
          </a:p>
        </p:txBody>
      </p:sp>
      <p:sp>
        <p:nvSpPr>
          <p:cNvPr id="357559" name="AutoShape 183">
            <a:extLst>
              <a:ext uri="{FF2B5EF4-FFF2-40B4-BE49-F238E27FC236}">
                <a16:creationId xmlns:a16="http://schemas.microsoft.com/office/drawing/2014/main" id="{1F3203C3-4B21-4D50-BE4B-89368A16A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716338"/>
            <a:ext cx="1728788" cy="431800"/>
          </a:xfrm>
          <a:prstGeom prst="wedgeEllipseCallout">
            <a:avLst>
              <a:gd name="adj1" fmla="val -94444"/>
              <a:gd name="adj2" fmla="val 83824"/>
            </a:avLst>
          </a:prstGeom>
          <a:solidFill>
            <a:srgbClr val="DC97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加反馈</a:t>
            </a:r>
          </a:p>
        </p:txBody>
      </p:sp>
      <p:grpSp>
        <p:nvGrpSpPr>
          <p:cNvPr id="357564" name="Group 188">
            <a:extLst>
              <a:ext uri="{FF2B5EF4-FFF2-40B4-BE49-F238E27FC236}">
                <a16:creationId xmlns:a16="http://schemas.microsoft.com/office/drawing/2014/main" id="{33F596EF-E318-474D-B5FB-8EEF5B4650A8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3716338"/>
            <a:ext cx="649287" cy="1008062"/>
            <a:chOff x="1791" y="2341"/>
            <a:chExt cx="409" cy="635"/>
          </a:xfrm>
        </p:grpSpPr>
        <p:sp>
          <p:nvSpPr>
            <p:cNvPr id="357562" name="Rectangle 186">
              <a:extLst>
                <a:ext uri="{FF2B5EF4-FFF2-40B4-BE49-F238E27FC236}">
                  <a16:creationId xmlns:a16="http://schemas.microsoft.com/office/drawing/2014/main" id="{360887C6-D4B4-4865-8671-B6415D42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341"/>
              <a:ext cx="227" cy="635"/>
            </a:xfrm>
            <a:prstGeom prst="rect">
              <a:avLst/>
            </a:prstGeom>
            <a:solidFill>
              <a:srgbClr val="FFE0D1"/>
            </a:solidFill>
            <a:ln w="19050">
              <a:solidFill>
                <a:srgbClr val="FFE0D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563" name="Rectangle 187">
              <a:extLst>
                <a:ext uri="{FF2B5EF4-FFF2-40B4-BE49-F238E27FC236}">
                  <a16:creationId xmlns:a16="http://schemas.microsoft.com/office/drawing/2014/main" id="{EBB2072B-53D2-48F2-9668-BCB0F4B5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704"/>
              <a:ext cx="227" cy="182"/>
            </a:xfrm>
            <a:prstGeom prst="rect">
              <a:avLst/>
            </a:prstGeom>
            <a:solidFill>
              <a:srgbClr val="FFE0D1"/>
            </a:solidFill>
            <a:ln w="19050">
              <a:solidFill>
                <a:srgbClr val="FFE0D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5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5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522" grpId="0" autoUpdateAnimBg="0"/>
      <p:bldP spid="357549" grpId="0" animBg="1" autoUpdateAnimBg="0"/>
      <p:bldP spid="357556" grpId="0" animBg="1" autoUpdateAnimBg="0"/>
      <p:bldP spid="357557" grpId="0" animBg="1" autoUpdateAnimBg="0"/>
      <p:bldP spid="357558" grpId="0"/>
      <p:bldP spid="3575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3424F-2AFD-40E3-B84D-66047DF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扩展放大电路的通频带宽度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45924-36EE-476F-8DCB-729B9D7F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52928"/>
            <a:ext cx="7543801" cy="1618289"/>
          </a:xfrm>
        </p:spPr>
        <p:txBody>
          <a:bodyPr/>
          <a:lstStyle/>
          <a:p>
            <a:r>
              <a:rPr lang="zh-CN" altLang="en-US" dirty="0"/>
              <a:t>在满足</a:t>
            </a:r>
            <a:r>
              <a:rPr lang="en-US" altLang="zh-CN" dirty="0"/>
              <a:t>AF&gt;&gt;1</a:t>
            </a:r>
            <a:r>
              <a:rPr lang="zh-CN" altLang="en-US" dirty="0"/>
              <a:t>的频段内，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f</a:t>
            </a:r>
            <a:r>
              <a:rPr lang="en-US" altLang="zh-CN" dirty="0"/>
              <a:t>=1/F,</a:t>
            </a:r>
            <a:r>
              <a:rPr lang="zh-CN" altLang="en-US" dirty="0"/>
              <a:t>放大倍数是常量，通频带是无限大。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E2BF2A5-C947-495C-928D-0093540A2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98365"/>
              </p:ext>
            </p:extLst>
          </p:nvPr>
        </p:nvGraphicFramePr>
        <p:xfrm>
          <a:off x="194553" y="3267818"/>
          <a:ext cx="4827588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照片" r:id="rId3" imgW="3801006" imgH="2314286" progId="MSPhotoEd.3">
                  <p:embed/>
                </p:oleObj>
              </mc:Choice>
              <mc:Fallback>
                <p:oleObj name="Photo Editor 照片" r:id="rId3" imgW="3801006" imgH="2314286" progId="MSPhotoEd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E2BF2A5-C947-495C-928D-0093540A2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53" y="3267818"/>
                        <a:ext cx="4827588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5ACD740A-827D-4786-8608-E056BDFDB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98365"/>
              </p:ext>
            </p:extLst>
          </p:nvPr>
        </p:nvGraphicFramePr>
        <p:xfrm>
          <a:off x="5378450" y="3743529"/>
          <a:ext cx="2654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5" imgW="1193800" imgH="241300" progId="Equation.3">
                  <p:embed/>
                </p:oleObj>
              </mc:Choice>
              <mc:Fallback>
                <p:oleObj name="公式" r:id="rId5" imgW="1193800" imgH="241300" progId="Equation.3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5ACD740A-827D-4786-8608-E056BDFDB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3743529"/>
                        <a:ext cx="2654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065F442F-326F-4703-AE83-178DC4398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4648200"/>
          <a:ext cx="16764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7" imgW="825500" imgH="431800" progId="Equation.3">
                  <p:embed/>
                </p:oleObj>
              </mc:Choice>
              <mc:Fallback>
                <p:oleObj name="公式" r:id="rId7" imgW="825500" imgH="431800" progId="Equation.3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065F442F-326F-4703-AE83-178DC43982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4648200"/>
                        <a:ext cx="16764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324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4522-9832-43AF-8EC5-EDD25B4C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串联与并联反馈方框图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E93197A-C546-4576-A7EB-8A7FB45911C0}"/>
              </a:ext>
            </a:extLst>
          </p:cNvPr>
          <p:cNvGrpSpPr/>
          <p:nvPr/>
        </p:nvGrpSpPr>
        <p:grpSpPr>
          <a:xfrm>
            <a:off x="194553" y="2383277"/>
            <a:ext cx="3813243" cy="2482252"/>
            <a:chOff x="194553" y="2383277"/>
            <a:chExt cx="3813243" cy="248225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65FFBCC-A854-472D-A87A-EE5C102CAE38}"/>
                </a:ext>
              </a:extLst>
            </p:cNvPr>
            <p:cNvSpPr/>
            <p:nvPr/>
          </p:nvSpPr>
          <p:spPr>
            <a:xfrm>
              <a:off x="2412460" y="2383277"/>
              <a:ext cx="1595336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A59F727-4568-455E-901F-B76F48C1FB20}"/>
                </a:ext>
              </a:extLst>
            </p:cNvPr>
            <p:cNvSpPr/>
            <p:nvPr/>
          </p:nvSpPr>
          <p:spPr>
            <a:xfrm>
              <a:off x="2412460" y="3951129"/>
              <a:ext cx="1595336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B0F1412-A2AC-4A05-85DF-D8AC4A31BE54}"/>
                </a:ext>
              </a:extLst>
            </p:cNvPr>
            <p:cNvCxnSpPr/>
            <p:nvPr/>
          </p:nvCxnSpPr>
          <p:spPr>
            <a:xfrm>
              <a:off x="972766" y="2558374"/>
              <a:ext cx="1439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908CB2B-9CE6-4A13-8533-856AC1DAABF5}"/>
                </a:ext>
              </a:extLst>
            </p:cNvPr>
            <p:cNvCxnSpPr/>
            <p:nvPr/>
          </p:nvCxnSpPr>
          <p:spPr>
            <a:xfrm>
              <a:off x="1692613" y="3054485"/>
              <a:ext cx="7198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F7239F60-A84D-4DE2-8B31-935182AB46FB}"/>
                </a:ext>
              </a:extLst>
            </p:cNvPr>
            <p:cNvCxnSpPr/>
            <p:nvPr/>
          </p:nvCxnSpPr>
          <p:spPr>
            <a:xfrm rot="16200000" flipH="1">
              <a:off x="1498060" y="3249037"/>
              <a:ext cx="1108953" cy="719847"/>
            </a:xfrm>
            <a:prstGeom prst="bentConnector3">
              <a:avLst>
                <a:gd name="adj1" fmla="val 9912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32567B1-A488-4067-A981-195902DF33D0}"/>
                </a:ext>
              </a:extLst>
            </p:cNvPr>
            <p:cNvCxnSpPr/>
            <p:nvPr/>
          </p:nvCxnSpPr>
          <p:spPr>
            <a:xfrm>
              <a:off x="972766" y="4737370"/>
              <a:ext cx="1439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210395-3702-47EE-A9B4-CD08C02BC106}"/>
                </a:ext>
              </a:extLst>
            </p:cNvPr>
            <p:cNvSpPr/>
            <p:nvPr/>
          </p:nvSpPr>
          <p:spPr>
            <a:xfrm>
              <a:off x="717901" y="3414405"/>
              <a:ext cx="509729" cy="449151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B15ED96-9B2B-4857-8C9E-5997F543BB21}"/>
                </a:ext>
              </a:extLst>
            </p:cNvPr>
            <p:cNvCxnSpPr/>
            <p:nvPr/>
          </p:nvCxnSpPr>
          <p:spPr>
            <a:xfrm>
              <a:off x="972765" y="2558374"/>
              <a:ext cx="0" cy="21789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F0A4A2E-6FBB-40EF-8081-B4B1AB060718}"/>
                </a:ext>
              </a:extLst>
            </p:cNvPr>
            <p:cNvCxnSpPr/>
            <p:nvPr/>
          </p:nvCxnSpPr>
          <p:spPr>
            <a:xfrm>
              <a:off x="2052536" y="2645923"/>
              <a:ext cx="0" cy="40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746A1EC-B846-4F28-B2D1-1B249DF8E581}"/>
                </a:ext>
              </a:extLst>
            </p:cNvPr>
            <p:cNvCxnSpPr>
              <a:cxnSpLocks/>
            </p:cNvCxnSpPr>
            <p:nvPr/>
          </p:nvCxnSpPr>
          <p:spPr>
            <a:xfrm>
              <a:off x="2045595" y="4265737"/>
              <a:ext cx="6941" cy="471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1A6D58C-8724-4670-870E-6BBCE765B0DB}"/>
                </a:ext>
              </a:extLst>
            </p:cNvPr>
            <p:cNvSpPr txBox="1"/>
            <p:nvPr/>
          </p:nvSpPr>
          <p:spPr>
            <a:xfrm>
              <a:off x="1692613" y="4265737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u</a:t>
              </a:r>
              <a:r>
                <a:rPr lang="en-US" altLang="zh-CN" baseline="-25000" dirty="0" err="1"/>
                <a:t>f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F2ADC8D-19AC-4E0D-90FA-E2AF450E92F8}"/>
                </a:ext>
              </a:extLst>
            </p:cNvPr>
            <p:cNvSpPr txBox="1"/>
            <p:nvPr/>
          </p:nvSpPr>
          <p:spPr>
            <a:xfrm>
              <a:off x="1692613" y="2602307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u</a:t>
              </a:r>
              <a:r>
                <a:rPr lang="en-US" altLang="zh-CN" baseline="-25000" dirty="0" err="1"/>
                <a:t>d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4CEBB09-6D8C-466D-AE2E-6EFE13AE9030}"/>
                </a:ext>
              </a:extLst>
            </p:cNvPr>
            <p:cNvCxnSpPr/>
            <p:nvPr/>
          </p:nvCxnSpPr>
          <p:spPr>
            <a:xfrm>
              <a:off x="603115" y="2714932"/>
              <a:ext cx="0" cy="1848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356809B-EE3E-4F93-B0EB-1EF71F442F57}"/>
                </a:ext>
              </a:extLst>
            </p:cNvPr>
            <p:cNvSpPr txBox="1"/>
            <p:nvPr/>
          </p:nvSpPr>
          <p:spPr>
            <a:xfrm>
              <a:off x="194553" y="364787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u</a:t>
              </a:r>
              <a:r>
                <a:rPr lang="en-US" altLang="zh-CN" baseline="-25000" dirty="0" err="1"/>
                <a:t>i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0D39399-24AB-4A9C-B25D-54B6DF566538}"/>
              </a:ext>
            </a:extLst>
          </p:cNvPr>
          <p:cNvGrpSpPr/>
          <p:nvPr/>
        </p:nvGrpSpPr>
        <p:grpSpPr>
          <a:xfrm>
            <a:off x="4912468" y="2169585"/>
            <a:ext cx="3479273" cy="2682971"/>
            <a:chOff x="4912468" y="2169585"/>
            <a:chExt cx="3479273" cy="268297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009F0382-14AF-4326-AD27-9A739560C6E6}"/>
                </a:ext>
              </a:extLst>
            </p:cNvPr>
            <p:cNvGrpSpPr/>
            <p:nvPr/>
          </p:nvGrpSpPr>
          <p:grpSpPr>
            <a:xfrm>
              <a:off x="4912468" y="2370304"/>
              <a:ext cx="3479273" cy="2482252"/>
              <a:chOff x="4912468" y="2370304"/>
              <a:chExt cx="3479273" cy="248225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D68C0A1-F43B-44F6-AED8-88FC6BC903C5}"/>
                  </a:ext>
                </a:extLst>
              </p:cNvPr>
              <p:cNvSpPr/>
              <p:nvPr/>
            </p:nvSpPr>
            <p:spPr>
              <a:xfrm>
                <a:off x="6796405" y="2370304"/>
                <a:ext cx="1595336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04A7944-0CEA-42FF-9280-77C0047C5A07}"/>
                  </a:ext>
                </a:extLst>
              </p:cNvPr>
              <p:cNvSpPr/>
              <p:nvPr/>
            </p:nvSpPr>
            <p:spPr>
              <a:xfrm>
                <a:off x="6796405" y="3938156"/>
                <a:ext cx="1595336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3CB75D67-93FC-4414-A428-E9DE1204DB73}"/>
                  </a:ext>
                </a:extLst>
              </p:cNvPr>
              <p:cNvCxnSpPr/>
              <p:nvPr/>
            </p:nvCxnSpPr>
            <p:spPr>
              <a:xfrm>
                <a:off x="5356711" y="2545401"/>
                <a:ext cx="14396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FCB3529-5684-4439-9BB4-54E76B584417}"/>
                  </a:ext>
                </a:extLst>
              </p:cNvPr>
              <p:cNvCxnSpPr/>
              <p:nvPr/>
            </p:nvCxnSpPr>
            <p:spPr>
              <a:xfrm>
                <a:off x="6076558" y="3041512"/>
                <a:ext cx="7198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069468A9-5459-4A4B-A168-51C7F63D37DE}"/>
                  </a:ext>
                </a:extLst>
              </p:cNvPr>
              <p:cNvSpPr/>
              <p:nvPr/>
            </p:nvSpPr>
            <p:spPr>
              <a:xfrm>
                <a:off x="4912468" y="2759465"/>
                <a:ext cx="509729" cy="449151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B5B3B16F-D032-4FE3-AB18-E624CC91CCB7}"/>
                  </a:ext>
                </a:extLst>
              </p:cNvPr>
              <p:cNvCxnSpPr>
                <a:stCxn id="33" idx="2"/>
                <a:endCxn id="33" idx="6"/>
              </p:cNvCxnSpPr>
              <p:nvPr/>
            </p:nvCxnSpPr>
            <p:spPr>
              <a:xfrm>
                <a:off x="4912468" y="2984041"/>
                <a:ext cx="5097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连接符: 肘形 51">
                <a:extLst>
                  <a:ext uri="{FF2B5EF4-FFF2-40B4-BE49-F238E27FC236}">
                    <a16:creationId xmlns:a16="http://schemas.microsoft.com/office/drawing/2014/main" id="{D92FB111-C748-438A-B0F4-383CB05DAD8E}"/>
                  </a:ext>
                </a:extLst>
              </p:cNvPr>
              <p:cNvCxnSpPr/>
              <p:nvPr/>
            </p:nvCxnSpPr>
            <p:spPr>
              <a:xfrm rot="16200000" flipH="1">
                <a:off x="5849573" y="3216604"/>
                <a:ext cx="1605063" cy="288601"/>
              </a:xfrm>
              <a:prstGeom prst="bentConnector3">
                <a:avLst>
                  <a:gd name="adj1" fmla="val 9848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连接符: 肘形 54">
                <a:extLst>
                  <a:ext uri="{FF2B5EF4-FFF2-40B4-BE49-F238E27FC236}">
                    <a16:creationId xmlns:a16="http://schemas.microsoft.com/office/drawing/2014/main" id="{8E80EF91-AAF7-46BB-B8D7-6CBF1D60F259}"/>
                  </a:ext>
                </a:extLst>
              </p:cNvPr>
              <p:cNvCxnSpPr/>
              <p:nvPr/>
            </p:nvCxnSpPr>
            <p:spPr>
              <a:xfrm rot="16200000" flipH="1">
                <a:off x="5733731" y="3572394"/>
                <a:ext cx="1593557" cy="531792"/>
              </a:xfrm>
              <a:prstGeom prst="bentConnector3">
                <a:avLst>
                  <a:gd name="adj1" fmla="val 10066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连接符: 肘形 62">
                <a:extLst>
                  <a:ext uri="{FF2B5EF4-FFF2-40B4-BE49-F238E27FC236}">
                    <a16:creationId xmlns:a16="http://schemas.microsoft.com/office/drawing/2014/main" id="{5F65F355-D3D0-45D6-9614-FDA93AFD0E03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 rot="5400000">
                <a:off x="5161476" y="2564229"/>
                <a:ext cx="201093" cy="189378"/>
              </a:xfrm>
              <a:prstGeom prst="bentConnector3">
                <a:avLst>
                  <a:gd name="adj1" fmla="val -321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连接符: 肘形 65">
                <a:extLst>
                  <a:ext uri="{FF2B5EF4-FFF2-40B4-BE49-F238E27FC236}">
                    <a16:creationId xmlns:a16="http://schemas.microsoft.com/office/drawing/2014/main" id="{27AEB4C3-9E1A-4DA3-974F-B746281C6663}"/>
                  </a:ext>
                </a:extLst>
              </p:cNvPr>
              <p:cNvCxnSpPr>
                <a:endCxn id="33" idx="4"/>
              </p:cNvCxnSpPr>
              <p:nvPr/>
            </p:nvCxnSpPr>
            <p:spPr>
              <a:xfrm rot="10800000" flipV="1">
                <a:off x="5167334" y="3041510"/>
                <a:ext cx="909225" cy="167105"/>
              </a:xfrm>
              <a:prstGeom prst="bentConnector4">
                <a:avLst>
                  <a:gd name="adj1" fmla="val 35984"/>
                  <a:gd name="adj2" fmla="val 2368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5C777A9-0AAF-4B6D-B462-670A923FB462}"/>
                </a:ext>
              </a:extLst>
            </p:cNvPr>
            <p:cNvCxnSpPr/>
            <p:nvPr/>
          </p:nvCxnSpPr>
          <p:spPr>
            <a:xfrm>
              <a:off x="5356711" y="2545401"/>
              <a:ext cx="421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63FE415-0277-4036-AF33-5470EF8C50BA}"/>
                </a:ext>
              </a:extLst>
            </p:cNvPr>
            <p:cNvSpPr txBox="1"/>
            <p:nvPr/>
          </p:nvSpPr>
          <p:spPr>
            <a:xfrm>
              <a:off x="5262664" y="2169585"/>
              <a:ext cx="515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en-US" altLang="zh-CN" baseline="-25000" dirty="0" err="1"/>
                <a:t>I</a:t>
              </a:r>
              <a:endParaRPr lang="zh-CN" altLang="en-US" baseline="-25000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FC1C0A9-E93C-4794-A96E-CE9D947027AB}"/>
                </a:ext>
              </a:extLst>
            </p:cNvPr>
            <p:cNvCxnSpPr/>
            <p:nvPr/>
          </p:nvCxnSpPr>
          <p:spPr>
            <a:xfrm>
              <a:off x="6507804" y="2658918"/>
              <a:ext cx="0" cy="382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4F0E5D2-3CDF-4404-B5CB-94BF4DCF11F2}"/>
                </a:ext>
              </a:extLst>
            </p:cNvPr>
            <p:cNvSpPr txBox="1"/>
            <p:nvPr/>
          </p:nvSpPr>
          <p:spPr>
            <a:xfrm>
              <a:off x="6219204" y="259581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f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5ACAA2C-BDF1-42E2-9229-DC33F5DDA017}"/>
                </a:ext>
              </a:extLst>
            </p:cNvPr>
            <p:cNvCxnSpPr/>
            <p:nvPr/>
          </p:nvCxnSpPr>
          <p:spPr>
            <a:xfrm>
              <a:off x="6503256" y="2545401"/>
              <a:ext cx="2185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402106C-62D3-49E1-95DF-F6BAC9B17652}"/>
                </a:ext>
              </a:extLst>
            </p:cNvPr>
            <p:cNvSpPr txBox="1"/>
            <p:nvPr/>
          </p:nvSpPr>
          <p:spPr>
            <a:xfrm>
              <a:off x="6436481" y="216958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</a:t>
              </a:r>
              <a:r>
                <a:rPr lang="en-US" altLang="zh-CN" baseline="-25000" dirty="0"/>
                <a:t>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88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09" name="Rectangle 45">
            <a:extLst>
              <a:ext uri="{FF2B5EF4-FFF2-40B4-BE49-F238E27FC236}">
                <a16:creationId xmlns:a16="http://schemas.microsoft.com/office/drawing/2014/main" id="{910B26F7-51F0-48D0-8916-EDA0D8F14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反馈的基本概念</a:t>
            </a:r>
            <a:endParaRPr lang="en-US" altLang="zh-CN" dirty="0"/>
          </a:p>
        </p:txBody>
      </p:sp>
      <p:sp>
        <p:nvSpPr>
          <p:cNvPr id="89" name="灯片编号占位符 3">
            <a:extLst>
              <a:ext uri="{FF2B5EF4-FFF2-40B4-BE49-F238E27FC236}">
                <a16:creationId xmlns:a16="http://schemas.microsoft.com/office/drawing/2014/main" id="{F152CDD0-152E-4B4C-A934-3B00527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14FA3A-B1DD-4C85-985B-26E99D808B90}" type="slidenum">
              <a:rPr lang="en-US" altLang="zh-CN" noProof="0" smtClean="0"/>
              <a:pPr lvl="0"/>
              <a:t>2</a:t>
            </a:fld>
            <a:endParaRPr lang="en-US" altLang="zh-CN" noProof="0"/>
          </a:p>
        </p:txBody>
      </p:sp>
      <p:sp>
        <p:nvSpPr>
          <p:cNvPr id="344068" name="Rectangle 4">
            <a:extLst>
              <a:ext uri="{FF2B5EF4-FFF2-40B4-BE49-F238E27FC236}">
                <a16:creationId xmlns:a16="http://schemas.microsoft.com/office/drawing/2014/main" id="{40982CA8-8D0D-4477-A3F2-7840F59C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75533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将输出信号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电压或电流）以某种方式回送到输入端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称为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反馈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344069" name="Text Box 5">
            <a:extLst>
              <a:ext uri="{FF2B5EF4-FFF2-40B4-BE49-F238E27FC236}">
                <a16:creationId xmlns:a16="http://schemas.microsoft.com/office/drawing/2014/main" id="{4B90FAC2-D255-4D6C-8C94-13E31F780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438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输入量</a:t>
            </a:r>
          </a:p>
        </p:txBody>
      </p:sp>
      <p:sp>
        <p:nvSpPr>
          <p:cNvPr id="344070" name="Text Box 6">
            <a:extLst>
              <a:ext uri="{FF2B5EF4-FFF2-40B4-BE49-F238E27FC236}">
                <a16:creationId xmlns:a16="http://schemas.microsoft.com/office/drawing/2014/main" id="{A95648D2-F8CA-4338-9B84-253E1E869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221163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反馈量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344072" name="Text Box 8">
            <a:extLst>
              <a:ext uri="{FF2B5EF4-FFF2-40B4-BE49-F238E27FC236}">
                <a16:creationId xmlns:a16="http://schemas.microsoft.com/office/drawing/2014/main" id="{ABAC54A5-494B-4AFC-8118-6A0981CE7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35756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输出量 </a:t>
            </a:r>
          </a:p>
        </p:txBody>
      </p:sp>
      <p:sp>
        <p:nvSpPr>
          <p:cNvPr id="344073" name="Text Box 9">
            <a:extLst>
              <a:ext uri="{FF2B5EF4-FFF2-40B4-BE49-F238E27FC236}">
                <a16:creationId xmlns:a16="http://schemas.microsoft.com/office/drawing/2014/main" id="{AED3AAF4-36EE-43C4-B3C5-3E3481BA7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789363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A: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开环电压放大倍数</a:t>
            </a:r>
          </a:p>
        </p:txBody>
      </p:sp>
      <p:sp>
        <p:nvSpPr>
          <p:cNvPr id="344074" name="Text Box 10">
            <a:extLst>
              <a:ext uri="{FF2B5EF4-FFF2-40B4-BE49-F238E27FC236}">
                <a16:creationId xmlns:a16="http://schemas.microsoft.com/office/drawing/2014/main" id="{803CC54D-3E5F-4348-BC5A-A27E452CA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F: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反馈系数</a:t>
            </a:r>
          </a:p>
        </p:txBody>
      </p:sp>
      <p:sp>
        <p:nvSpPr>
          <p:cNvPr id="344075" name="Text Box 11">
            <a:extLst>
              <a:ext uri="{FF2B5EF4-FFF2-40B4-BE49-F238E27FC236}">
                <a16:creationId xmlns:a16="http://schemas.microsoft.com/office/drawing/2014/main" id="{25D3181E-C09E-4744-B25B-AD895334F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73688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344076" name="Text Box 12">
            <a:extLst>
              <a:ext uri="{FF2B5EF4-FFF2-40B4-BE49-F238E27FC236}">
                <a16:creationId xmlns:a16="http://schemas.microsoft.com/office/drawing/2014/main" id="{AB20BBF8-BA8C-4CA6-9926-D4DA4CC5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876925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负反馈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-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grpSp>
        <p:nvGrpSpPr>
          <p:cNvPr id="344100" name="Group 36">
            <a:extLst>
              <a:ext uri="{FF2B5EF4-FFF2-40B4-BE49-F238E27FC236}">
                <a16:creationId xmlns:a16="http://schemas.microsoft.com/office/drawing/2014/main" id="{EE0FFFF7-5A20-44CA-A16C-F75D5B55D01E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2327275"/>
            <a:ext cx="2895600" cy="609600"/>
            <a:chOff x="3360" y="1728"/>
            <a:chExt cx="1824" cy="384"/>
          </a:xfrm>
        </p:grpSpPr>
        <p:sp>
          <p:nvSpPr>
            <p:cNvPr id="344079" name="Oval 15">
              <a:extLst>
                <a:ext uri="{FF2B5EF4-FFF2-40B4-BE49-F238E27FC236}">
                  <a16:creationId xmlns:a16="http://schemas.microsoft.com/office/drawing/2014/main" id="{FE0D5B81-5A74-40DE-96FF-CB13ED20D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872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080" name="Line 16">
              <a:extLst>
                <a:ext uri="{FF2B5EF4-FFF2-40B4-BE49-F238E27FC236}">
                  <a16:creationId xmlns:a16="http://schemas.microsoft.com/office/drawing/2014/main" id="{434D7034-2518-4408-AA3A-285B0EF81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20"/>
              <a:ext cx="192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081" name="Line 17">
              <a:extLst>
                <a:ext uri="{FF2B5EF4-FFF2-40B4-BE49-F238E27FC236}">
                  <a16:creationId xmlns:a16="http://schemas.microsoft.com/office/drawing/2014/main" id="{C0B77D14-0095-4593-9AE2-A0ADD31D9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872"/>
              <a:ext cx="96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082" name="Rectangle 18">
              <a:extLst>
                <a:ext uri="{FF2B5EF4-FFF2-40B4-BE49-F238E27FC236}">
                  <a16:creationId xmlns:a16="http://schemas.microsoft.com/office/drawing/2014/main" id="{DC71ED12-2E54-4BEA-99D1-BB1D5767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528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084" name="Line 20">
              <a:extLst>
                <a:ext uri="{FF2B5EF4-FFF2-40B4-BE49-F238E27FC236}">
                  <a16:creationId xmlns:a16="http://schemas.microsoft.com/office/drawing/2014/main" id="{096C0003-C44A-422F-BD73-1CB69B346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968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085" name="Line 21">
              <a:extLst>
                <a:ext uri="{FF2B5EF4-FFF2-40B4-BE49-F238E27FC236}">
                  <a16:creationId xmlns:a16="http://schemas.microsoft.com/office/drawing/2014/main" id="{3039B3CC-CDB4-471A-AC06-841087697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968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086" name="Line 22">
              <a:extLst>
                <a:ext uri="{FF2B5EF4-FFF2-40B4-BE49-F238E27FC236}">
                  <a16:creationId xmlns:a16="http://schemas.microsoft.com/office/drawing/2014/main" id="{CCCA336E-9059-4092-ACA7-659A32E75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968"/>
              <a:ext cx="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091" name="Text Box 27">
              <a:extLst>
                <a:ext uri="{FF2B5EF4-FFF2-40B4-BE49-F238E27FC236}">
                  <a16:creationId xmlns:a16="http://schemas.microsoft.com/office/drawing/2014/main" id="{43FA3478-6D1C-4431-96C4-D1FF181CE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82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344094" name="Rectangle 30">
              <a:extLst>
                <a:ext uri="{FF2B5EF4-FFF2-40B4-BE49-F238E27FC236}">
                  <a16:creationId xmlns:a16="http://schemas.microsoft.com/office/drawing/2014/main" id="{0E4498D3-CD50-4BF9-9646-9CF90A416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28"/>
              <a:ext cx="2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X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</a:p>
          </p:txBody>
        </p:sp>
        <p:sp>
          <p:nvSpPr>
            <p:cNvPr id="344095" name="Rectangle 31">
              <a:extLst>
                <a:ext uri="{FF2B5EF4-FFF2-40B4-BE49-F238E27FC236}">
                  <a16:creationId xmlns:a16="http://schemas.microsoft.com/office/drawing/2014/main" id="{D7F65476-2DDE-4D81-A431-6B11311BB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28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X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d</a:t>
              </a:r>
            </a:p>
          </p:txBody>
        </p:sp>
        <p:sp>
          <p:nvSpPr>
            <p:cNvPr id="344097" name="Rectangle 33">
              <a:extLst>
                <a:ext uri="{FF2B5EF4-FFF2-40B4-BE49-F238E27FC236}">
                  <a16:creationId xmlns:a16="http://schemas.microsoft.com/office/drawing/2014/main" id="{0E986942-2C51-4CC3-8AA6-6FC2E022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728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X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0</a:t>
              </a:r>
            </a:p>
          </p:txBody>
        </p:sp>
      </p:grpSp>
      <p:grpSp>
        <p:nvGrpSpPr>
          <p:cNvPr id="344179" name="Group 115">
            <a:extLst>
              <a:ext uri="{FF2B5EF4-FFF2-40B4-BE49-F238E27FC236}">
                <a16:creationId xmlns:a16="http://schemas.microsoft.com/office/drawing/2014/main" id="{71CF22CB-2DAC-473B-8D4E-D2F658113F88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2708275"/>
            <a:ext cx="2133600" cy="914400"/>
            <a:chOff x="3560" y="1706"/>
            <a:chExt cx="1344" cy="576"/>
          </a:xfrm>
        </p:grpSpPr>
        <p:sp>
          <p:nvSpPr>
            <p:cNvPr id="344083" name="Rectangle 19">
              <a:extLst>
                <a:ext uri="{FF2B5EF4-FFF2-40B4-BE49-F238E27FC236}">
                  <a16:creationId xmlns:a16="http://schemas.microsoft.com/office/drawing/2014/main" id="{9CF90872-5CAC-4C31-9B2B-DA2C142F2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994"/>
              <a:ext cx="528" cy="288"/>
            </a:xfrm>
            <a:prstGeom prst="rect">
              <a:avLst/>
            </a:prstGeom>
            <a:solidFill>
              <a:srgbClr val="DC97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087" name="Line 23">
              <a:extLst>
                <a:ext uri="{FF2B5EF4-FFF2-40B4-BE49-F238E27FC236}">
                  <a16:creationId xmlns:a16="http://schemas.microsoft.com/office/drawing/2014/main" id="{3059C8E8-5258-4DD8-BC56-0CF164A1F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706"/>
              <a:ext cx="0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088" name="Line 24">
              <a:extLst>
                <a:ext uri="{FF2B5EF4-FFF2-40B4-BE49-F238E27FC236}">
                  <a16:creationId xmlns:a16="http://schemas.microsoft.com/office/drawing/2014/main" id="{AE8E7655-417D-4954-A3AE-3680BF960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6" y="2138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089" name="Line 25">
              <a:extLst>
                <a:ext uri="{FF2B5EF4-FFF2-40B4-BE49-F238E27FC236}">
                  <a16:creationId xmlns:a16="http://schemas.microsoft.com/office/drawing/2014/main" id="{60E9DDD6-F0F6-4185-BA5C-9C50563A0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2" y="2138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090" name="Line 26">
              <a:extLst>
                <a:ext uri="{FF2B5EF4-FFF2-40B4-BE49-F238E27FC236}">
                  <a16:creationId xmlns:a16="http://schemas.microsoft.com/office/drawing/2014/main" id="{8EE6FF8C-E2D0-42EB-A92D-A75682B7D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2" y="180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092" name="Text Box 28">
              <a:extLst>
                <a:ext uri="{FF2B5EF4-FFF2-40B4-BE49-F238E27FC236}">
                  <a16:creationId xmlns:a16="http://schemas.microsoft.com/office/drawing/2014/main" id="{182A1B14-21E9-4935-A1F5-C7857EED8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979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F</a:t>
              </a:r>
            </a:p>
          </p:txBody>
        </p:sp>
        <p:sp>
          <p:nvSpPr>
            <p:cNvPr id="344096" name="Rectangle 32">
              <a:extLst>
                <a:ext uri="{FF2B5EF4-FFF2-40B4-BE49-F238E27FC236}">
                  <a16:creationId xmlns:a16="http://schemas.microsoft.com/office/drawing/2014/main" id="{675C9CDF-22D5-4433-994D-C1E0F626E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898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99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X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99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f</a:t>
              </a:r>
            </a:p>
          </p:txBody>
        </p:sp>
        <p:sp>
          <p:nvSpPr>
            <p:cNvPr id="344098" name="Text Box 34">
              <a:extLst>
                <a:ext uri="{FF2B5EF4-FFF2-40B4-BE49-F238E27FC236}">
                  <a16:creationId xmlns:a16="http://schemas.microsoft.com/office/drawing/2014/main" id="{3441BBB4-8522-4238-B7F1-C50E02ACD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75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344099" name="Line 35">
              <a:extLst>
                <a:ext uri="{FF2B5EF4-FFF2-40B4-BE49-F238E27FC236}">
                  <a16:creationId xmlns:a16="http://schemas.microsoft.com/office/drawing/2014/main" id="{4742AC01-0F3C-4049-9575-0D79CEB29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1994"/>
              <a:ext cx="96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4071" name="Text Box 7">
            <a:extLst>
              <a:ext uri="{FF2B5EF4-FFF2-40B4-BE49-F238E27FC236}">
                <a16:creationId xmlns:a16="http://schemas.microsoft.com/office/drawing/2014/main" id="{B131EE18-5F51-48D9-9BA1-20C68ECB9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924175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净输入量</a:t>
            </a:r>
            <a:endParaRPr kumimoji="1" lang="zh-CN" altLang="en-US" sz="24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4116" name="Rectangle 52">
            <a:extLst>
              <a:ext uri="{FF2B5EF4-FFF2-40B4-BE49-F238E27FC236}">
                <a16:creationId xmlns:a16="http://schemas.microsoft.com/office/drawing/2014/main" id="{8ADF6AC4-578F-4C78-A9C6-CEAC162B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3357563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grpSp>
        <p:nvGrpSpPr>
          <p:cNvPr id="344182" name="Group 118">
            <a:extLst>
              <a:ext uri="{FF2B5EF4-FFF2-40B4-BE49-F238E27FC236}">
                <a16:creationId xmlns:a16="http://schemas.microsoft.com/office/drawing/2014/main" id="{4FC6E9DD-745B-4485-AF1B-4878C5063F8D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860800"/>
            <a:ext cx="2765425" cy="2520950"/>
            <a:chOff x="3424" y="2432"/>
            <a:chExt cx="1742" cy="1588"/>
          </a:xfrm>
        </p:grpSpPr>
        <p:sp>
          <p:nvSpPr>
            <p:cNvPr id="344181" name="AutoShape 117">
              <a:extLst>
                <a:ext uri="{FF2B5EF4-FFF2-40B4-BE49-F238E27FC236}">
                  <a16:creationId xmlns:a16="http://schemas.microsoft.com/office/drawing/2014/main" id="{4CDD07A6-F7D4-42DD-B7C7-A57D36C9F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478"/>
              <a:ext cx="1633" cy="1542"/>
            </a:xfrm>
            <a:prstGeom prst="roundRect">
              <a:avLst>
                <a:gd name="adj" fmla="val 16667"/>
              </a:avLst>
            </a:prstGeom>
            <a:solidFill>
              <a:srgbClr val="FFC6A9"/>
            </a:solidFill>
            <a:ln w="19050">
              <a:solidFill>
                <a:srgbClr val="99FF33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44174" name="Group 110">
              <a:extLst>
                <a:ext uri="{FF2B5EF4-FFF2-40B4-BE49-F238E27FC236}">
                  <a16:creationId xmlns:a16="http://schemas.microsoft.com/office/drawing/2014/main" id="{1B7D5FC5-76A8-49B1-9558-55AA33555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432"/>
              <a:ext cx="1742" cy="1496"/>
              <a:chOff x="3424" y="2478"/>
              <a:chExt cx="1742" cy="1496"/>
            </a:xfrm>
          </p:grpSpPr>
          <p:sp>
            <p:nvSpPr>
              <p:cNvPr id="344124" name="Text Box 60">
                <a:extLst>
                  <a:ext uri="{FF2B5EF4-FFF2-40B4-BE49-F238E27FC236}">
                    <a16:creationId xmlns:a16="http://schemas.microsoft.com/office/drawing/2014/main" id="{73661E5D-48B8-4538-8C5A-209FFBED65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9" y="330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99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e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99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endParaRPr>
              </a:p>
            </p:txBody>
          </p:sp>
          <p:sp>
            <p:nvSpPr>
              <p:cNvPr id="344125" name="Line 61">
                <a:extLst>
                  <a:ext uri="{FF2B5EF4-FFF2-40B4-BE49-F238E27FC236}">
                    <a16:creationId xmlns:a16="http://schemas.microsoft.com/office/drawing/2014/main" id="{16510894-33EB-45E2-B9A4-F6CA50936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3301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26" name="Line 62">
                <a:extLst>
                  <a:ext uri="{FF2B5EF4-FFF2-40B4-BE49-F238E27FC236}">
                    <a16:creationId xmlns:a16="http://schemas.microsoft.com/office/drawing/2014/main" id="{D4D51334-7BC4-4A3E-882E-B65FFA39A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7" y="3013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27" name="Oval 63">
                <a:extLst>
                  <a:ext uri="{FF2B5EF4-FFF2-40B4-BE49-F238E27FC236}">
                    <a16:creationId xmlns:a16="http://schemas.microsoft.com/office/drawing/2014/main" id="{2F829FCA-3535-4BC7-9FB3-AD37CF5B8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581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28" name="Oval 64">
                <a:extLst>
                  <a:ext uri="{FF2B5EF4-FFF2-40B4-BE49-F238E27FC236}">
                    <a16:creationId xmlns:a16="http://schemas.microsoft.com/office/drawing/2014/main" id="{3B162B6E-5CB4-4787-BCE7-6B23E30BA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7" y="3109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29" name="Oval 65">
                <a:extLst>
                  <a:ext uri="{FF2B5EF4-FFF2-40B4-BE49-F238E27FC236}">
                    <a16:creationId xmlns:a16="http://schemas.microsoft.com/office/drawing/2014/main" id="{4640600E-3D8A-463F-9266-CF4FA8008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3253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30" name="Line 66">
                <a:extLst>
                  <a:ext uri="{FF2B5EF4-FFF2-40B4-BE49-F238E27FC236}">
                    <a16:creationId xmlns:a16="http://schemas.microsoft.com/office/drawing/2014/main" id="{331D1F20-8999-41EE-8823-AC781D0BD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7" y="2629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31" name="Rectangle 67">
                <a:extLst>
                  <a:ext uri="{FF2B5EF4-FFF2-40B4-BE49-F238E27FC236}">
                    <a16:creationId xmlns:a16="http://schemas.microsoft.com/office/drawing/2014/main" id="{D93DCD2A-6558-46D0-8A2A-648480F3B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821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32" name="Line 68">
                <a:extLst>
                  <a:ext uri="{FF2B5EF4-FFF2-40B4-BE49-F238E27FC236}">
                    <a16:creationId xmlns:a16="http://schemas.microsoft.com/office/drawing/2014/main" id="{D1D67A4D-FED7-451C-B9D6-0F9063442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1" y="3205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33" name="Line 69">
                <a:extLst>
                  <a:ext uri="{FF2B5EF4-FFF2-40B4-BE49-F238E27FC236}">
                    <a16:creationId xmlns:a16="http://schemas.microsoft.com/office/drawing/2014/main" id="{EDD58802-1A3E-47D2-A3FA-434E09497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1" y="3205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34" name="Line 70">
                <a:extLst>
                  <a:ext uri="{FF2B5EF4-FFF2-40B4-BE49-F238E27FC236}">
                    <a16:creationId xmlns:a16="http://schemas.microsoft.com/office/drawing/2014/main" id="{8D35D159-9F3A-4183-BDCE-7EB5C7D8B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1" y="3301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35" name="Line 71">
                <a:extLst>
                  <a:ext uri="{FF2B5EF4-FFF2-40B4-BE49-F238E27FC236}">
                    <a16:creationId xmlns:a16="http://schemas.microsoft.com/office/drawing/2014/main" id="{D40AC365-5693-4CA0-8FBE-6B7B7DF91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385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36" name="Line 72">
                <a:extLst>
                  <a:ext uri="{FF2B5EF4-FFF2-40B4-BE49-F238E27FC236}">
                    <a16:creationId xmlns:a16="http://schemas.microsoft.com/office/drawing/2014/main" id="{AA8ED8A2-DF68-4F96-8589-15D525036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97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37" name="Line 73">
                <a:extLst>
                  <a:ext uri="{FF2B5EF4-FFF2-40B4-BE49-F238E27FC236}">
                    <a16:creationId xmlns:a16="http://schemas.microsoft.com/office/drawing/2014/main" id="{0C0A5CFD-FD2C-46A0-B4BD-E68B6C75E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5" y="3301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38" name="Line 74">
                <a:extLst>
                  <a:ext uri="{FF2B5EF4-FFF2-40B4-BE49-F238E27FC236}">
                    <a16:creationId xmlns:a16="http://schemas.microsoft.com/office/drawing/2014/main" id="{A8311CE7-A43B-405D-B1A5-F15DE9656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1" y="2725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39" name="Line 75">
                <a:extLst>
                  <a:ext uri="{FF2B5EF4-FFF2-40B4-BE49-F238E27FC236}">
                    <a16:creationId xmlns:a16="http://schemas.microsoft.com/office/drawing/2014/main" id="{852691E7-C6A0-4F90-836C-EE0AD70DB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1" y="2725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40" name="Rectangle 76">
                <a:extLst>
                  <a:ext uri="{FF2B5EF4-FFF2-40B4-BE49-F238E27FC236}">
                    <a16:creationId xmlns:a16="http://schemas.microsoft.com/office/drawing/2014/main" id="{8130EE0E-562D-4017-B824-C088951DA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3" y="2869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44141" name="Group 77">
                <a:extLst>
                  <a:ext uri="{FF2B5EF4-FFF2-40B4-BE49-F238E27FC236}">
                    <a16:creationId xmlns:a16="http://schemas.microsoft.com/office/drawing/2014/main" id="{3F05CE4F-ACF9-425C-9D4B-17B3E579BF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9" y="3253"/>
                <a:ext cx="48" cy="96"/>
                <a:chOff x="3600" y="1248"/>
                <a:chExt cx="48" cy="192"/>
              </a:xfrm>
            </p:grpSpPr>
            <p:sp>
              <p:nvSpPr>
                <p:cNvPr id="344142" name="Line 78">
                  <a:extLst>
                    <a:ext uri="{FF2B5EF4-FFF2-40B4-BE49-F238E27FC236}">
                      <a16:creationId xmlns:a16="http://schemas.microsoft.com/office/drawing/2014/main" id="{EAF4B349-0313-4274-AB4E-B08C71F70B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124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4143" name="Line 79">
                  <a:extLst>
                    <a:ext uri="{FF2B5EF4-FFF2-40B4-BE49-F238E27FC236}">
                      <a16:creationId xmlns:a16="http://schemas.microsoft.com/office/drawing/2014/main" id="{6A4CCD82-D9DB-4C4B-A9D3-7ED3699D6A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124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4144" name="Text Box 80">
                <a:extLst>
                  <a:ext uri="{FF2B5EF4-FFF2-40B4-BE49-F238E27FC236}">
                    <a16:creationId xmlns:a16="http://schemas.microsoft.com/office/drawing/2014/main" id="{0A4686AE-869C-4769-B936-2A63507DA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1" y="3109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+</a:t>
                </a:r>
              </a:p>
            </p:txBody>
          </p:sp>
          <p:grpSp>
            <p:nvGrpSpPr>
              <p:cNvPr id="344145" name="Group 81">
                <a:extLst>
                  <a:ext uri="{FF2B5EF4-FFF2-40B4-BE49-F238E27FC236}">
                    <a16:creationId xmlns:a16="http://schemas.microsoft.com/office/drawing/2014/main" id="{35B3CAE7-51C4-45BC-9C17-79C95D4426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4674" y="3109"/>
                <a:ext cx="49" cy="96"/>
                <a:chOff x="3600" y="1248"/>
                <a:chExt cx="48" cy="192"/>
              </a:xfrm>
            </p:grpSpPr>
            <p:sp>
              <p:nvSpPr>
                <p:cNvPr id="344146" name="Line 82">
                  <a:extLst>
                    <a:ext uri="{FF2B5EF4-FFF2-40B4-BE49-F238E27FC236}">
                      <a16:creationId xmlns:a16="http://schemas.microsoft.com/office/drawing/2014/main" id="{BC808BE1-13AE-4B20-8EC4-F4CE0EFB09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124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4147" name="Line 83">
                  <a:extLst>
                    <a:ext uri="{FF2B5EF4-FFF2-40B4-BE49-F238E27FC236}">
                      <a16:creationId xmlns:a16="http://schemas.microsoft.com/office/drawing/2014/main" id="{938A8804-8471-49F2-A506-16913804BA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124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4148" name="Text Box 84">
                <a:extLst>
                  <a:ext uri="{FF2B5EF4-FFF2-40B4-BE49-F238E27FC236}">
                    <a16:creationId xmlns:a16="http://schemas.microsoft.com/office/drawing/2014/main" id="{2324559A-4932-46F3-A22A-0F67AD6FA9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0800000">
                <a:off x="4435" y="2965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+</a:t>
                </a:r>
              </a:p>
            </p:txBody>
          </p:sp>
          <p:sp>
            <p:nvSpPr>
              <p:cNvPr id="344149" name="Line 85">
                <a:extLst>
                  <a:ext uri="{FF2B5EF4-FFF2-40B4-BE49-F238E27FC236}">
                    <a16:creationId xmlns:a16="http://schemas.microsoft.com/office/drawing/2014/main" id="{472E0CF2-6393-4405-B795-184211378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7" y="315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50" name="Line 86">
                <a:extLst>
                  <a:ext uri="{FF2B5EF4-FFF2-40B4-BE49-F238E27FC236}">
                    <a16:creationId xmlns:a16="http://schemas.microsoft.com/office/drawing/2014/main" id="{43DC47A6-A650-47DC-B750-288896C20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3157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52" name="Text Box 88">
                <a:extLst>
                  <a:ext uri="{FF2B5EF4-FFF2-40B4-BE49-F238E27FC236}">
                    <a16:creationId xmlns:a16="http://schemas.microsoft.com/office/drawing/2014/main" id="{0A9E684A-4E61-411A-B014-0AE66AAA3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7" y="2725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Rc</a:t>
                </a:r>
              </a:p>
            </p:txBody>
          </p:sp>
          <p:sp>
            <p:nvSpPr>
              <p:cNvPr id="344153" name="Text Box 89">
                <a:extLst>
                  <a:ext uri="{FF2B5EF4-FFF2-40B4-BE49-F238E27FC236}">
                    <a16:creationId xmlns:a16="http://schemas.microsoft.com/office/drawing/2014/main" id="{8BFB4D1E-DC05-4D4D-90F8-499BA12C12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7" y="2821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b1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endParaRPr>
              </a:p>
            </p:txBody>
          </p:sp>
          <p:sp>
            <p:nvSpPr>
              <p:cNvPr id="344154" name="Line 90">
                <a:extLst>
                  <a:ext uri="{FF2B5EF4-FFF2-40B4-BE49-F238E27FC236}">
                    <a16:creationId xmlns:a16="http://schemas.microsoft.com/office/drawing/2014/main" id="{6BC5624C-973B-400B-85F3-6BF5E1D99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3430"/>
                <a:ext cx="0" cy="3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55" name="Text Box 91">
                <a:extLst>
                  <a:ext uri="{FF2B5EF4-FFF2-40B4-BE49-F238E27FC236}">
                    <a16:creationId xmlns:a16="http://schemas.microsoft.com/office/drawing/2014/main" id="{88E7633E-C67B-40AC-BA4F-5F797774E0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343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i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endParaRPr>
              </a:p>
            </p:txBody>
          </p:sp>
          <p:sp>
            <p:nvSpPr>
              <p:cNvPr id="344156" name="Line 92">
                <a:extLst>
                  <a:ext uri="{FF2B5EF4-FFF2-40B4-BE49-F238E27FC236}">
                    <a16:creationId xmlns:a16="http://schemas.microsoft.com/office/drawing/2014/main" id="{D3D12F3C-8923-4798-B667-9237CC85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76" y="3249"/>
                <a:ext cx="6" cy="3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57" name="Text Box 93">
                <a:extLst>
                  <a:ext uri="{FF2B5EF4-FFF2-40B4-BE49-F238E27FC236}">
                    <a16:creationId xmlns:a16="http://schemas.microsoft.com/office/drawing/2014/main" id="{6C8FA720-FFCC-4ADE-898E-F48E375419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324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o</a:t>
                </a:r>
              </a:p>
            </p:txBody>
          </p:sp>
          <p:sp>
            <p:nvSpPr>
              <p:cNvPr id="344160" name="Text Box 96">
                <a:extLst>
                  <a:ext uri="{FF2B5EF4-FFF2-40B4-BE49-F238E27FC236}">
                    <a16:creationId xmlns:a16="http://schemas.microsoft.com/office/drawing/2014/main" id="{4874835F-FA73-465D-9319-24290C000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1" y="3445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164" name="Rectangle 100">
                <a:extLst>
                  <a:ext uri="{FF2B5EF4-FFF2-40B4-BE49-F238E27FC236}">
                    <a16:creationId xmlns:a16="http://schemas.microsoft.com/office/drawing/2014/main" id="{71DF824B-C438-4820-B777-4E380B593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5" y="2478"/>
                <a:ext cx="3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cc</a:t>
                </a:r>
              </a:p>
            </p:txBody>
          </p:sp>
          <p:sp>
            <p:nvSpPr>
              <p:cNvPr id="344166" name="Rectangle 102">
                <a:extLst>
                  <a:ext uri="{FF2B5EF4-FFF2-40B4-BE49-F238E27FC236}">
                    <a16:creationId xmlns:a16="http://schemas.microsoft.com/office/drawing/2014/main" id="{E903F5C5-A5AE-4119-9EEB-6C6D2F6B2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3294"/>
                <a:ext cx="3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be</a:t>
                </a:r>
              </a:p>
            </p:txBody>
          </p:sp>
          <p:sp>
            <p:nvSpPr>
              <p:cNvPr id="344167" name="Line 103">
                <a:extLst>
                  <a:ext uri="{FF2B5EF4-FFF2-40B4-BE49-F238E27FC236}">
                    <a16:creationId xmlns:a16="http://schemas.microsoft.com/office/drawing/2014/main" id="{74C00C6E-537A-4AF0-AEBA-B0017F73F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3339"/>
                <a:ext cx="182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4180" name="Group 116">
            <a:extLst>
              <a:ext uri="{FF2B5EF4-FFF2-40B4-BE49-F238E27FC236}">
                <a16:creationId xmlns:a16="http://schemas.microsoft.com/office/drawing/2014/main" id="{4A0D1F70-2E52-4366-9245-F20F77028979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5157788"/>
            <a:ext cx="1693863" cy="863600"/>
            <a:chOff x="3742" y="3249"/>
            <a:chExt cx="1067" cy="544"/>
          </a:xfrm>
        </p:grpSpPr>
        <p:sp>
          <p:nvSpPr>
            <p:cNvPr id="344169" name="Line 105">
              <a:extLst>
                <a:ext uri="{FF2B5EF4-FFF2-40B4-BE49-F238E27FC236}">
                  <a16:creationId xmlns:a16="http://schemas.microsoft.com/office/drawing/2014/main" id="{1D1B791C-97BF-4F57-9707-CF765AD9C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249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170" name="Line 106">
              <a:extLst>
                <a:ext uri="{FF2B5EF4-FFF2-40B4-BE49-F238E27FC236}">
                  <a16:creationId xmlns:a16="http://schemas.microsoft.com/office/drawing/2014/main" id="{17C3FBAE-0B17-4A0B-97AB-E117A2A19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79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171" name="Rectangle 107">
              <a:extLst>
                <a:ext uri="{FF2B5EF4-FFF2-40B4-BE49-F238E27FC236}">
                  <a16:creationId xmlns:a16="http://schemas.microsoft.com/office/drawing/2014/main" id="{84B2D7D1-DF43-4404-8C54-591741EDD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430"/>
              <a:ext cx="91" cy="18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172" name="Rectangle 108">
              <a:extLst>
                <a:ext uri="{FF2B5EF4-FFF2-40B4-BE49-F238E27FC236}">
                  <a16:creationId xmlns:a16="http://schemas.microsoft.com/office/drawing/2014/main" id="{B062329B-1366-407B-9F8E-4D6E7A5EE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521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b2</a:t>
              </a:r>
            </a:p>
          </p:txBody>
        </p:sp>
        <p:sp>
          <p:nvSpPr>
            <p:cNvPr id="344162" name="Text Box 98">
              <a:extLst>
                <a:ext uri="{FF2B5EF4-FFF2-40B4-BE49-F238E27FC236}">
                  <a16:creationId xmlns:a16="http://schemas.microsoft.com/office/drawing/2014/main" id="{4D9BE418-530A-4044-942E-A51D9A867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" y="3475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Re</a:t>
              </a:r>
            </a:p>
          </p:txBody>
        </p:sp>
        <p:sp>
          <p:nvSpPr>
            <p:cNvPr id="344163" name="Rectangle 99">
              <a:extLst>
                <a:ext uri="{FF2B5EF4-FFF2-40B4-BE49-F238E27FC236}">
                  <a16:creationId xmlns:a16="http://schemas.microsoft.com/office/drawing/2014/main" id="{B1787670-249B-4D73-AE27-68F882B6A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475"/>
              <a:ext cx="96" cy="192"/>
            </a:xfrm>
            <a:prstGeom prst="rect">
              <a:avLst/>
            </a:prstGeom>
            <a:solidFill>
              <a:srgbClr val="DC97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4178" name="Group 114">
            <a:extLst>
              <a:ext uri="{FF2B5EF4-FFF2-40B4-BE49-F238E27FC236}">
                <a16:creationId xmlns:a16="http://schemas.microsoft.com/office/drawing/2014/main" id="{D1283D70-A7B6-4A5B-8206-AD9842A81082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2924175"/>
            <a:ext cx="1944687" cy="457200"/>
            <a:chOff x="1973" y="1842"/>
            <a:chExt cx="1225" cy="288"/>
          </a:xfrm>
        </p:grpSpPr>
        <p:sp>
          <p:nvSpPr>
            <p:cNvPr id="344115" name="Rectangle 51">
              <a:extLst>
                <a:ext uri="{FF2B5EF4-FFF2-40B4-BE49-F238E27FC236}">
                  <a16:creationId xmlns:a16="http://schemas.microsoft.com/office/drawing/2014/main" id="{08584FFE-1E0E-448E-8ED4-35EE36F79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842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= X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+ X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344176" name="Line 112">
              <a:extLst>
                <a:ext uri="{FF2B5EF4-FFF2-40B4-BE49-F238E27FC236}">
                  <a16:creationId xmlns:a16="http://schemas.microsoft.com/office/drawing/2014/main" id="{FA12E2CA-4E57-4114-B201-701EDA74F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069"/>
              <a:ext cx="1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4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4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34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4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 autoUpdateAnimBg="0"/>
      <p:bldP spid="344069" grpId="0" autoUpdateAnimBg="0"/>
      <p:bldP spid="344070" grpId="0" autoUpdateAnimBg="0"/>
      <p:bldP spid="344072" grpId="0" autoUpdateAnimBg="0"/>
      <p:bldP spid="344073" grpId="0" autoUpdateAnimBg="0"/>
      <p:bldP spid="344074" grpId="0" autoUpdateAnimBg="0"/>
      <p:bldP spid="344075" grpId="0" autoUpdateAnimBg="0"/>
      <p:bldP spid="344076" grpId="0" autoUpdateAnimBg="0"/>
      <p:bldP spid="344071" grpId="0"/>
      <p:bldP spid="3441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005A-5EB5-44DF-B2D9-6A3DB6FD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电流与电压反馈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EB5E0C8-6283-41EE-ABFE-EDC2FCCC4CC6}"/>
              </a:ext>
            </a:extLst>
          </p:cNvPr>
          <p:cNvGrpSpPr/>
          <p:nvPr/>
        </p:nvGrpSpPr>
        <p:grpSpPr>
          <a:xfrm>
            <a:off x="1245140" y="2402732"/>
            <a:ext cx="3486150" cy="2909497"/>
            <a:chOff x="1245140" y="2402732"/>
            <a:chExt cx="3486150" cy="290949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2DA982A-1514-4E52-A8A7-35EB139DAEE9}"/>
                </a:ext>
              </a:extLst>
            </p:cNvPr>
            <p:cNvSpPr/>
            <p:nvPr/>
          </p:nvSpPr>
          <p:spPr>
            <a:xfrm>
              <a:off x="1245140" y="2402732"/>
              <a:ext cx="2290540" cy="152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3EA7716-BA1A-4ED0-9BA6-B89D0838FA53}"/>
                </a:ext>
              </a:extLst>
            </p:cNvPr>
            <p:cNvSpPr/>
            <p:nvPr/>
          </p:nvSpPr>
          <p:spPr>
            <a:xfrm>
              <a:off x="3048000" y="2960497"/>
              <a:ext cx="139337" cy="4093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C1967EED-DE04-4CB3-BCC9-F0CA2D5D8B22}"/>
                </a:ext>
              </a:extLst>
            </p:cNvPr>
            <p:cNvSpPr/>
            <p:nvPr/>
          </p:nvSpPr>
          <p:spPr>
            <a:xfrm>
              <a:off x="2525486" y="2960497"/>
              <a:ext cx="287383" cy="40930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323B1AD-4B3B-473A-A95D-9C0857BF07AF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>
              <a:off x="2525486" y="3165149"/>
              <a:ext cx="2873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257CB974-E355-485E-A42C-5DEC9940CDA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rot="5400000" flipH="1" flipV="1">
              <a:off x="3494107" y="1795518"/>
              <a:ext cx="340051" cy="1989908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677E75D6-26C8-409E-AAD6-513E232D6314}"/>
                </a:ext>
              </a:extLst>
            </p:cNvPr>
            <p:cNvCxnSpPr>
              <a:stCxn id="5" idx="2"/>
            </p:cNvCxnSpPr>
            <p:nvPr/>
          </p:nvCxnSpPr>
          <p:spPr>
            <a:xfrm rot="16200000" flipH="1">
              <a:off x="3158827" y="2880151"/>
              <a:ext cx="340051" cy="131934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9AD391E-E3CF-487F-BBFC-042110C6A37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3117669" y="2620446"/>
              <a:ext cx="0" cy="340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A73A8D8-181F-4620-98FE-93AF52A4DE52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3117669" y="3369800"/>
              <a:ext cx="0" cy="340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AFE0178-CE81-4616-A549-C6447546E522}"/>
                </a:ext>
              </a:extLst>
            </p:cNvPr>
            <p:cNvCxnSpPr>
              <a:cxnSpLocks/>
            </p:cNvCxnSpPr>
            <p:nvPr/>
          </p:nvCxnSpPr>
          <p:spPr>
            <a:xfrm>
              <a:off x="4415246" y="3709851"/>
              <a:ext cx="243841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F11673-CD29-4948-93D8-2DE6E0A1BC58}"/>
                </a:ext>
              </a:extLst>
            </p:cNvPr>
            <p:cNvSpPr/>
            <p:nvPr/>
          </p:nvSpPr>
          <p:spPr>
            <a:xfrm>
              <a:off x="1245140" y="4362994"/>
              <a:ext cx="2290540" cy="949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0123DAB3-661F-4976-A4FD-D689C77A80FF}"/>
                </a:ext>
              </a:extLst>
            </p:cNvPr>
            <p:cNvCxnSpPr/>
            <p:nvPr/>
          </p:nvCxnSpPr>
          <p:spPr>
            <a:xfrm rot="5400000">
              <a:off x="3304904" y="3940628"/>
              <a:ext cx="914400" cy="452847"/>
            </a:xfrm>
            <a:prstGeom prst="bentConnector3">
              <a:avLst>
                <a:gd name="adj1" fmla="val 957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47FB6284-AE0B-4BEB-B187-A9C84298C3A9}"/>
                </a:ext>
              </a:extLst>
            </p:cNvPr>
            <p:cNvCxnSpPr/>
            <p:nvPr/>
          </p:nvCxnSpPr>
          <p:spPr>
            <a:xfrm rot="5400000">
              <a:off x="3278777" y="3966754"/>
              <a:ext cx="1393372" cy="879566"/>
            </a:xfrm>
            <a:prstGeom prst="bentConnector3">
              <a:avLst>
                <a:gd name="adj1" fmla="val 956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21F6D5D-1577-45D9-BE64-A7B348A40643}"/>
                </a:ext>
              </a:extLst>
            </p:cNvPr>
            <p:cNvSpPr txBox="1"/>
            <p:nvPr/>
          </p:nvSpPr>
          <p:spPr>
            <a:xfrm>
              <a:off x="2072638" y="3059668"/>
              <a:ext cx="571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A</a:t>
              </a:r>
              <a:r>
                <a:rPr lang="en-US" altLang="zh-CN" baseline="-25000" dirty="0" err="1"/>
                <a:t>o</a:t>
              </a:r>
              <a:r>
                <a:rPr lang="en-US" altLang="zh-CN" dirty="0" err="1"/>
                <a:t>x</a:t>
              </a:r>
              <a:r>
                <a:rPr lang="en-US" altLang="zh-CN" baseline="-25000" dirty="0" err="1"/>
                <a:t>d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F4D776F-9299-443F-9195-E3B7057A4A58}"/>
                </a:ext>
              </a:extLst>
            </p:cNvPr>
            <p:cNvSpPr txBox="1"/>
            <p:nvPr/>
          </p:nvSpPr>
          <p:spPr>
            <a:xfrm>
              <a:off x="2212933" y="462425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9A19FBA-867D-4FBA-9ECF-3215B97FFA90}"/>
                </a:ext>
              </a:extLst>
            </p:cNvPr>
            <p:cNvCxnSpPr/>
            <p:nvPr/>
          </p:nvCxnSpPr>
          <p:spPr>
            <a:xfrm>
              <a:off x="4659087" y="2790471"/>
              <a:ext cx="0" cy="749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411CB8D-5C49-410C-87C2-975243AFE584}"/>
                </a:ext>
              </a:extLst>
            </p:cNvPr>
            <p:cNvSpPr txBox="1"/>
            <p:nvPr/>
          </p:nvSpPr>
          <p:spPr>
            <a:xfrm>
              <a:off x="4343042" y="288993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u</a:t>
              </a:r>
              <a:r>
                <a:rPr lang="en-US" altLang="zh-CN" baseline="-25000" dirty="0" err="1"/>
                <a:t>o</a:t>
              </a:r>
              <a:endParaRPr lang="zh-CN" altLang="en-US" dirty="0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67979611-4E60-47A7-A597-8F179C8A15E4}"/>
              </a:ext>
            </a:extLst>
          </p:cNvPr>
          <p:cNvSpPr txBox="1"/>
          <p:nvPr/>
        </p:nvSpPr>
        <p:spPr>
          <a:xfrm>
            <a:off x="1836412" y="55734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电流反馈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C5308D4-05FE-4B27-A20C-00C0E1877A1F}"/>
              </a:ext>
            </a:extLst>
          </p:cNvPr>
          <p:cNvGrpSpPr/>
          <p:nvPr/>
        </p:nvGrpSpPr>
        <p:grpSpPr>
          <a:xfrm>
            <a:off x="5381897" y="2402630"/>
            <a:ext cx="3178629" cy="2909599"/>
            <a:chOff x="5381897" y="2402630"/>
            <a:chExt cx="3178629" cy="290959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2AD2724-2FC1-4DCC-94DD-821B1C62DCAB}"/>
                </a:ext>
              </a:extLst>
            </p:cNvPr>
            <p:cNvSpPr/>
            <p:nvPr/>
          </p:nvSpPr>
          <p:spPr>
            <a:xfrm>
              <a:off x="5381897" y="2402630"/>
              <a:ext cx="2116180" cy="152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E04FB35-4B3F-4F60-9ABA-82FC6C597ABD}"/>
                </a:ext>
              </a:extLst>
            </p:cNvPr>
            <p:cNvSpPr/>
            <p:nvPr/>
          </p:nvSpPr>
          <p:spPr>
            <a:xfrm>
              <a:off x="7045229" y="2620446"/>
              <a:ext cx="174172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菱形 37">
              <a:extLst>
                <a:ext uri="{FF2B5EF4-FFF2-40B4-BE49-F238E27FC236}">
                  <a16:creationId xmlns:a16="http://schemas.microsoft.com/office/drawing/2014/main" id="{D94DD7AB-9441-4757-ACD7-2C6475469EBB}"/>
                </a:ext>
              </a:extLst>
            </p:cNvPr>
            <p:cNvSpPr/>
            <p:nvPr/>
          </p:nvSpPr>
          <p:spPr>
            <a:xfrm>
              <a:off x="7006038" y="3198467"/>
              <a:ext cx="252554" cy="43149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12D200F-6244-4AF6-A7D5-5FEB4E6C3F74}"/>
                </a:ext>
              </a:extLst>
            </p:cNvPr>
            <p:cNvCxnSpPr>
              <a:stCxn id="37" idx="2"/>
            </p:cNvCxnSpPr>
            <p:nvPr/>
          </p:nvCxnSpPr>
          <p:spPr>
            <a:xfrm>
              <a:off x="7132315" y="2989778"/>
              <a:ext cx="0" cy="720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13B0A90E-87BA-4D44-B246-9A70E29CE25A}"/>
                </a:ext>
              </a:extLst>
            </p:cNvPr>
            <p:cNvCxnSpPr>
              <a:stCxn id="37" idx="0"/>
            </p:cNvCxnSpPr>
            <p:nvPr/>
          </p:nvCxnSpPr>
          <p:spPr>
            <a:xfrm rot="5400000" flipH="1" flipV="1">
              <a:off x="7785877" y="1845798"/>
              <a:ext cx="121086" cy="1428211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C0CCDCA9-1AA4-4E76-8A0C-EF2A13C7D9D1}"/>
                </a:ext>
              </a:extLst>
            </p:cNvPr>
            <p:cNvCxnSpPr>
              <a:stCxn id="38" idx="2"/>
            </p:cNvCxnSpPr>
            <p:nvPr/>
          </p:nvCxnSpPr>
          <p:spPr>
            <a:xfrm rot="16200000" flipH="1">
              <a:off x="7762931" y="2999341"/>
              <a:ext cx="166979" cy="1428211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451A215-39EB-45C8-BF46-1267580A6D84}"/>
                </a:ext>
              </a:extLst>
            </p:cNvPr>
            <p:cNvSpPr/>
            <p:nvPr/>
          </p:nvSpPr>
          <p:spPr>
            <a:xfrm>
              <a:off x="5381897" y="4362994"/>
              <a:ext cx="2116180" cy="949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7050B823-93BE-40D6-88BF-C4F306DC7BD0}"/>
                </a:ext>
              </a:extLst>
            </p:cNvPr>
            <p:cNvCxnSpPr/>
            <p:nvPr/>
          </p:nvCxnSpPr>
          <p:spPr>
            <a:xfrm rot="5400000">
              <a:off x="6561907" y="3435530"/>
              <a:ext cx="2124892" cy="252552"/>
            </a:xfrm>
            <a:prstGeom prst="bentConnector3">
              <a:avLst>
                <a:gd name="adj1" fmla="val 963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69D44289-497A-4E16-B446-161C29F6BC8B}"/>
                </a:ext>
              </a:extLst>
            </p:cNvPr>
            <p:cNvCxnSpPr/>
            <p:nvPr/>
          </p:nvCxnSpPr>
          <p:spPr>
            <a:xfrm rot="5400000">
              <a:off x="7184570" y="4110443"/>
              <a:ext cx="1306287" cy="679272"/>
            </a:xfrm>
            <a:prstGeom prst="bentConnector3">
              <a:avLst>
                <a:gd name="adj1" fmla="val 97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4E872EF-4797-46DB-B0F6-2A2BEC73CDC7}"/>
                </a:ext>
              </a:extLst>
            </p:cNvPr>
            <p:cNvSpPr txBox="1"/>
            <p:nvPr/>
          </p:nvSpPr>
          <p:spPr>
            <a:xfrm>
              <a:off x="6338299" y="462425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BFB4E2-B327-42F8-BFA6-23DF493E22B7}"/>
                </a:ext>
              </a:extLst>
            </p:cNvPr>
            <p:cNvSpPr txBox="1"/>
            <p:nvPr/>
          </p:nvSpPr>
          <p:spPr>
            <a:xfrm>
              <a:off x="6467959" y="3152893"/>
              <a:ext cx="571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A</a:t>
              </a:r>
              <a:r>
                <a:rPr lang="en-US" altLang="zh-CN" baseline="-25000" dirty="0" err="1"/>
                <a:t>o</a:t>
              </a:r>
              <a:r>
                <a:rPr lang="en-US" altLang="zh-CN" dirty="0" err="1"/>
                <a:t>x</a:t>
              </a:r>
              <a:r>
                <a:rPr lang="en-US" altLang="zh-CN" baseline="-25000" dirty="0" err="1"/>
                <a:t>d</a:t>
              </a:r>
              <a:endParaRPr lang="zh-CN" altLang="en-US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E71FBDBA-E809-43FA-BF89-F3799344B8BC}"/>
              </a:ext>
            </a:extLst>
          </p:cNvPr>
          <p:cNvSpPr txBox="1"/>
          <p:nvPr/>
        </p:nvSpPr>
        <p:spPr>
          <a:xfrm>
            <a:off x="5981686" y="55734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电压反馈</a:t>
            </a:r>
          </a:p>
        </p:txBody>
      </p:sp>
    </p:spTree>
    <p:extLst>
      <p:ext uri="{BB962C8B-B14F-4D97-AF65-F5344CB8AC3E}">
        <p14:creationId xmlns:p14="http://schemas.microsoft.com/office/powerpoint/2010/main" val="181573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AEC45031-B1EB-4A86-9A8A-EDA7DAA15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441498"/>
            <a:ext cx="7543800" cy="98602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4.4.4  改变放大电路的输入电阻和输出电阻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D3FE090F-4C89-4476-9BE5-C05B24860CA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46138" y="3789363"/>
            <a:ext cx="6553200" cy="5334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(2)并联负反馈使放大电路的输入电阻减小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3C529C62-39C3-490B-8691-963EE29F5F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007911"/>
              </p:ext>
            </p:extLst>
          </p:nvPr>
        </p:nvGraphicFramePr>
        <p:xfrm>
          <a:off x="1150938" y="2441575"/>
          <a:ext cx="6705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3098800" imgH="457200" progId="Equation.3">
                  <p:embed/>
                </p:oleObj>
              </mc:Choice>
              <mc:Fallback>
                <p:oleObj name="公式" r:id="rId3" imgW="3098800" imgH="457200" progId="Equation.3">
                  <p:embed/>
                  <p:pic>
                    <p:nvPicPr>
                      <p:cNvPr id="54277" name="Object 5">
                        <a:extLst>
                          <a:ext uri="{FF2B5EF4-FFF2-40B4-BE49-F238E27FC236}">
                            <a16:creationId xmlns:a16="http://schemas.microsoft.com/office/drawing/2014/main" id="{3C529C62-39C3-490B-8691-963EE29F5F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441575"/>
                        <a:ext cx="67056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C3EDB65C-7B6F-4ECC-889E-A5DAFD942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4402138"/>
          <a:ext cx="5943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5" imgW="2705100" imgH="444500" progId="Equation.3">
                  <p:embed/>
                </p:oleObj>
              </mc:Choice>
              <mc:Fallback>
                <p:oleObj name="公式" r:id="rId5" imgW="2705100" imgH="444500" progId="Equation.3">
                  <p:embed/>
                  <p:pic>
                    <p:nvPicPr>
                      <p:cNvPr id="54278" name="Object 6">
                        <a:extLst>
                          <a:ext uri="{FF2B5EF4-FFF2-40B4-BE49-F238E27FC236}">
                            <a16:creationId xmlns:a16="http://schemas.microsoft.com/office/drawing/2014/main" id="{C3EDB65C-7B6F-4ECC-889E-A5DAFD942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402138"/>
                        <a:ext cx="59436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96921D59-3E8E-44C1-9864-E6E19F84187A}"/>
              </a:ext>
            </a:extLst>
          </p:cNvPr>
          <p:cNvSpPr txBox="1">
            <a:spLocks noChangeArrowheads="1"/>
          </p:cNvSpPr>
          <p:nvPr/>
        </p:nvSpPr>
        <p:spPr>
          <a:xfrm>
            <a:off x="731838" y="1613137"/>
            <a:ext cx="6781800" cy="4572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(1)串联负反馈使放大电路的输入电阻增加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autoUpdateAnimBg="0"/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F9DDB-5EF0-44A6-8749-1BFF00EC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电流负反馈使放大电路的输出电阻增大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25E40-DADC-4C66-B4C6-A49B696F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52928"/>
            <a:ext cx="7543801" cy="148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闭环放大电路的输出电阻</a:t>
            </a:r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of</a:t>
            </a:r>
            <a:r>
              <a:rPr lang="zh-CN" altLang="en-US" sz="2800" dirty="0"/>
              <a:t>比无反馈时的开环放大电路的输出电阻</a:t>
            </a:r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o</a:t>
            </a:r>
            <a:r>
              <a:rPr lang="zh-CN" altLang="en-US" sz="2800" dirty="0"/>
              <a:t>增大（</a:t>
            </a:r>
            <a:r>
              <a:rPr lang="en-US" altLang="zh-CN" sz="2800" dirty="0"/>
              <a:t>1+A</a:t>
            </a:r>
            <a:r>
              <a:rPr lang="en-US" altLang="zh-CN" sz="2800" baseline="-25000" dirty="0"/>
              <a:t>O</a:t>
            </a:r>
            <a:r>
              <a:rPr lang="en-US" altLang="zh-CN" sz="2800" dirty="0"/>
              <a:t>F</a:t>
            </a:r>
            <a:r>
              <a:rPr lang="zh-CN" altLang="en-US" sz="2800" dirty="0"/>
              <a:t>） 倍</a:t>
            </a:r>
          </a:p>
          <a:p>
            <a:endParaRPr lang="zh-CN" altLang="en-US" sz="28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BE2B8EE-F139-4963-BADF-8A25D6248176}"/>
              </a:ext>
            </a:extLst>
          </p:cNvPr>
          <p:cNvGrpSpPr/>
          <p:nvPr/>
        </p:nvGrpSpPr>
        <p:grpSpPr>
          <a:xfrm>
            <a:off x="1297576" y="3418389"/>
            <a:ext cx="3003896" cy="2111642"/>
            <a:chOff x="1907176" y="3331215"/>
            <a:chExt cx="3003896" cy="211164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B5EE7D5-1A10-4CE2-A3E6-6607CF4F9283}"/>
                </a:ext>
              </a:extLst>
            </p:cNvPr>
            <p:cNvGrpSpPr/>
            <p:nvPr/>
          </p:nvGrpSpPr>
          <p:grpSpPr>
            <a:xfrm>
              <a:off x="2481942" y="3559628"/>
              <a:ext cx="2429130" cy="1883229"/>
              <a:chOff x="1245140" y="2402732"/>
              <a:chExt cx="3481712" cy="290949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383943E-B03B-49E3-9080-6ED9E4A6FC82}"/>
                  </a:ext>
                </a:extLst>
              </p:cNvPr>
              <p:cNvSpPr/>
              <p:nvPr/>
            </p:nvSpPr>
            <p:spPr>
              <a:xfrm>
                <a:off x="1245140" y="2402732"/>
                <a:ext cx="2290540" cy="152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814D203-4461-4284-969A-D838FD63B1BC}"/>
                  </a:ext>
                </a:extLst>
              </p:cNvPr>
              <p:cNvSpPr/>
              <p:nvPr/>
            </p:nvSpPr>
            <p:spPr>
              <a:xfrm>
                <a:off x="3048000" y="2960497"/>
                <a:ext cx="139337" cy="4093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菱形 6">
                <a:extLst>
                  <a:ext uri="{FF2B5EF4-FFF2-40B4-BE49-F238E27FC236}">
                    <a16:creationId xmlns:a16="http://schemas.microsoft.com/office/drawing/2014/main" id="{6DCB1916-C9C2-4D61-A1C8-CFF1A7BB41BD}"/>
                  </a:ext>
                </a:extLst>
              </p:cNvPr>
              <p:cNvSpPr/>
              <p:nvPr/>
            </p:nvSpPr>
            <p:spPr>
              <a:xfrm>
                <a:off x="2525486" y="2960497"/>
                <a:ext cx="287383" cy="409303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C0538643-78A8-4F1C-A3D3-86D668516AF5}"/>
                  </a:ext>
                </a:extLst>
              </p:cNvPr>
              <p:cNvCxnSpPr>
                <a:stCxn id="7" idx="1"/>
                <a:endCxn id="7" idx="3"/>
              </p:cNvCxnSpPr>
              <p:nvPr/>
            </p:nvCxnSpPr>
            <p:spPr>
              <a:xfrm>
                <a:off x="2525486" y="3165149"/>
                <a:ext cx="28738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连接符: 肘形 8">
                <a:extLst>
                  <a:ext uri="{FF2B5EF4-FFF2-40B4-BE49-F238E27FC236}">
                    <a16:creationId xmlns:a16="http://schemas.microsoft.com/office/drawing/2014/main" id="{6E680947-7518-4D2B-8ACD-B2D3C4051199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rot="5400000" flipH="1" flipV="1">
                <a:off x="3494107" y="1795518"/>
                <a:ext cx="340051" cy="1989908"/>
              </a:xfrm>
              <a:prstGeom prst="bentConnector2">
                <a:avLst/>
              </a:prstGeom>
              <a:ln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连接符: 肘形 9">
                <a:extLst>
                  <a:ext uri="{FF2B5EF4-FFF2-40B4-BE49-F238E27FC236}">
                    <a16:creationId xmlns:a16="http://schemas.microsoft.com/office/drawing/2014/main" id="{8D6C4F1E-7771-4037-8806-60D3D329B603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rot="16200000" flipH="1">
                <a:off x="3158827" y="2880151"/>
                <a:ext cx="340051" cy="1319348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121BA54-50FB-4C62-B972-FD85547D36A0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117669" y="2620446"/>
                <a:ext cx="0" cy="3400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0CE13D8-52CC-4E99-8BDE-2761D6E78F50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3117669" y="3369800"/>
                <a:ext cx="0" cy="3400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2857C2B-7669-4555-9E9D-CA8875998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5246" y="3709851"/>
                <a:ext cx="243841" cy="0"/>
              </a:xfrm>
              <a:prstGeom prst="line">
                <a:avLst/>
              </a:prstGeom>
              <a:ln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75C8436-6F0F-4912-B389-CF87ED891B6C}"/>
                  </a:ext>
                </a:extLst>
              </p:cNvPr>
              <p:cNvSpPr/>
              <p:nvPr/>
            </p:nvSpPr>
            <p:spPr>
              <a:xfrm>
                <a:off x="1245140" y="4362994"/>
                <a:ext cx="2290540" cy="949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D3AF8FD2-9123-4496-A6F8-3BD80FAB4CE4}"/>
                  </a:ext>
                </a:extLst>
              </p:cNvPr>
              <p:cNvCxnSpPr/>
              <p:nvPr/>
            </p:nvCxnSpPr>
            <p:spPr>
              <a:xfrm rot="5400000">
                <a:off x="3304904" y="3940628"/>
                <a:ext cx="914400" cy="452847"/>
              </a:xfrm>
              <a:prstGeom prst="bentConnector3">
                <a:avLst>
                  <a:gd name="adj1" fmla="val 9571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连接符: 肘形 15">
                <a:extLst>
                  <a:ext uri="{FF2B5EF4-FFF2-40B4-BE49-F238E27FC236}">
                    <a16:creationId xmlns:a16="http://schemas.microsoft.com/office/drawing/2014/main" id="{C2F70EAF-6B9D-47DA-A56F-7C739CA34817}"/>
                  </a:ext>
                </a:extLst>
              </p:cNvPr>
              <p:cNvCxnSpPr/>
              <p:nvPr/>
            </p:nvCxnSpPr>
            <p:spPr>
              <a:xfrm rot="5400000">
                <a:off x="3278777" y="3966754"/>
                <a:ext cx="1393372" cy="879566"/>
              </a:xfrm>
              <a:prstGeom prst="bentConnector3">
                <a:avLst>
                  <a:gd name="adj1" fmla="val 9562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341F62-63F2-44ED-A720-2010E3D8B18A}"/>
                  </a:ext>
                </a:extLst>
              </p:cNvPr>
              <p:cNvSpPr txBox="1"/>
              <p:nvPr/>
            </p:nvSpPr>
            <p:spPr>
              <a:xfrm>
                <a:off x="1670898" y="2853954"/>
                <a:ext cx="1039024" cy="570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B2AA1FC-8192-4AAE-97D6-E882717792E5}"/>
                  </a:ext>
                </a:extLst>
              </p:cNvPr>
              <p:cNvSpPr txBox="1"/>
              <p:nvPr/>
            </p:nvSpPr>
            <p:spPr>
              <a:xfrm>
                <a:off x="2212933" y="462425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37DC79E8-4BEC-4C99-ACC8-C3CFAF4B8C47}"/>
                  </a:ext>
                </a:extLst>
              </p:cNvPr>
              <p:cNvCxnSpPr/>
              <p:nvPr/>
            </p:nvCxnSpPr>
            <p:spPr>
              <a:xfrm>
                <a:off x="4659087" y="2790471"/>
                <a:ext cx="0" cy="749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402DE1-74A0-427A-A74B-E5F9ED527B22}"/>
                  </a:ext>
                </a:extLst>
              </p:cNvPr>
              <p:cNvSpPr txBox="1"/>
              <p:nvPr/>
            </p:nvSpPr>
            <p:spPr>
              <a:xfrm>
                <a:off x="4186455" y="2838561"/>
                <a:ext cx="540397" cy="570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54851EB-9439-4399-982F-46C924A55E8A}"/>
                </a:ext>
              </a:extLst>
            </p:cNvPr>
            <p:cNvCxnSpPr/>
            <p:nvPr/>
          </p:nvCxnSpPr>
          <p:spPr>
            <a:xfrm flipH="1">
              <a:off x="2107474" y="4295634"/>
              <a:ext cx="3744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EEB6CCB-07EF-4A48-890E-867A69647FD0}"/>
                </a:ext>
              </a:extLst>
            </p:cNvPr>
            <p:cNvCxnSpPr/>
            <p:nvPr/>
          </p:nvCxnSpPr>
          <p:spPr>
            <a:xfrm flipH="1">
              <a:off x="1907177" y="3810600"/>
              <a:ext cx="5747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2D9BDEB1-E493-42B5-9A69-CB3858EE43BE}"/>
                </a:ext>
              </a:extLst>
            </p:cNvPr>
            <p:cNvCxnSpPr/>
            <p:nvPr/>
          </p:nvCxnSpPr>
          <p:spPr>
            <a:xfrm rot="16200000" flipH="1">
              <a:off x="1943750" y="4459358"/>
              <a:ext cx="701916" cy="374468"/>
            </a:xfrm>
            <a:prstGeom prst="bentConnector3">
              <a:avLst>
                <a:gd name="adj1" fmla="val 921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8B9E76BF-EB75-49BD-9902-19F3C746650A}"/>
                </a:ext>
              </a:extLst>
            </p:cNvPr>
            <p:cNvCxnSpPr/>
            <p:nvPr/>
          </p:nvCxnSpPr>
          <p:spPr>
            <a:xfrm rot="16200000" flipH="1">
              <a:off x="1446072" y="4271704"/>
              <a:ext cx="1496974" cy="574765"/>
            </a:xfrm>
            <a:prstGeom prst="bentConnector3">
              <a:avLst>
                <a:gd name="adj1" fmla="val 10061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4D41F78-24BC-4D37-BBB0-77788BB1C4F0}"/>
                </a:ext>
              </a:extLst>
            </p:cNvPr>
            <p:cNvCxnSpPr/>
            <p:nvPr/>
          </p:nvCxnSpPr>
          <p:spPr>
            <a:xfrm flipH="1">
              <a:off x="4169631" y="3700547"/>
              <a:ext cx="364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7BE3E25-9F25-40CC-B722-2ED21241A0ED}"/>
                </a:ext>
              </a:extLst>
            </p:cNvPr>
            <p:cNvSpPr txBox="1"/>
            <p:nvPr/>
          </p:nvSpPr>
          <p:spPr>
            <a:xfrm>
              <a:off x="4271045" y="333121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CADD9AD-847C-4BAF-8432-FF0274CBC1A6}"/>
                </a:ext>
              </a:extLst>
            </p:cNvPr>
            <p:cNvSpPr txBox="1"/>
            <p:nvPr/>
          </p:nvSpPr>
          <p:spPr>
            <a:xfrm>
              <a:off x="1974115" y="390777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</a:t>
              </a:r>
              <a:r>
                <a:rPr lang="en-US" altLang="zh-CN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5E50F39-A1F0-4A5D-A912-EAE54B4FCE21}"/>
                </a:ext>
              </a:extLst>
            </p:cNvPr>
            <p:cNvCxnSpPr/>
            <p:nvPr/>
          </p:nvCxnSpPr>
          <p:spPr>
            <a:xfrm>
              <a:off x="2245984" y="4997550"/>
              <a:ext cx="0" cy="239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51DEA81-4D48-462E-9F9C-210AF52C6128}"/>
                </a:ext>
              </a:extLst>
            </p:cNvPr>
            <p:cNvSpPr txBox="1"/>
            <p:nvPr/>
          </p:nvSpPr>
          <p:spPr>
            <a:xfrm>
              <a:off x="3780934" y="3845956"/>
              <a:ext cx="342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F66B723-7BEB-434C-97DB-AB971743D07A}"/>
                  </a:ext>
                </a:extLst>
              </p:cNvPr>
              <p:cNvSpPr txBox="1"/>
              <p:nvPr/>
            </p:nvSpPr>
            <p:spPr>
              <a:xfrm>
                <a:off x="5001884" y="3810599"/>
                <a:ext cx="3364875" cy="1327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=(1+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F66B723-7BEB-434C-97DB-AB971743D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4" y="3810599"/>
                <a:ext cx="3364875" cy="1327223"/>
              </a:xfrm>
              <a:prstGeom prst="rect">
                <a:avLst/>
              </a:prstGeom>
              <a:blipFill>
                <a:blip r:embed="rId2"/>
                <a:stretch>
                  <a:fillRect b="-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19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A603F-9A5C-492A-BA5B-3707F167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电压负反馈使放大电路的输出电阻减小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12098-F26E-40F0-919A-C8512B50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52928"/>
            <a:ext cx="7543801" cy="1403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闭环放大电路的输出电阻</a:t>
            </a:r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比无反馈时的开环放大电路的输出电阻</a:t>
            </a:r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</a:rPr>
              <a:t>o</a:t>
            </a:r>
            <a:r>
              <a:rPr lang="zh-CN" altLang="en-US" dirty="0">
                <a:solidFill>
                  <a:schemeClr val="tx1"/>
                </a:solidFill>
              </a:rPr>
              <a:t>减小 （1+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sz="1600" dirty="0">
                <a:solidFill>
                  <a:schemeClr val="tx1"/>
                </a:solidFill>
              </a:rPr>
              <a:t>O</a:t>
            </a:r>
            <a:r>
              <a:rPr lang="en-US" altLang="zh-CN" dirty="0">
                <a:solidFill>
                  <a:schemeClr val="tx1"/>
                </a:solidFill>
              </a:rPr>
              <a:t>F）</a:t>
            </a:r>
            <a:r>
              <a:rPr lang="zh-CN" altLang="en-US" dirty="0">
                <a:solidFill>
                  <a:schemeClr val="tx1"/>
                </a:solidFill>
              </a:rPr>
              <a:t> 倍</a:t>
            </a:r>
          </a:p>
          <a:p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0AE5D94-8F01-4ED6-B746-50332A749541}"/>
              </a:ext>
            </a:extLst>
          </p:cNvPr>
          <p:cNvGrpSpPr/>
          <p:nvPr/>
        </p:nvGrpSpPr>
        <p:grpSpPr>
          <a:xfrm>
            <a:off x="1297578" y="3418287"/>
            <a:ext cx="2420983" cy="2075649"/>
            <a:chOff x="5381897" y="2402630"/>
            <a:chExt cx="3178629" cy="290959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2EABCE-4069-4E09-9CCA-DC7C4B160CEA}"/>
                </a:ext>
              </a:extLst>
            </p:cNvPr>
            <p:cNvSpPr/>
            <p:nvPr/>
          </p:nvSpPr>
          <p:spPr>
            <a:xfrm>
              <a:off x="5381897" y="2402630"/>
              <a:ext cx="2116180" cy="152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1F572D8-38F7-4AC6-9899-474A76276A0B}"/>
                </a:ext>
              </a:extLst>
            </p:cNvPr>
            <p:cNvSpPr/>
            <p:nvPr/>
          </p:nvSpPr>
          <p:spPr>
            <a:xfrm>
              <a:off x="7045229" y="2620446"/>
              <a:ext cx="174172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09C3F5AA-726A-4B76-8E2E-4FD938EC36B9}"/>
                </a:ext>
              </a:extLst>
            </p:cNvPr>
            <p:cNvSpPr/>
            <p:nvPr/>
          </p:nvSpPr>
          <p:spPr>
            <a:xfrm>
              <a:off x="7006038" y="3198467"/>
              <a:ext cx="252554" cy="43149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2446456-914A-44C8-B41E-524E36A2B3DA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7132315" y="2989778"/>
              <a:ext cx="0" cy="720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D77FA803-48D1-4209-9160-2E41F1DFB27D}"/>
                </a:ext>
              </a:extLst>
            </p:cNvPr>
            <p:cNvCxnSpPr>
              <a:stCxn id="10" idx="0"/>
            </p:cNvCxnSpPr>
            <p:nvPr/>
          </p:nvCxnSpPr>
          <p:spPr>
            <a:xfrm rot="5400000" flipH="1" flipV="1">
              <a:off x="7785877" y="1845798"/>
              <a:ext cx="121086" cy="1428211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D6E7625B-9FE9-4316-9D3A-63C0D45A42C3}"/>
                </a:ext>
              </a:extLst>
            </p:cNvPr>
            <p:cNvCxnSpPr>
              <a:stCxn id="11" idx="2"/>
            </p:cNvCxnSpPr>
            <p:nvPr/>
          </p:nvCxnSpPr>
          <p:spPr>
            <a:xfrm rot="16200000" flipH="1">
              <a:off x="7762931" y="2999341"/>
              <a:ext cx="166979" cy="1428211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30D7264-BB5B-40C0-9009-70AE7A7AC715}"/>
                </a:ext>
              </a:extLst>
            </p:cNvPr>
            <p:cNvSpPr/>
            <p:nvPr/>
          </p:nvSpPr>
          <p:spPr>
            <a:xfrm>
              <a:off x="5381897" y="4362994"/>
              <a:ext cx="2116180" cy="949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7E3ACFC7-D366-40BC-9EDA-3575D22B83B8}"/>
                </a:ext>
              </a:extLst>
            </p:cNvPr>
            <p:cNvCxnSpPr/>
            <p:nvPr/>
          </p:nvCxnSpPr>
          <p:spPr>
            <a:xfrm rot="5400000">
              <a:off x="6561907" y="3435530"/>
              <a:ext cx="2124892" cy="252552"/>
            </a:xfrm>
            <a:prstGeom prst="bentConnector3">
              <a:avLst>
                <a:gd name="adj1" fmla="val 963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E8A4DBD8-2D6C-429F-AE7E-3CE50185DA6E}"/>
                </a:ext>
              </a:extLst>
            </p:cNvPr>
            <p:cNvCxnSpPr/>
            <p:nvPr/>
          </p:nvCxnSpPr>
          <p:spPr>
            <a:xfrm rot="5400000">
              <a:off x="7184570" y="4110443"/>
              <a:ext cx="1306287" cy="679272"/>
            </a:xfrm>
            <a:prstGeom prst="bentConnector3">
              <a:avLst>
                <a:gd name="adj1" fmla="val 97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715146A-320C-40AD-B4DD-491C6BE5D764}"/>
                </a:ext>
              </a:extLst>
            </p:cNvPr>
            <p:cNvSpPr txBox="1"/>
            <p:nvPr/>
          </p:nvSpPr>
          <p:spPr>
            <a:xfrm>
              <a:off x="6338299" y="4624252"/>
              <a:ext cx="410830" cy="517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9493EC9-320D-4D49-92E2-5BC149E04DD0}"/>
                </a:ext>
              </a:extLst>
            </p:cNvPr>
            <p:cNvSpPr txBox="1"/>
            <p:nvPr/>
          </p:nvSpPr>
          <p:spPr>
            <a:xfrm>
              <a:off x="6220735" y="3054210"/>
              <a:ext cx="820448" cy="517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361CF1A-F02A-429D-96F1-FB12E674B5B3}"/>
              </a:ext>
            </a:extLst>
          </p:cNvPr>
          <p:cNvCxnSpPr>
            <a:cxnSpLocks/>
          </p:cNvCxnSpPr>
          <p:nvPr/>
        </p:nvCxnSpPr>
        <p:spPr>
          <a:xfrm>
            <a:off x="938997" y="3705410"/>
            <a:ext cx="358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E53603D-E663-4FBB-B494-2DADB5503B35}"/>
              </a:ext>
            </a:extLst>
          </p:cNvPr>
          <p:cNvCxnSpPr/>
          <p:nvPr/>
        </p:nvCxnSpPr>
        <p:spPr>
          <a:xfrm>
            <a:off x="1114697" y="4139929"/>
            <a:ext cx="1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AC856C6-CAF3-4CF6-966E-6E106907CD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4755" y="4359654"/>
            <a:ext cx="1667066" cy="358582"/>
          </a:xfrm>
          <a:prstGeom prst="bentConnector3">
            <a:avLst>
              <a:gd name="adj1" fmla="val 975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EA8CD14-AB1D-4A24-BE00-DD59BF229274}"/>
              </a:ext>
            </a:extLst>
          </p:cNvPr>
          <p:cNvCxnSpPr/>
          <p:nvPr/>
        </p:nvCxnSpPr>
        <p:spPr>
          <a:xfrm rot="16200000" flipH="1">
            <a:off x="774528" y="4480097"/>
            <a:ext cx="863218" cy="182881"/>
          </a:xfrm>
          <a:prstGeom prst="bentConnector3">
            <a:avLst>
              <a:gd name="adj1" fmla="val 974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7972013-B48C-465C-83CD-D060F83E425F}"/>
              </a:ext>
            </a:extLst>
          </p:cNvPr>
          <p:cNvSpPr txBox="1"/>
          <p:nvPr/>
        </p:nvSpPr>
        <p:spPr>
          <a:xfrm>
            <a:off x="2221267" y="3452216"/>
            <a:ext cx="34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6B5687E-4FA4-4E39-8AB0-3FA6A5F579A3}"/>
              </a:ext>
            </a:extLst>
          </p:cNvPr>
          <p:cNvCxnSpPr/>
          <p:nvPr/>
        </p:nvCxnSpPr>
        <p:spPr>
          <a:xfrm>
            <a:off x="3718560" y="3754438"/>
            <a:ext cx="0" cy="49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AADD6BD-CEC5-426B-B9C0-D6E44B7BC72A}"/>
              </a:ext>
            </a:extLst>
          </p:cNvPr>
          <p:cNvSpPr txBox="1"/>
          <p:nvPr/>
        </p:nvSpPr>
        <p:spPr>
          <a:xfrm>
            <a:off x="3380287" y="374374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73CD2F-CC0F-49BB-8D08-D9349136312E}"/>
              </a:ext>
            </a:extLst>
          </p:cNvPr>
          <p:cNvCxnSpPr>
            <a:cxnSpLocks/>
          </p:cNvCxnSpPr>
          <p:nvPr/>
        </p:nvCxnSpPr>
        <p:spPr>
          <a:xfrm flipH="1">
            <a:off x="3187932" y="3487293"/>
            <a:ext cx="386480" cy="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EC8C86B-A4F9-4CAC-B04A-B6EA075E6F5B}"/>
              </a:ext>
            </a:extLst>
          </p:cNvPr>
          <p:cNvSpPr txBox="1"/>
          <p:nvPr/>
        </p:nvSpPr>
        <p:spPr>
          <a:xfrm>
            <a:off x="3279650" y="34186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989DD5-9AC1-43A4-992A-2A9B1AAF97E1}"/>
              </a:ext>
            </a:extLst>
          </p:cNvPr>
          <p:cNvCxnSpPr/>
          <p:nvPr/>
        </p:nvCxnSpPr>
        <p:spPr>
          <a:xfrm>
            <a:off x="1114696" y="5003147"/>
            <a:ext cx="0" cy="26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6A7A7D1-C48A-4EAE-B3E5-CE1BEDC9682B}"/>
                  </a:ext>
                </a:extLst>
              </p:cNvPr>
              <p:cNvSpPr txBox="1"/>
              <p:nvPr/>
            </p:nvSpPr>
            <p:spPr>
              <a:xfrm>
                <a:off x="4571999" y="3837146"/>
                <a:ext cx="3396341" cy="115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6A7A7D1-C48A-4EAE-B3E5-CE1BEDC96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837146"/>
                <a:ext cx="3396341" cy="1156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1C4BF-99A8-43E9-B73F-C247647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C8A90-EE91-42F9-8394-E2A2035A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电流串联负反馈</a:t>
            </a:r>
            <a:endParaRPr lang="en-US" altLang="zh-CN" dirty="0"/>
          </a:p>
          <a:p>
            <a:r>
              <a:rPr lang="zh-CN" altLang="en-US" dirty="0"/>
              <a:t>电压串联负反馈</a:t>
            </a:r>
            <a:endParaRPr lang="en-US" altLang="zh-CN" dirty="0"/>
          </a:p>
          <a:p>
            <a:r>
              <a:rPr lang="zh-CN" altLang="en-US" dirty="0"/>
              <a:t>电流并联负反馈</a:t>
            </a:r>
            <a:endParaRPr lang="en-US" altLang="zh-CN" dirty="0"/>
          </a:p>
          <a:p>
            <a:r>
              <a:rPr lang="zh-CN" altLang="en-US" dirty="0"/>
              <a:t>电压并联负反馈</a:t>
            </a:r>
            <a:endParaRPr lang="en-US" altLang="zh-CN" dirty="0"/>
          </a:p>
          <a:p>
            <a:r>
              <a:rPr lang="zh-CN" altLang="en-US" dirty="0"/>
              <a:t>瞬时极性法判断反馈性质</a:t>
            </a:r>
            <a:endParaRPr lang="en-US" altLang="zh-CN" dirty="0"/>
          </a:p>
          <a:p>
            <a:r>
              <a:rPr lang="zh-CN" altLang="en-US" dirty="0"/>
              <a:t>负反馈的作用：稳定被反馈量。</a:t>
            </a:r>
          </a:p>
        </p:txBody>
      </p:sp>
    </p:spTree>
    <p:extLst>
      <p:ext uri="{BB962C8B-B14F-4D97-AF65-F5344CB8AC3E}">
        <p14:creationId xmlns:p14="http://schemas.microsoft.com/office/powerpoint/2010/main" val="579202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85511-C59F-4F12-BAE2-0C37D1F3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F40F9-3C88-48EE-958C-72AF2F8C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，</a:t>
            </a:r>
            <a:r>
              <a:rPr lang="en-US" altLang="zh-CN" dirty="0"/>
              <a:t>4.5</a:t>
            </a:r>
            <a:r>
              <a:rPr lang="zh-CN" altLang="en-US" dirty="0"/>
              <a:t>，</a:t>
            </a:r>
            <a:r>
              <a:rPr lang="en-US" altLang="zh-CN" dirty="0"/>
              <a:t>4.7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8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11" name="Rectangle 23">
            <a:extLst>
              <a:ext uri="{FF2B5EF4-FFF2-40B4-BE49-F238E27FC236}">
                <a16:creationId xmlns:a16="http://schemas.microsoft.com/office/drawing/2014/main" id="{0DD71B62-25F1-40A2-BBA7-09EA3C971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反馈的分类</a:t>
            </a:r>
            <a:endParaRPr lang="en-US" altLang="zh-CN" dirty="0"/>
          </a:p>
        </p:txBody>
      </p:sp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2E7AC621-371F-41F8-87FE-CB3B337C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6E6F90-EAA3-49F1-A2F1-3359048F2906}" type="slidenum">
              <a:rPr lang="en-US" altLang="zh-CN" noProof="0" smtClean="0"/>
              <a:pPr lvl="0"/>
              <a:t>3</a:t>
            </a:fld>
            <a:endParaRPr lang="en-US" altLang="zh-CN" noProof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2988ECB-B364-4A40-B1A9-1AB427070A9A}"/>
              </a:ext>
            </a:extLst>
          </p:cNvPr>
          <p:cNvGrpSpPr/>
          <p:nvPr/>
        </p:nvGrpSpPr>
        <p:grpSpPr>
          <a:xfrm>
            <a:off x="1420238" y="1614183"/>
            <a:ext cx="5818762" cy="1251561"/>
            <a:chOff x="1828800" y="1219200"/>
            <a:chExt cx="5867400" cy="1620838"/>
          </a:xfrm>
        </p:grpSpPr>
        <p:grpSp>
          <p:nvGrpSpPr>
            <p:cNvPr id="345124" name="Group 36">
              <a:extLst>
                <a:ext uri="{FF2B5EF4-FFF2-40B4-BE49-F238E27FC236}">
                  <a16:creationId xmlns:a16="http://schemas.microsoft.com/office/drawing/2014/main" id="{A142CDD7-C38F-4AE6-9193-090181F48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219200"/>
              <a:ext cx="5867400" cy="1620838"/>
              <a:chOff x="1152" y="768"/>
              <a:chExt cx="3696" cy="1021"/>
            </a:xfrm>
          </p:grpSpPr>
          <p:sp>
            <p:nvSpPr>
              <p:cNvPr id="345092" name="Rectangle 4">
                <a:extLst>
                  <a:ext uri="{FF2B5EF4-FFF2-40B4-BE49-F238E27FC236}">
                    <a16:creationId xmlns:a16="http://schemas.microsoft.com/office/drawing/2014/main" id="{F5B2141B-D666-45C5-BC7C-14E29FEF2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768"/>
                <a:ext cx="768" cy="33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FF66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rgbClr val="99FF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5093" name="Rectangle 5">
                <a:extLst>
                  <a:ext uri="{FF2B5EF4-FFF2-40B4-BE49-F238E27FC236}">
                    <a16:creationId xmlns:a16="http://schemas.microsoft.com/office/drawing/2014/main" id="{E73F96DD-D52A-401D-A54F-B082164CE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104"/>
                <a:ext cx="768" cy="33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FFFF66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5094" name="Rectangle 6">
                <a:extLst>
                  <a:ext uri="{FF2B5EF4-FFF2-40B4-BE49-F238E27FC236}">
                    <a16:creationId xmlns:a16="http://schemas.microsoft.com/office/drawing/2014/main" id="{8FD5436A-24F1-411A-A0BF-DD3044531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440"/>
                <a:ext cx="768" cy="33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CFF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rgbClr val="66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5095" name="Rectangle 7">
                <a:extLst>
                  <a:ext uri="{FF2B5EF4-FFF2-40B4-BE49-F238E27FC236}">
                    <a16:creationId xmlns:a16="http://schemas.microsoft.com/office/drawing/2014/main" id="{F5547B5D-B279-4A1A-BDB6-6B763BB49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440"/>
                <a:ext cx="768" cy="33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CC66FF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rgbClr val="CC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5096" name="Rectangle 8">
                <a:extLst>
                  <a:ext uri="{FF2B5EF4-FFF2-40B4-BE49-F238E27FC236}">
                    <a16:creationId xmlns:a16="http://schemas.microsoft.com/office/drawing/2014/main" id="{B65E73A4-773A-4679-8297-E5AC16E85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768"/>
                <a:ext cx="768" cy="33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FF9933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5097" name="Text Box 9">
                <a:extLst>
                  <a:ext uri="{FF2B5EF4-FFF2-40B4-BE49-F238E27FC236}">
                    <a16:creationId xmlns:a16="http://schemas.microsoft.com/office/drawing/2014/main" id="{850B6499-414C-4D52-AB1B-F59E9D380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816"/>
                <a:ext cx="528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电压</a:t>
                </a:r>
              </a:p>
            </p:txBody>
          </p:sp>
          <p:sp>
            <p:nvSpPr>
              <p:cNvPr id="345098" name="Text Box 10">
                <a:extLst>
                  <a:ext uri="{FF2B5EF4-FFF2-40B4-BE49-F238E27FC236}">
                    <a16:creationId xmlns:a16="http://schemas.microsoft.com/office/drawing/2014/main" id="{5D9D85CE-4A9F-46B4-8AAE-AF888C9750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488"/>
                <a:ext cx="624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电流</a:t>
                </a:r>
              </a:p>
            </p:txBody>
          </p:sp>
          <p:sp>
            <p:nvSpPr>
              <p:cNvPr id="345099" name="Text Box 11">
                <a:extLst>
                  <a:ext uri="{FF2B5EF4-FFF2-40B4-BE49-F238E27FC236}">
                    <a16:creationId xmlns:a16="http://schemas.microsoft.com/office/drawing/2014/main" id="{069A4FBB-5ACD-4DF0-A216-785F9305B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816"/>
                <a:ext cx="624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串联</a:t>
                </a:r>
              </a:p>
            </p:txBody>
          </p:sp>
          <p:sp>
            <p:nvSpPr>
              <p:cNvPr id="345100" name="Text Box 12">
                <a:extLst>
                  <a:ext uri="{FF2B5EF4-FFF2-40B4-BE49-F238E27FC236}">
                    <a16:creationId xmlns:a16="http://schemas.microsoft.com/office/drawing/2014/main" id="{92D6744D-68E9-4F03-B123-7FF497144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88"/>
                <a:ext cx="688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并联</a:t>
                </a:r>
              </a:p>
            </p:txBody>
          </p:sp>
          <p:sp>
            <p:nvSpPr>
              <p:cNvPr id="345101" name="Text Box 13">
                <a:extLst>
                  <a:ext uri="{FF2B5EF4-FFF2-40B4-BE49-F238E27FC236}">
                    <a16:creationId xmlns:a16="http://schemas.microsoft.com/office/drawing/2014/main" id="{536A815B-3444-4182-8A1E-C0348F866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9" y="1117"/>
                <a:ext cx="768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负反馈</a:t>
                </a:r>
              </a:p>
            </p:txBody>
          </p:sp>
        </p:grpSp>
        <p:sp>
          <p:nvSpPr>
            <p:cNvPr id="345102" name="Line 14">
              <a:extLst>
                <a:ext uri="{FF2B5EF4-FFF2-40B4-BE49-F238E27FC236}">
                  <a16:creationId xmlns:a16="http://schemas.microsoft.com/office/drawing/2014/main" id="{9F055FB1-B489-472D-8468-244364C7F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1447800"/>
              <a:ext cx="1219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5103" name="Line 15">
              <a:extLst>
                <a:ext uri="{FF2B5EF4-FFF2-40B4-BE49-F238E27FC236}">
                  <a16:creationId xmlns:a16="http://schemas.microsoft.com/office/drawing/2014/main" id="{AFA3AF3B-0919-4B3A-9618-0BD6100D6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2590800"/>
              <a:ext cx="1219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5104" name="Line 16">
              <a:extLst>
                <a:ext uri="{FF2B5EF4-FFF2-40B4-BE49-F238E27FC236}">
                  <a16:creationId xmlns:a16="http://schemas.microsoft.com/office/drawing/2014/main" id="{1EB66003-C311-440A-8D9C-5EB039DA6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000" y="1600200"/>
              <a:ext cx="1219200" cy="838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5105" name="Line 17">
              <a:extLst>
                <a:ext uri="{FF2B5EF4-FFF2-40B4-BE49-F238E27FC236}">
                  <a16:creationId xmlns:a16="http://schemas.microsoft.com/office/drawing/2014/main" id="{5C533537-B24C-4CF1-84FC-839108314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1600200"/>
              <a:ext cx="1219200" cy="914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5106" name="Line 18">
              <a:extLst>
                <a:ext uri="{FF2B5EF4-FFF2-40B4-BE49-F238E27FC236}">
                  <a16:creationId xmlns:a16="http://schemas.microsoft.com/office/drawing/2014/main" id="{AF009696-BBCB-4B2D-B84A-0013D50B5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447800"/>
              <a:ext cx="9906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5107" name="Line 19">
              <a:extLst>
                <a:ext uri="{FF2B5EF4-FFF2-40B4-BE49-F238E27FC236}">
                  <a16:creationId xmlns:a16="http://schemas.microsoft.com/office/drawing/2014/main" id="{8DB90DA0-AF56-469D-AD52-CEA5160B5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6400" y="2133600"/>
              <a:ext cx="9906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5113" name="Text Box 25">
            <a:extLst>
              <a:ext uri="{FF2B5EF4-FFF2-40B4-BE49-F238E27FC236}">
                <a16:creationId xmlns:a16="http://schemas.microsoft.com/office/drawing/2014/main" id="{432DC1FD-213B-4FA8-B6CD-7F18A78F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852738"/>
            <a:ext cx="723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GulimChe" panose="020B0609000101010101" pitchFamily="49" charset="-127"/>
                <a:cs typeface="+mn-cs"/>
              </a:rPr>
              <a:t>☞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将输出的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电压信号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反送到输入端称为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电压反馈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345114" name="Text Box 26">
            <a:extLst>
              <a:ext uri="{FF2B5EF4-FFF2-40B4-BE49-F238E27FC236}">
                <a16:creationId xmlns:a16="http://schemas.microsoft.com/office/drawing/2014/main" id="{9DCC307F-5C43-4F8E-B33F-4531C93AE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723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GulimChe" panose="020B0609000101010101" pitchFamily="49" charset="-127"/>
                <a:cs typeface="+mn-cs"/>
              </a:rPr>
              <a:t>☞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将输出的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电流信号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反送到输入端称为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电流反馈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345115" name="Text Box 27">
            <a:extLst>
              <a:ext uri="{FF2B5EF4-FFF2-40B4-BE49-F238E27FC236}">
                <a16:creationId xmlns:a16="http://schemas.microsoft.com/office/drawing/2014/main" id="{9316AC5A-4999-497E-A319-6290F636E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100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GulimChe" panose="020B0609000101010101" pitchFamily="49" charset="-127"/>
                <a:cs typeface="+mn-cs"/>
              </a:rPr>
              <a:t>☞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反馈信号在输入端与输入信号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串联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称为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串联反馈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345116" name="Text Box 28">
            <a:extLst>
              <a:ext uri="{FF2B5EF4-FFF2-40B4-BE49-F238E27FC236}">
                <a16:creationId xmlns:a16="http://schemas.microsoft.com/office/drawing/2014/main" id="{27A3B5FB-0CF5-4568-A117-7E8286070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6720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GulimChe" panose="020B0609000101010101" pitchFamily="49" charset="-127"/>
                <a:cs typeface="+mn-cs"/>
              </a:rPr>
              <a:t>☞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反馈信号在输入端与输入信号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并联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称为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并联反馈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345117" name="Text Box 29">
            <a:extLst>
              <a:ext uri="{FF2B5EF4-FFF2-40B4-BE49-F238E27FC236}">
                <a16:creationId xmlns:a16="http://schemas.microsoft.com/office/drawing/2014/main" id="{DAF90777-27FE-4887-8DEC-C9015CACE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24400"/>
            <a:ext cx="7978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GulimChe" panose="020B0609000101010101" pitchFamily="49" charset="-127"/>
                <a:cs typeface="+mn-cs"/>
              </a:rPr>
              <a:t>☞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反馈信号使净输入量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减少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负反馈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，反之为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正反馈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345120" name="Text Box 32">
            <a:extLst>
              <a:ext uri="{FF2B5EF4-FFF2-40B4-BE49-F238E27FC236}">
                <a16:creationId xmlns:a16="http://schemas.microsoft.com/office/drawing/2014/main" id="{EAB63227-7C7F-4C2C-A88B-56908B95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7620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GulimChe" panose="020B0609000101010101" pitchFamily="49" charset="-127"/>
                <a:cs typeface="+mn-cs"/>
              </a:rPr>
              <a:t>☞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对放大器而言，信号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输入端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基极、 发射极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13" grpId="0" autoUpdateAnimBg="0"/>
      <p:bldP spid="345114" grpId="0" autoUpdateAnimBg="0"/>
      <p:bldP spid="345115" grpId="0" autoUpdateAnimBg="0"/>
      <p:bldP spid="345116" grpId="0" autoUpdateAnimBg="0"/>
      <p:bldP spid="345117" grpId="0" autoUpdateAnimBg="0"/>
      <p:bldP spid="3451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灯片编号占位符 3">
            <a:extLst>
              <a:ext uri="{FF2B5EF4-FFF2-40B4-BE49-F238E27FC236}">
                <a16:creationId xmlns:a16="http://schemas.microsoft.com/office/drawing/2014/main" id="{B2241174-9C76-41BB-BF96-01045E9E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C203D9-09A7-4941-9FF2-07ACA5C7FA7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CD1199D5-7A11-460C-9920-4E5BDFDC9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44" y="671513"/>
            <a:ext cx="8431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：指出下图电路的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元件，说明其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反馈类型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组态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346116" name="Text Box 4">
            <a:extLst>
              <a:ext uri="{FF2B5EF4-FFF2-40B4-BE49-F238E27FC236}">
                <a16:creationId xmlns:a16="http://schemas.microsoft.com/office/drawing/2014/main" id="{049E1BEF-FC7E-45EF-ACBD-893237E92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1.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交流反馈元件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6117" name="Text Box 5">
            <a:extLst>
              <a:ext uri="{FF2B5EF4-FFF2-40B4-BE49-F238E27FC236}">
                <a16:creationId xmlns:a16="http://schemas.microsoft.com/office/drawing/2014/main" id="{2C84DC79-4E8F-4B72-AECC-FF29FB39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24400"/>
            <a:ext cx="414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由图可知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346118" name="Text Box 6">
            <a:extLst>
              <a:ext uri="{FF2B5EF4-FFF2-40B4-BE49-F238E27FC236}">
                <a16:creationId xmlns:a16="http://schemas.microsoft.com/office/drawing/2014/main" id="{9E61813D-FEBA-4855-8EEA-D29B7DE8A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反馈量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使净输入量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减少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故为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负反馈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346119" name="Text Box 7">
            <a:extLst>
              <a:ext uri="{FF2B5EF4-FFF2-40B4-BE49-F238E27FC236}">
                <a16:creationId xmlns:a16="http://schemas.microsoft.com/office/drawing/2014/main" id="{03FA6D04-8CCF-4519-8AB3-DDCEDC6B7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76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3.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串联、并联反馈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</a:p>
        </p:txBody>
      </p:sp>
      <p:sp>
        <p:nvSpPr>
          <p:cNvPr id="346120" name="Text Box 8">
            <a:extLst>
              <a:ext uri="{FF2B5EF4-FFF2-40B4-BE49-F238E27FC236}">
                <a16:creationId xmlns:a16="http://schemas.microsoft.com/office/drawing/2014/main" id="{49B811C6-5B96-47A9-9BFD-C8E72786C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故为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串联反馈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</p:txBody>
      </p:sp>
      <p:grpSp>
        <p:nvGrpSpPr>
          <p:cNvPr id="346121" name="Group 9">
            <a:extLst>
              <a:ext uri="{FF2B5EF4-FFF2-40B4-BE49-F238E27FC236}">
                <a16:creationId xmlns:a16="http://schemas.microsoft.com/office/drawing/2014/main" id="{62369F18-037B-4366-B955-D798A8296D8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267200"/>
            <a:ext cx="1905000" cy="1371600"/>
            <a:chOff x="4224" y="2688"/>
            <a:chExt cx="1200" cy="864"/>
          </a:xfrm>
        </p:grpSpPr>
        <p:sp>
          <p:nvSpPr>
            <p:cNvPr id="346122" name="Oval 10">
              <a:extLst>
                <a:ext uri="{FF2B5EF4-FFF2-40B4-BE49-F238E27FC236}">
                  <a16:creationId xmlns:a16="http://schemas.microsoft.com/office/drawing/2014/main" id="{7849248D-591E-4463-B373-52F46D323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123" name="Oval 11">
              <a:extLst>
                <a:ext uri="{FF2B5EF4-FFF2-40B4-BE49-F238E27FC236}">
                  <a16:creationId xmlns:a16="http://schemas.microsoft.com/office/drawing/2014/main" id="{93B93848-62C4-4728-B0DB-4F3A8F92E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1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124" name="Line 12">
              <a:extLst>
                <a:ext uri="{FF2B5EF4-FFF2-40B4-BE49-F238E27FC236}">
                  <a16:creationId xmlns:a16="http://schemas.microsoft.com/office/drawing/2014/main" id="{FE0A6665-AC87-4E23-B312-F3D7A6E6D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68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125" name="Line 13">
              <a:extLst>
                <a:ext uri="{FF2B5EF4-FFF2-40B4-BE49-F238E27FC236}">
                  <a16:creationId xmlns:a16="http://schemas.microsoft.com/office/drawing/2014/main" id="{E0CC0602-5CEA-4CB9-986B-6589D0CBA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68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126" name="Line 14">
              <a:extLst>
                <a:ext uri="{FF2B5EF4-FFF2-40B4-BE49-F238E27FC236}">
                  <a16:creationId xmlns:a16="http://schemas.microsoft.com/office/drawing/2014/main" id="{028204C0-DEB0-4626-A82A-73E144C0A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127" name="Line 15">
              <a:extLst>
                <a:ext uri="{FF2B5EF4-FFF2-40B4-BE49-F238E27FC236}">
                  <a16:creationId xmlns:a16="http://schemas.microsoft.com/office/drawing/2014/main" id="{C538B43A-3BE0-4240-B3BC-1433355E0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83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128" name="Line 16">
              <a:extLst>
                <a:ext uri="{FF2B5EF4-FFF2-40B4-BE49-F238E27FC236}">
                  <a16:creationId xmlns:a16="http://schemas.microsoft.com/office/drawing/2014/main" id="{243228AA-3744-45C2-AA52-E405AD461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129" name="Line 17">
              <a:extLst>
                <a:ext uri="{FF2B5EF4-FFF2-40B4-BE49-F238E27FC236}">
                  <a16:creationId xmlns:a16="http://schemas.microsoft.com/office/drawing/2014/main" id="{12C0C006-1785-43C9-B5D1-661C94479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92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130" name="Text Box 18">
              <a:extLst>
                <a:ext uri="{FF2B5EF4-FFF2-40B4-BE49-F238E27FC236}">
                  <a16:creationId xmlns:a16="http://schemas.microsoft.com/office/drawing/2014/main" id="{A795A21C-F8A5-4768-A343-8EF88FBA1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8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be</a:t>
              </a:r>
            </a:p>
          </p:txBody>
        </p:sp>
        <p:sp>
          <p:nvSpPr>
            <p:cNvPr id="346131" name="Text Box 19">
              <a:extLst>
                <a:ext uri="{FF2B5EF4-FFF2-40B4-BE49-F238E27FC236}">
                  <a16:creationId xmlns:a16="http://schemas.microsoft.com/office/drawing/2014/main" id="{07C1F167-6EBE-4457-859B-EC52FD1E2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12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e</a:t>
              </a:r>
            </a:p>
          </p:txBody>
        </p:sp>
        <p:sp>
          <p:nvSpPr>
            <p:cNvPr id="346132" name="Text Box 20">
              <a:extLst>
                <a:ext uri="{FF2B5EF4-FFF2-40B4-BE49-F238E27FC236}">
                  <a16:creationId xmlns:a16="http://schemas.microsoft.com/office/drawing/2014/main" id="{87D1825A-DAEC-4B99-975A-47556AC61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97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</a:p>
          </p:txBody>
        </p:sp>
      </p:grpSp>
      <p:sp>
        <p:nvSpPr>
          <p:cNvPr id="346133" name="Text Box 21">
            <a:extLst>
              <a:ext uri="{FF2B5EF4-FFF2-40B4-BE49-F238E27FC236}">
                <a16:creationId xmlns:a16="http://schemas.microsoft.com/office/drawing/2014/main" id="{B45D8A36-C6DE-4C68-8566-203D3F211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050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2.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电流、电压反馈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</a:p>
        </p:txBody>
      </p:sp>
      <p:sp>
        <p:nvSpPr>
          <p:cNvPr id="346134" name="Text Box 22">
            <a:extLst>
              <a:ext uri="{FF2B5EF4-FFF2-40B4-BE49-F238E27FC236}">
                <a16:creationId xmlns:a16="http://schemas.microsoft.com/office/drawing/2014/main" id="{51560AD2-07D3-4B94-AB74-E48BF4E8E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72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E1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将输出电流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后反馈到输入端（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故为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6135" name="Text Box 23">
            <a:extLst>
              <a:ext uri="{FF2B5EF4-FFF2-40B4-BE49-F238E27FC236}">
                <a16:creationId xmlns:a16="http://schemas.microsoft.com/office/drawing/2014/main" id="{81CCC029-8F14-40CB-888F-B7CF9A41D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8674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综上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电流串联负反馈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</a:p>
        </p:txBody>
      </p:sp>
      <p:sp>
        <p:nvSpPr>
          <p:cNvPr id="346194" name="Rectangle 82">
            <a:extLst>
              <a:ext uri="{FF2B5EF4-FFF2-40B4-BE49-F238E27FC236}">
                <a16:creationId xmlns:a16="http://schemas.microsoft.com/office/drawing/2014/main" id="{DA1F75B0-E308-4A5D-87BD-507EA51C0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217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4.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正、负反馈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</a:p>
        </p:txBody>
      </p:sp>
      <p:sp>
        <p:nvSpPr>
          <p:cNvPr id="346195" name="Rectangle 83">
            <a:extLst>
              <a:ext uri="{FF2B5EF4-FFF2-40B4-BE49-F238E27FC236}">
                <a16:creationId xmlns:a16="http://schemas.microsoft.com/office/drawing/2014/main" id="{25402C03-42F8-49B3-8146-0F1CA716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447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E1</a:t>
            </a:r>
          </a:p>
        </p:txBody>
      </p:sp>
      <p:grpSp>
        <p:nvGrpSpPr>
          <p:cNvPr id="346246" name="Group 134">
            <a:extLst>
              <a:ext uri="{FF2B5EF4-FFF2-40B4-BE49-F238E27FC236}">
                <a16:creationId xmlns:a16="http://schemas.microsoft.com/office/drawing/2014/main" id="{803491D7-ACA3-43CE-B5FC-BBF31FB8F2A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412875"/>
            <a:ext cx="2743200" cy="2663825"/>
            <a:chOff x="3696" y="890"/>
            <a:chExt cx="1728" cy="1678"/>
          </a:xfrm>
        </p:grpSpPr>
        <p:sp>
          <p:nvSpPr>
            <p:cNvPr id="346245" name="AutoShape 133">
              <a:extLst>
                <a:ext uri="{FF2B5EF4-FFF2-40B4-BE49-F238E27FC236}">
                  <a16:creationId xmlns:a16="http://schemas.microsoft.com/office/drawing/2014/main" id="{ACBF6ECB-7669-433A-8923-28A83555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90"/>
              <a:ext cx="1679" cy="1678"/>
            </a:xfrm>
            <a:prstGeom prst="roundRect">
              <a:avLst>
                <a:gd name="adj" fmla="val 16667"/>
              </a:avLst>
            </a:prstGeom>
            <a:solidFill>
              <a:srgbClr val="99FF33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46217" name="Group 105">
              <a:extLst>
                <a:ext uri="{FF2B5EF4-FFF2-40B4-BE49-F238E27FC236}">
                  <a16:creationId xmlns:a16="http://schemas.microsoft.com/office/drawing/2014/main" id="{03A97FF7-94B6-488E-99A2-1DD7D65273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890"/>
              <a:ext cx="1728" cy="1632"/>
              <a:chOff x="3792" y="912"/>
              <a:chExt cx="1728" cy="1632"/>
            </a:xfrm>
          </p:grpSpPr>
          <p:sp>
            <p:nvSpPr>
              <p:cNvPr id="346138" name="Line 26">
                <a:extLst>
                  <a:ext uri="{FF2B5EF4-FFF2-40B4-BE49-F238E27FC236}">
                    <a16:creationId xmlns:a16="http://schemas.microsoft.com/office/drawing/2014/main" id="{2DAC9CB8-03A8-4FDB-9E3F-0FD523223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056"/>
                <a:ext cx="0" cy="4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46139" name="Group 27">
                <a:extLst>
                  <a:ext uri="{FF2B5EF4-FFF2-40B4-BE49-F238E27FC236}">
                    <a16:creationId xmlns:a16="http://schemas.microsoft.com/office/drawing/2014/main" id="{10DBE9EC-66A1-45A5-8FAF-7DE4B2F2F4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392"/>
                <a:ext cx="48" cy="96"/>
                <a:chOff x="4896" y="2736"/>
                <a:chExt cx="48" cy="96"/>
              </a:xfrm>
            </p:grpSpPr>
            <p:sp>
              <p:nvSpPr>
                <p:cNvPr id="346140" name="Line 28">
                  <a:extLst>
                    <a:ext uri="{FF2B5EF4-FFF2-40B4-BE49-F238E27FC236}">
                      <a16:creationId xmlns:a16="http://schemas.microsoft.com/office/drawing/2014/main" id="{85665D1B-9F43-4369-BEDD-5842FFCB0B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6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6141" name="Line 29">
                  <a:extLst>
                    <a:ext uri="{FF2B5EF4-FFF2-40B4-BE49-F238E27FC236}">
                      <a16:creationId xmlns:a16="http://schemas.microsoft.com/office/drawing/2014/main" id="{8064AB75-4B6F-4492-8EFC-B80D3B935C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6142" name="Text Box 30">
                <a:extLst>
                  <a:ext uri="{FF2B5EF4-FFF2-40B4-BE49-F238E27FC236}">
                    <a16:creationId xmlns:a16="http://schemas.microsoft.com/office/drawing/2014/main" id="{E9CF6CD1-80BC-4196-BC60-027DB2DA9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24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+</a:t>
                </a:r>
              </a:p>
            </p:txBody>
          </p:sp>
          <p:sp>
            <p:nvSpPr>
              <p:cNvPr id="346143" name="Oval 31">
                <a:extLst>
                  <a:ext uri="{FF2B5EF4-FFF2-40B4-BE49-F238E27FC236}">
                    <a16:creationId xmlns:a16="http://schemas.microsoft.com/office/drawing/2014/main" id="{0B8D4ED2-E24A-4121-A740-7F4927AAB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44" name="Line 32">
                <a:extLst>
                  <a:ext uri="{FF2B5EF4-FFF2-40B4-BE49-F238E27FC236}">
                    <a16:creationId xmlns:a16="http://schemas.microsoft.com/office/drawing/2014/main" id="{906B6F39-019B-45F0-B30E-26816113D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63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46145" name="Group 33">
                <a:extLst>
                  <a:ext uri="{FF2B5EF4-FFF2-40B4-BE49-F238E27FC236}">
                    <a16:creationId xmlns:a16="http://schemas.microsoft.com/office/drawing/2014/main" id="{5036FE52-0D3F-43BE-A6E7-7FA38805E2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0" y="1584"/>
                <a:ext cx="48" cy="96"/>
                <a:chOff x="3888" y="2928"/>
                <a:chExt cx="48" cy="96"/>
              </a:xfrm>
            </p:grpSpPr>
            <p:sp>
              <p:nvSpPr>
                <p:cNvPr id="346146" name="Line 34">
                  <a:extLst>
                    <a:ext uri="{FF2B5EF4-FFF2-40B4-BE49-F238E27FC236}">
                      <a16:creationId xmlns:a16="http://schemas.microsoft.com/office/drawing/2014/main" id="{49A3DDCE-868C-430C-8FBD-C69BF2981E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292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6147" name="Line 35">
                  <a:extLst>
                    <a:ext uri="{FF2B5EF4-FFF2-40B4-BE49-F238E27FC236}">
                      <a16:creationId xmlns:a16="http://schemas.microsoft.com/office/drawing/2014/main" id="{CD340BA2-665A-4814-B807-91B1BA46C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292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6152" name="Rectangle 40">
                <a:extLst>
                  <a:ext uri="{FF2B5EF4-FFF2-40B4-BE49-F238E27FC236}">
                    <a16:creationId xmlns:a16="http://schemas.microsoft.com/office/drawing/2014/main" id="{981E38B8-C271-47E7-9BA3-E4C7CE0C7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53" name="Line 41">
                <a:extLst>
                  <a:ext uri="{FF2B5EF4-FFF2-40B4-BE49-F238E27FC236}">
                    <a16:creationId xmlns:a16="http://schemas.microsoft.com/office/drawing/2014/main" id="{5B53AEAE-19B5-4B05-BB5B-D3BBCA8CC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05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55" name="Line 43">
                <a:extLst>
                  <a:ext uri="{FF2B5EF4-FFF2-40B4-BE49-F238E27FC236}">
                    <a16:creationId xmlns:a16="http://schemas.microsoft.com/office/drawing/2014/main" id="{67105B0F-5BF7-4925-96A8-DAD34C545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1623"/>
                <a:ext cx="432" cy="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56" name="Line 44">
                <a:extLst>
                  <a:ext uri="{FF2B5EF4-FFF2-40B4-BE49-F238E27FC236}">
                    <a16:creationId xmlns:a16="http://schemas.microsoft.com/office/drawing/2014/main" id="{718C6737-6630-4782-B334-CCA8F224B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27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57" name="Line 45">
                <a:extLst>
                  <a:ext uri="{FF2B5EF4-FFF2-40B4-BE49-F238E27FC236}">
                    <a16:creationId xmlns:a16="http://schemas.microsoft.com/office/drawing/2014/main" id="{D1630AB7-A98F-430C-B4E5-E5FE39714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1479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58" name="Line 46">
                <a:extLst>
                  <a:ext uri="{FF2B5EF4-FFF2-40B4-BE49-F238E27FC236}">
                    <a16:creationId xmlns:a16="http://schemas.microsoft.com/office/drawing/2014/main" id="{97231FD9-946C-4314-8A38-31CA52C61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623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60" name="Line 48">
                <a:extLst>
                  <a:ext uri="{FF2B5EF4-FFF2-40B4-BE49-F238E27FC236}">
                    <a16:creationId xmlns:a16="http://schemas.microsoft.com/office/drawing/2014/main" id="{A4B8C8CC-0382-4973-9F5C-EC7A957A6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056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61" name="Line 49">
                <a:extLst>
                  <a:ext uri="{FF2B5EF4-FFF2-40B4-BE49-F238E27FC236}">
                    <a16:creationId xmlns:a16="http://schemas.microsoft.com/office/drawing/2014/main" id="{9B5DC17E-0843-46ED-A07B-CD7480BF2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728"/>
                <a:ext cx="0" cy="7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63" name="Line 51">
                <a:extLst>
                  <a:ext uri="{FF2B5EF4-FFF2-40B4-BE49-F238E27FC236}">
                    <a16:creationId xmlns:a16="http://schemas.microsoft.com/office/drawing/2014/main" id="{834EB76D-EC41-42AE-888D-6072332A3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64" name="Oval 52">
                <a:extLst>
                  <a:ext uri="{FF2B5EF4-FFF2-40B4-BE49-F238E27FC236}">
                    <a16:creationId xmlns:a16="http://schemas.microsoft.com/office/drawing/2014/main" id="{290F603D-DB3A-4764-A187-99F8CBDC6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0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65" name="Line 53">
                <a:extLst>
                  <a:ext uri="{FF2B5EF4-FFF2-40B4-BE49-F238E27FC236}">
                    <a16:creationId xmlns:a16="http://schemas.microsoft.com/office/drawing/2014/main" id="{8A1563C9-42A2-4530-ABAB-3B64C9775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44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66" name="Line 54">
                <a:extLst>
                  <a:ext uri="{FF2B5EF4-FFF2-40B4-BE49-F238E27FC236}">
                    <a16:creationId xmlns:a16="http://schemas.microsoft.com/office/drawing/2014/main" id="{FF42FC25-D46D-40DE-A83F-3643FE688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144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68" name="Line 56">
                <a:extLst>
                  <a:ext uri="{FF2B5EF4-FFF2-40B4-BE49-F238E27FC236}">
                    <a16:creationId xmlns:a16="http://schemas.microsoft.com/office/drawing/2014/main" id="{31BFB996-8622-4771-9555-4CA7DAC77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69" name="Line 57">
                <a:extLst>
                  <a:ext uri="{FF2B5EF4-FFF2-40B4-BE49-F238E27FC236}">
                    <a16:creationId xmlns:a16="http://schemas.microsoft.com/office/drawing/2014/main" id="{D22695DA-FA22-4205-A410-6B73B9548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35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70" name="Line 58">
                <a:extLst>
                  <a:ext uri="{FF2B5EF4-FFF2-40B4-BE49-F238E27FC236}">
                    <a16:creationId xmlns:a16="http://schemas.microsoft.com/office/drawing/2014/main" id="{537022DB-1373-4E56-B830-677A7CCB3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776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71" name="Line 59">
                <a:extLst>
                  <a:ext uri="{FF2B5EF4-FFF2-40B4-BE49-F238E27FC236}">
                    <a16:creationId xmlns:a16="http://schemas.microsoft.com/office/drawing/2014/main" id="{E85DF507-4B12-4416-9FD9-51E1B6DD2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1584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72" name="Text Box 60">
                <a:extLst>
                  <a:ext uri="{FF2B5EF4-FFF2-40B4-BE49-F238E27FC236}">
                    <a16:creationId xmlns:a16="http://schemas.microsoft.com/office/drawing/2014/main" id="{4DC68908-A724-42CB-8569-125D01701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200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B1</a:t>
                </a:r>
              </a:p>
            </p:txBody>
          </p:sp>
          <p:sp>
            <p:nvSpPr>
              <p:cNvPr id="346173" name="Text Box 61">
                <a:extLst>
                  <a:ext uri="{FF2B5EF4-FFF2-40B4-BE49-F238E27FC236}">
                    <a16:creationId xmlns:a16="http://schemas.microsoft.com/office/drawing/2014/main" id="{4A0E9670-F078-402F-987C-BDB47E5A3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912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cc</a:t>
                </a:r>
              </a:p>
            </p:txBody>
          </p:sp>
          <p:sp>
            <p:nvSpPr>
              <p:cNvPr id="346174" name="Text Box 62">
                <a:extLst>
                  <a:ext uri="{FF2B5EF4-FFF2-40B4-BE49-F238E27FC236}">
                    <a16:creationId xmlns:a16="http://schemas.microsoft.com/office/drawing/2014/main" id="{721B7ED4-19A9-46DA-8753-2759CD51F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1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Rc</a:t>
                </a:r>
              </a:p>
            </p:txBody>
          </p:sp>
          <p:sp>
            <p:nvSpPr>
              <p:cNvPr id="346175" name="Text Box 63">
                <a:extLst>
                  <a:ext uri="{FF2B5EF4-FFF2-40B4-BE49-F238E27FC236}">
                    <a16:creationId xmlns:a16="http://schemas.microsoft.com/office/drawing/2014/main" id="{2561A6A4-3F59-4351-82D8-0CC61DBBDB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44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+</a:t>
                </a:r>
              </a:p>
            </p:txBody>
          </p:sp>
          <p:sp>
            <p:nvSpPr>
              <p:cNvPr id="346176" name="Text Box 64">
                <a:extLst>
                  <a:ext uri="{FF2B5EF4-FFF2-40B4-BE49-F238E27FC236}">
                    <a16:creationId xmlns:a16="http://schemas.microsoft.com/office/drawing/2014/main" id="{9F434761-5EE6-4F2F-AA36-DB31551459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72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i</a:t>
                </a:r>
              </a:p>
            </p:txBody>
          </p:sp>
          <p:sp>
            <p:nvSpPr>
              <p:cNvPr id="346177" name="Text Box 65">
                <a:extLst>
                  <a:ext uri="{FF2B5EF4-FFF2-40B4-BE49-F238E27FC236}">
                    <a16:creationId xmlns:a16="http://schemas.microsoft.com/office/drawing/2014/main" id="{F1D6D26C-5ED1-436A-ACBB-3D33BDA46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163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o</a:t>
                </a:r>
              </a:p>
            </p:txBody>
          </p:sp>
          <p:sp>
            <p:nvSpPr>
              <p:cNvPr id="346178" name="Text Box 66">
                <a:extLst>
                  <a:ext uri="{FF2B5EF4-FFF2-40B4-BE49-F238E27FC236}">
                    <a16:creationId xmlns:a16="http://schemas.microsoft.com/office/drawing/2014/main" id="{94B3DD77-8489-4C53-AC2C-E36D9FA94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01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B2</a:t>
                </a:r>
              </a:p>
            </p:txBody>
          </p:sp>
          <p:sp>
            <p:nvSpPr>
              <p:cNvPr id="346179" name="Text Box 67">
                <a:extLst>
                  <a:ext uri="{FF2B5EF4-FFF2-40B4-BE49-F238E27FC236}">
                    <a16:creationId xmlns:a16="http://schemas.microsoft.com/office/drawing/2014/main" id="{EE11D8BA-42B7-42EB-970A-CACABD719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06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E2</a:t>
                </a:r>
              </a:p>
            </p:txBody>
          </p:sp>
          <p:sp>
            <p:nvSpPr>
              <p:cNvPr id="346180" name="Text Box 68">
                <a:extLst>
                  <a:ext uri="{FF2B5EF4-FFF2-40B4-BE49-F238E27FC236}">
                    <a16:creationId xmlns:a16="http://schemas.microsoft.com/office/drawing/2014/main" id="{069FF1C9-4DA9-43CC-BFE1-4BB42389D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68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C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1</a:t>
                </a:r>
              </a:p>
            </p:txBody>
          </p:sp>
          <p:sp>
            <p:nvSpPr>
              <p:cNvPr id="346181" name="Text Box 69">
                <a:extLst>
                  <a:ext uri="{FF2B5EF4-FFF2-40B4-BE49-F238E27FC236}">
                    <a16:creationId xmlns:a16="http://schemas.microsoft.com/office/drawing/2014/main" id="{DCB3F9F9-A79B-4C85-BDD9-2AA8204AA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44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C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2</a:t>
                </a:r>
              </a:p>
            </p:txBody>
          </p:sp>
          <p:sp>
            <p:nvSpPr>
              <p:cNvPr id="346182" name="Rectangle 70">
                <a:extLst>
                  <a:ext uri="{FF2B5EF4-FFF2-40B4-BE49-F238E27FC236}">
                    <a16:creationId xmlns:a16="http://schemas.microsoft.com/office/drawing/2014/main" id="{A7A2077B-2320-4234-BB21-59D930998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776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83" name="Rectangle 71">
                <a:extLst>
                  <a:ext uri="{FF2B5EF4-FFF2-40B4-BE49-F238E27FC236}">
                    <a16:creationId xmlns:a16="http://schemas.microsoft.com/office/drawing/2014/main" id="{358CFAEE-CD8F-4041-B387-BD30E5F86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112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84" name="Rectangle 72">
                <a:extLst>
                  <a:ext uri="{FF2B5EF4-FFF2-40B4-BE49-F238E27FC236}">
                    <a16:creationId xmlns:a16="http://schemas.microsoft.com/office/drawing/2014/main" id="{03CA3EC8-C53F-4959-8BF2-C93CFC7C0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776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E1</a:t>
                </a:r>
              </a:p>
            </p:txBody>
          </p:sp>
          <p:grpSp>
            <p:nvGrpSpPr>
              <p:cNvPr id="346185" name="Group 73">
                <a:extLst>
                  <a:ext uri="{FF2B5EF4-FFF2-40B4-BE49-F238E27FC236}">
                    <a16:creationId xmlns:a16="http://schemas.microsoft.com/office/drawing/2014/main" id="{BDE88C79-A787-4B03-978F-1841408E7D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8" y="2160"/>
                <a:ext cx="96" cy="48"/>
                <a:chOff x="3936" y="3696"/>
                <a:chExt cx="96" cy="48"/>
              </a:xfrm>
            </p:grpSpPr>
            <p:sp>
              <p:nvSpPr>
                <p:cNvPr id="346186" name="Line 74">
                  <a:extLst>
                    <a:ext uri="{FF2B5EF4-FFF2-40B4-BE49-F238E27FC236}">
                      <a16:creationId xmlns:a16="http://schemas.microsoft.com/office/drawing/2014/main" id="{26DF463B-9A30-4142-ADDA-8C66B1941A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369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6187" name="Line 75">
                  <a:extLst>
                    <a:ext uri="{FF2B5EF4-FFF2-40B4-BE49-F238E27FC236}">
                      <a16:creationId xmlns:a16="http://schemas.microsoft.com/office/drawing/2014/main" id="{67260CFB-D398-40F8-A085-863BD74268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374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6188" name="Line 76">
                <a:extLst>
                  <a:ext uri="{FF2B5EF4-FFF2-40B4-BE49-F238E27FC236}">
                    <a16:creationId xmlns:a16="http://schemas.microsoft.com/office/drawing/2014/main" id="{4AAF5138-0D2A-433A-BB5B-B457D4A04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89" name="Line 77">
                <a:extLst>
                  <a:ext uri="{FF2B5EF4-FFF2-40B4-BE49-F238E27FC236}">
                    <a16:creationId xmlns:a16="http://schemas.microsoft.com/office/drawing/2014/main" id="{1F7FBFD7-3D1D-4F4F-98BE-B04FAC268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2016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90" name="Line 78">
                <a:extLst>
                  <a:ext uri="{FF2B5EF4-FFF2-40B4-BE49-F238E27FC236}">
                    <a16:creationId xmlns:a16="http://schemas.microsoft.com/office/drawing/2014/main" id="{4FA6D4FD-0435-4016-9F95-289354E24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220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92" name="Text Box 80">
                <a:extLst>
                  <a:ext uri="{FF2B5EF4-FFF2-40B4-BE49-F238E27FC236}">
                    <a16:creationId xmlns:a16="http://schemas.microsoft.com/office/drawing/2014/main" id="{FEC0FA47-6E43-4C8A-8A67-83C23A9156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92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46193" name="Text Box 81">
                <a:extLst>
                  <a:ext uri="{FF2B5EF4-FFF2-40B4-BE49-F238E27FC236}">
                    <a16:creationId xmlns:a16="http://schemas.microsoft.com/office/drawing/2014/main" id="{B63444B1-A9E9-4CB7-AC34-C5F0098A07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064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Ce</a:t>
                </a:r>
              </a:p>
            </p:txBody>
          </p:sp>
          <p:sp>
            <p:nvSpPr>
              <p:cNvPr id="346149" name="Rectangle 37">
                <a:extLst>
                  <a:ext uri="{FF2B5EF4-FFF2-40B4-BE49-F238E27FC236}">
                    <a16:creationId xmlns:a16="http://schemas.microsoft.com/office/drawing/2014/main" id="{4C77051A-EF8A-4797-8BA6-CA3EF8356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200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50" name="Rectangle 38">
                <a:extLst>
                  <a:ext uri="{FF2B5EF4-FFF2-40B4-BE49-F238E27FC236}">
                    <a16:creationId xmlns:a16="http://schemas.microsoft.com/office/drawing/2014/main" id="{F1D20827-3905-4181-BBD1-D302311EC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872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211" name="Line 99">
                <a:extLst>
                  <a:ext uri="{FF2B5EF4-FFF2-40B4-BE49-F238E27FC236}">
                    <a16:creationId xmlns:a16="http://schemas.microsoft.com/office/drawing/2014/main" id="{C34473EC-897E-49C8-A9BA-9675A8B84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40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151" name="Rectangle 39">
                <a:extLst>
                  <a:ext uri="{FF2B5EF4-FFF2-40B4-BE49-F238E27FC236}">
                    <a16:creationId xmlns:a16="http://schemas.microsoft.com/office/drawing/2014/main" id="{6B3514D7-D2E1-427A-A0F5-44FE6C056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1680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212" name="Text Box 100">
                <a:extLst>
                  <a:ext uri="{FF2B5EF4-FFF2-40B4-BE49-F238E27FC236}">
                    <a16:creationId xmlns:a16="http://schemas.microsoft.com/office/drawing/2014/main" id="{C9E69CD5-B3C7-46D3-A9ED-01A9BADDF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4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213" name="Text Box 101">
                <a:extLst>
                  <a:ext uri="{FF2B5EF4-FFF2-40B4-BE49-F238E27FC236}">
                    <a16:creationId xmlns:a16="http://schemas.microsoft.com/office/drawing/2014/main" id="{96FFB272-D8C2-4944-849A-127689DB7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91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214" name="Text Box 102">
                <a:extLst>
                  <a:ext uri="{FF2B5EF4-FFF2-40B4-BE49-F238E27FC236}">
                    <a16:creationId xmlns:a16="http://schemas.microsoft.com/office/drawing/2014/main" id="{984F208C-B758-44A6-94CD-2CCFC12FF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2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215" name="Text Box 103">
                <a:extLst>
                  <a:ext uri="{FF2B5EF4-FFF2-40B4-BE49-F238E27FC236}">
                    <a16:creationId xmlns:a16="http://schemas.microsoft.com/office/drawing/2014/main" id="{FB40F260-4E10-40A0-8511-7143A1BDE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216" name="Text Box 104">
                <a:extLst>
                  <a:ext uri="{FF2B5EF4-FFF2-40B4-BE49-F238E27FC236}">
                    <a16:creationId xmlns:a16="http://schemas.microsoft.com/office/drawing/2014/main" id="{70D3B040-918D-41C5-918D-E8E03CC8E8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25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6244" name="Group 132">
            <a:extLst>
              <a:ext uri="{FF2B5EF4-FFF2-40B4-BE49-F238E27FC236}">
                <a16:creationId xmlns:a16="http://schemas.microsoft.com/office/drawing/2014/main" id="{C40EE41A-56C6-4738-99C4-7C9E1B581641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4221163"/>
            <a:ext cx="2895600" cy="2057400"/>
            <a:chOff x="1008" y="2784"/>
            <a:chExt cx="1824" cy="1296"/>
          </a:xfrm>
        </p:grpSpPr>
        <p:sp>
          <p:nvSpPr>
            <p:cNvPr id="346242" name="Rectangle 130">
              <a:extLst>
                <a:ext uri="{FF2B5EF4-FFF2-40B4-BE49-F238E27FC236}">
                  <a16:creationId xmlns:a16="http://schemas.microsoft.com/office/drawing/2014/main" id="{A10A85B7-F9EF-4C91-8FB6-CA907CFA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84"/>
              <a:ext cx="1248" cy="129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CCE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19" name="Oval 107">
              <a:extLst>
                <a:ext uri="{FF2B5EF4-FFF2-40B4-BE49-F238E27FC236}">
                  <a16:creationId xmlns:a16="http://schemas.microsoft.com/office/drawing/2014/main" id="{B5E7A0C3-473A-4F26-BBDD-45DCA60A9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2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20" name="Line 108">
              <a:extLst>
                <a:ext uri="{FF2B5EF4-FFF2-40B4-BE49-F238E27FC236}">
                  <a16:creationId xmlns:a16="http://schemas.microsoft.com/office/drawing/2014/main" id="{D882F0E5-9B6B-42BC-A9CB-175B8B9B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072"/>
              <a:ext cx="192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21" name="Line 109">
              <a:extLst>
                <a:ext uri="{FF2B5EF4-FFF2-40B4-BE49-F238E27FC236}">
                  <a16:creationId xmlns:a16="http://schemas.microsoft.com/office/drawing/2014/main" id="{40A5F94C-247D-4174-818F-1C0BD6B88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3024"/>
              <a:ext cx="96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22" name="Rectangle 110">
              <a:extLst>
                <a:ext uri="{FF2B5EF4-FFF2-40B4-BE49-F238E27FC236}">
                  <a16:creationId xmlns:a16="http://schemas.microsoft.com/office/drawing/2014/main" id="{63D517C1-CDED-46C9-BA1C-A6D64D265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976"/>
              <a:ext cx="528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23" name="Line 111">
              <a:extLst>
                <a:ext uri="{FF2B5EF4-FFF2-40B4-BE49-F238E27FC236}">
                  <a16:creationId xmlns:a16="http://schemas.microsoft.com/office/drawing/2014/main" id="{BC8F904F-B1E6-4D89-B475-4583231EB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120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24" name="Line 112">
              <a:extLst>
                <a:ext uri="{FF2B5EF4-FFF2-40B4-BE49-F238E27FC236}">
                  <a16:creationId xmlns:a16="http://schemas.microsoft.com/office/drawing/2014/main" id="{E26A9334-0D95-4359-BDAF-4C94A0F9B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120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25" name="Line 113">
              <a:extLst>
                <a:ext uri="{FF2B5EF4-FFF2-40B4-BE49-F238E27FC236}">
                  <a16:creationId xmlns:a16="http://schemas.microsoft.com/office/drawing/2014/main" id="{DB1F7BF5-255F-4FBC-9539-3FE80E67B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120"/>
              <a:ext cx="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26" name="Text Box 114">
              <a:extLst>
                <a:ext uri="{FF2B5EF4-FFF2-40B4-BE49-F238E27FC236}">
                  <a16:creationId xmlns:a16="http://schemas.microsoft.com/office/drawing/2014/main" id="{BEAAB219-22B3-4EE2-86E5-1900EED1E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7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346227" name="Rectangle 115">
              <a:extLst>
                <a:ext uri="{FF2B5EF4-FFF2-40B4-BE49-F238E27FC236}">
                  <a16:creationId xmlns:a16="http://schemas.microsoft.com/office/drawing/2014/main" id="{243400A1-4968-4323-9E08-95C9C68E0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80"/>
              <a:ext cx="2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</a:p>
          </p:txBody>
        </p:sp>
        <p:sp>
          <p:nvSpPr>
            <p:cNvPr id="346228" name="Rectangle 116">
              <a:extLst>
                <a:ext uri="{FF2B5EF4-FFF2-40B4-BE49-F238E27FC236}">
                  <a16:creationId xmlns:a16="http://schemas.microsoft.com/office/drawing/2014/main" id="{E2CF9D1D-7019-408A-BC74-4A30C306E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8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be</a:t>
              </a:r>
            </a:p>
          </p:txBody>
        </p:sp>
        <p:sp>
          <p:nvSpPr>
            <p:cNvPr id="346229" name="Rectangle 117">
              <a:extLst>
                <a:ext uri="{FF2B5EF4-FFF2-40B4-BE49-F238E27FC236}">
                  <a16:creationId xmlns:a16="http://schemas.microsoft.com/office/drawing/2014/main" id="{CC8382AE-BF32-4CA3-B509-A7F42411E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0"/>
              <a:ext cx="2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0</a:t>
              </a:r>
            </a:p>
          </p:txBody>
        </p:sp>
        <p:sp>
          <p:nvSpPr>
            <p:cNvPr id="346231" name="Rectangle 119">
              <a:extLst>
                <a:ext uri="{FF2B5EF4-FFF2-40B4-BE49-F238E27FC236}">
                  <a16:creationId xmlns:a16="http://schemas.microsoft.com/office/drawing/2014/main" id="{C12A7724-B220-4E72-8F53-999FCE9A0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408"/>
              <a:ext cx="528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32" name="Line 120">
              <a:extLst>
                <a:ext uri="{FF2B5EF4-FFF2-40B4-BE49-F238E27FC236}">
                  <a16:creationId xmlns:a16="http://schemas.microsoft.com/office/drawing/2014/main" id="{857D47FE-DE4A-43FA-98F0-59B70211B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120"/>
              <a:ext cx="0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33" name="Line 121">
              <a:extLst>
                <a:ext uri="{FF2B5EF4-FFF2-40B4-BE49-F238E27FC236}">
                  <a16:creationId xmlns:a16="http://schemas.microsoft.com/office/drawing/2014/main" id="{A10A5C77-14FF-4747-8B96-71E958547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552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34" name="Line 122">
              <a:extLst>
                <a:ext uri="{FF2B5EF4-FFF2-40B4-BE49-F238E27FC236}">
                  <a16:creationId xmlns:a16="http://schemas.microsoft.com/office/drawing/2014/main" id="{4949044A-0B87-4871-B2A7-A88AE2B30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552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35" name="Line 123">
              <a:extLst>
                <a:ext uri="{FF2B5EF4-FFF2-40B4-BE49-F238E27FC236}">
                  <a16:creationId xmlns:a16="http://schemas.microsoft.com/office/drawing/2014/main" id="{BCA3EA66-E2F1-45B0-9B7F-411145C35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36" name="Text Box 124">
              <a:extLst>
                <a:ext uri="{FF2B5EF4-FFF2-40B4-BE49-F238E27FC236}">
                  <a16:creationId xmlns:a16="http://schemas.microsoft.com/office/drawing/2014/main" id="{65776B68-8B52-4AC1-9F24-0A5DD6E77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3373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F</a:t>
              </a:r>
            </a:p>
          </p:txBody>
        </p:sp>
        <p:sp>
          <p:nvSpPr>
            <p:cNvPr id="346237" name="Text Box 125">
              <a:extLst>
                <a:ext uri="{FF2B5EF4-FFF2-40B4-BE49-F238E27FC236}">
                  <a16:creationId xmlns:a16="http://schemas.microsoft.com/office/drawing/2014/main" id="{4A549F8E-A765-413E-8577-85AC46CFF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28" y="340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38" name="Rectangle 126">
              <a:extLst>
                <a:ext uri="{FF2B5EF4-FFF2-40B4-BE49-F238E27FC236}">
                  <a16:creationId xmlns:a16="http://schemas.microsoft.com/office/drawing/2014/main" id="{65E8BD1D-A740-4BA1-919A-8ED664F60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12"/>
              <a:ext cx="2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e</a:t>
              </a:r>
            </a:p>
          </p:txBody>
        </p:sp>
        <p:sp>
          <p:nvSpPr>
            <p:cNvPr id="346239" name="Text Box 127">
              <a:extLst>
                <a:ext uri="{FF2B5EF4-FFF2-40B4-BE49-F238E27FC236}">
                  <a16:creationId xmlns:a16="http://schemas.microsoft.com/office/drawing/2014/main" id="{DE621A9B-E7EB-46A9-84BB-FB14FB6CF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240" name="Line 128">
              <a:extLst>
                <a:ext uri="{FF2B5EF4-FFF2-40B4-BE49-F238E27FC236}">
                  <a16:creationId xmlns:a16="http://schemas.microsoft.com/office/drawing/2014/main" id="{A1D59C27-68CF-448A-91ED-495E1DD77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408"/>
              <a:ext cx="96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6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autoUpdateAnimBg="0"/>
      <p:bldP spid="346116" grpId="0" autoUpdateAnimBg="0"/>
      <p:bldP spid="346117" grpId="0" autoUpdateAnimBg="0"/>
      <p:bldP spid="346118" grpId="0" autoUpdateAnimBg="0"/>
      <p:bldP spid="346119" grpId="0" autoUpdateAnimBg="0"/>
      <p:bldP spid="346120" grpId="0" autoUpdateAnimBg="0"/>
      <p:bldP spid="346133" grpId="0" autoUpdateAnimBg="0"/>
      <p:bldP spid="346134" grpId="0" autoUpdateAnimBg="0"/>
      <p:bldP spid="346135" grpId="0" autoUpdateAnimBg="0"/>
      <p:bldP spid="346194" grpId="0" autoUpdateAnimBg="0"/>
      <p:bldP spid="34619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37" name="Rectangle 101">
            <a:extLst>
              <a:ext uri="{FF2B5EF4-FFF2-40B4-BE49-F238E27FC236}">
                <a16:creationId xmlns:a16="http://schemas.microsoft.com/office/drawing/2014/main" id="{FA57D09C-3961-4BAC-9DB4-5F2943566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电流负反馈的作用</a:t>
            </a:r>
            <a:endParaRPr lang="en-US" altLang="zh-CN" dirty="0"/>
          </a:p>
        </p:txBody>
      </p:sp>
      <p:grpSp>
        <p:nvGrpSpPr>
          <p:cNvPr id="347356" name="Group 220">
            <a:extLst>
              <a:ext uri="{FF2B5EF4-FFF2-40B4-BE49-F238E27FC236}">
                <a16:creationId xmlns:a16="http://schemas.microsoft.com/office/drawing/2014/main" id="{6D100F63-DF5B-4F6E-A43F-DB60E2940420}"/>
              </a:ext>
            </a:extLst>
          </p:cNvPr>
          <p:cNvGrpSpPr>
            <a:grpSpLocks/>
          </p:cNvGrpSpPr>
          <p:nvPr/>
        </p:nvGrpSpPr>
        <p:grpSpPr bwMode="auto">
          <a:xfrm>
            <a:off x="735013" y="3309939"/>
            <a:ext cx="5492750" cy="576262"/>
            <a:chOff x="476" y="1117"/>
            <a:chExt cx="3460" cy="363"/>
          </a:xfrm>
        </p:grpSpPr>
        <p:sp>
          <p:nvSpPr>
            <p:cNvPr id="347355" name="AutoShape 219">
              <a:extLst>
                <a:ext uri="{FF2B5EF4-FFF2-40B4-BE49-F238E27FC236}">
                  <a16:creationId xmlns:a16="http://schemas.microsoft.com/office/drawing/2014/main" id="{0167E259-6616-4B64-B4CD-918BEE715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117"/>
              <a:ext cx="3220" cy="363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57150">
              <a:solidFill>
                <a:srgbClr val="99FF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7139" name="Rectangle 3">
              <a:extLst>
                <a:ext uri="{FF2B5EF4-FFF2-40B4-BE49-F238E27FC236}">
                  <a16:creationId xmlns:a16="http://schemas.microsoft.com/office/drawing/2014/main" id="{DF29C8AE-9C6C-485B-A323-92A8431E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152"/>
              <a:ext cx="33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49" charset="-122"/>
                  <a:cs typeface="+mn-cs"/>
                </a:rPr>
                <a:t>电流反馈具有稳定输出电流的作用。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578E816-9DD5-42F8-8F70-256FCFEF7F44}"/>
              </a:ext>
            </a:extLst>
          </p:cNvPr>
          <p:cNvGrpSpPr/>
          <p:nvPr/>
        </p:nvGrpSpPr>
        <p:grpSpPr>
          <a:xfrm>
            <a:off x="735013" y="2001838"/>
            <a:ext cx="5181600" cy="457200"/>
            <a:chOff x="914400" y="1143000"/>
            <a:chExt cx="5181600" cy="457200"/>
          </a:xfrm>
        </p:grpSpPr>
        <p:sp>
          <p:nvSpPr>
            <p:cNvPr id="347193" name="Text Box 57">
              <a:extLst>
                <a:ext uri="{FF2B5EF4-FFF2-40B4-BE49-F238E27FC236}">
                  <a16:creationId xmlns:a16="http://schemas.microsoft.com/office/drawing/2014/main" id="{F751EA09-18A7-4571-B8BA-5670BBF59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11430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↓→</a:t>
              </a:r>
            </a:p>
          </p:txBody>
        </p:sp>
        <p:sp>
          <p:nvSpPr>
            <p:cNvPr id="347194" name="Text Box 58">
              <a:extLst>
                <a:ext uri="{FF2B5EF4-FFF2-40B4-BE49-F238E27FC236}">
                  <a16:creationId xmlns:a16="http://schemas.microsoft.com/office/drawing/2014/main" id="{5E30B564-ADCE-4AF7-9CF0-F63C725DD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1143000"/>
              <a:ext cx="1752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↓→</a:t>
              </a:r>
            </a:p>
          </p:txBody>
        </p:sp>
        <p:sp>
          <p:nvSpPr>
            <p:cNvPr id="347195" name="Text Box 59">
              <a:extLst>
                <a:ext uri="{FF2B5EF4-FFF2-40B4-BE49-F238E27FC236}">
                  <a16:creationId xmlns:a16="http://schemas.microsoft.com/office/drawing/2014/main" id="{6F9CDE53-339A-4024-B644-C8CA4FB85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114300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be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↑→</a:t>
              </a:r>
            </a:p>
          </p:txBody>
        </p:sp>
        <p:sp>
          <p:nvSpPr>
            <p:cNvPr id="347196" name="Text Box 60">
              <a:extLst>
                <a:ext uri="{FF2B5EF4-FFF2-40B4-BE49-F238E27FC236}">
                  <a16:creationId xmlns:a16="http://schemas.microsoft.com/office/drawing/2014/main" id="{8927C263-312B-4391-8ACB-DC5CABDE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11430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↑→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7197" name="Text Box 61">
              <a:extLst>
                <a:ext uri="{FF2B5EF4-FFF2-40B4-BE49-F238E27FC236}">
                  <a16:creationId xmlns:a16="http://schemas.microsoft.com/office/drawing/2014/main" id="{748152CD-D123-46D7-A5AC-EEB8F5BBA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114300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↑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7358" name="Group 222">
            <a:extLst>
              <a:ext uri="{FF2B5EF4-FFF2-40B4-BE49-F238E27FC236}">
                <a16:creationId xmlns:a16="http://schemas.microsoft.com/office/drawing/2014/main" id="{C8B83FBB-53A0-4E0E-922D-CD257AD9761D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2330451"/>
            <a:ext cx="2459037" cy="2535238"/>
            <a:chOff x="3923" y="336"/>
            <a:chExt cx="1549" cy="1597"/>
          </a:xfrm>
        </p:grpSpPr>
        <p:sp>
          <p:nvSpPr>
            <p:cNvPr id="347357" name="AutoShape 221">
              <a:extLst>
                <a:ext uri="{FF2B5EF4-FFF2-40B4-BE49-F238E27FC236}">
                  <a16:creationId xmlns:a16="http://schemas.microsoft.com/office/drawing/2014/main" id="{9178F90C-2B3F-4636-8C6A-79EAA584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46"/>
              <a:ext cx="1542" cy="1587"/>
            </a:xfrm>
            <a:prstGeom prst="roundRect">
              <a:avLst>
                <a:gd name="adj" fmla="val 16667"/>
              </a:avLst>
            </a:prstGeom>
            <a:solidFill>
              <a:srgbClr val="FFFFB3"/>
            </a:solidFill>
            <a:ln>
              <a:noFill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47352" name="Group 216">
              <a:extLst>
                <a:ext uri="{FF2B5EF4-FFF2-40B4-BE49-F238E27FC236}">
                  <a16:creationId xmlns:a16="http://schemas.microsoft.com/office/drawing/2014/main" id="{B2D77E8E-E5BE-419C-B6D7-1DCC80FCB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336"/>
              <a:ext cx="1549" cy="1536"/>
              <a:chOff x="3923" y="336"/>
              <a:chExt cx="1549" cy="1536"/>
            </a:xfrm>
          </p:grpSpPr>
          <p:sp>
            <p:nvSpPr>
              <p:cNvPr id="347323" name="Text Box 187">
                <a:extLst>
                  <a:ext uri="{FF2B5EF4-FFF2-40B4-BE49-F238E27FC236}">
                    <a16:creationId xmlns:a16="http://schemas.microsoft.com/office/drawing/2014/main" id="{33827257-0D6F-43A7-9F4E-F30FADC6E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1253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i</a:t>
                </a:r>
              </a:p>
            </p:txBody>
          </p:sp>
          <p:grpSp>
            <p:nvGrpSpPr>
              <p:cNvPr id="347351" name="Group 215">
                <a:extLst>
                  <a:ext uri="{FF2B5EF4-FFF2-40B4-BE49-F238E27FC236}">
                    <a16:creationId xmlns:a16="http://schemas.microsoft.com/office/drawing/2014/main" id="{49DB1CE2-0D0A-4B34-AFA5-C58F48ABF7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0" y="336"/>
                <a:ext cx="1392" cy="1536"/>
                <a:chOff x="3840" y="288"/>
                <a:chExt cx="1392" cy="1536"/>
              </a:xfrm>
            </p:grpSpPr>
            <p:sp>
              <p:nvSpPr>
                <p:cNvPr id="347293" name="Line 157">
                  <a:extLst>
                    <a:ext uri="{FF2B5EF4-FFF2-40B4-BE49-F238E27FC236}">
                      <a16:creationId xmlns:a16="http://schemas.microsoft.com/office/drawing/2014/main" id="{73E7B463-4F6C-48D0-BC5C-F27D6167D0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56" y="576"/>
                  <a:ext cx="0" cy="42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347294" name="Group 158">
                  <a:extLst>
                    <a:ext uri="{FF2B5EF4-FFF2-40B4-BE49-F238E27FC236}">
                      <a16:creationId xmlns:a16="http://schemas.microsoft.com/office/drawing/2014/main" id="{CE516630-80D6-4142-BA78-603CE9BBB8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0" y="912"/>
                  <a:ext cx="48" cy="96"/>
                  <a:chOff x="4896" y="2736"/>
                  <a:chExt cx="48" cy="96"/>
                </a:xfrm>
              </p:grpSpPr>
              <p:sp>
                <p:nvSpPr>
                  <p:cNvPr id="347295" name="Line 159">
                    <a:extLst>
                      <a:ext uri="{FF2B5EF4-FFF2-40B4-BE49-F238E27FC236}">
                        <a16:creationId xmlns:a16="http://schemas.microsoft.com/office/drawing/2014/main" id="{05C4886F-BEAF-4AAB-826F-DE801C389F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6" y="273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47296" name="Line 160">
                    <a:extLst>
                      <a:ext uri="{FF2B5EF4-FFF2-40B4-BE49-F238E27FC236}">
                        <a16:creationId xmlns:a16="http://schemas.microsoft.com/office/drawing/2014/main" id="{C78D9D8B-55BD-4677-9616-D101F6D6AB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44" y="273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47297" name="Text Box 161">
                  <a:extLst>
                    <a:ext uri="{FF2B5EF4-FFF2-40B4-BE49-F238E27FC236}">
                      <a16:creationId xmlns:a16="http://schemas.microsoft.com/office/drawing/2014/main" id="{9E39BE05-3D26-4BA6-8F2E-B3EB24ED97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6" y="76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+</a:t>
                  </a:r>
                </a:p>
              </p:txBody>
            </p:sp>
            <p:sp>
              <p:nvSpPr>
                <p:cNvPr id="347298" name="Oval 162">
                  <a:extLst>
                    <a:ext uri="{FF2B5EF4-FFF2-40B4-BE49-F238E27FC236}">
                      <a16:creationId xmlns:a16="http://schemas.microsoft.com/office/drawing/2014/main" id="{76D8CA8C-6753-4950-81B0-1AD8F209B0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115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299" name="Line 163">
                  <a:extLst>
                    <a:ext uri="{FF2B5EF4-FFF2-40B4-BE49-F238E27FC236}">
                      <a16:creationId xmlns:a16="http://schemas.microsoft.com/office/drawing/2014/main" id="{BA682414-5FE1-4851-87DA-25F56CFBC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115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347300" name="Group 164">
                  <a:extLst>
                    <a:ext uri="{FF2B5EF4-FFF2-40B4-BE49-F238E27FC236}">
                      <a16:creationId xmlns:a16="http://schemas.microsoft.com/office/drawing/2014/main" id="{5266CB08-332B-49A4-AA08-AEA885DCC9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1104"/>
                  <a:ext cx="48" cy="96"/>
                  <a:chOff x="3888" y="2928"/>
                  <a:chExt cx="48" cy="96"/>
                </a:xfrm>
              </p:grpSpPr>
              <p:sp>
                <p:nvSpPr>
                  <p:cNvPr id="347301" name="Line 165">
                    <a:extLst>
                      <a:ext uri="{FF2B5EF4-FFF2-40B4-BE49-F238E27FC236}">
                        <a16:creationId xmlns:a16="http://schemas.microsoft.com/office/drawing/2014/main" id="{AC15332D-AE6F-478C-8B58-3F60318907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88" y="2928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47302" name="Line 166">
                    <a:extLst>
                      <a:ext uri="{FF2B5EF4-FFF2-40B4-BE49-F238E27FC236}">
                        <a16:creationId xmlns:a16="http://schemas.microsoft.com/office/drawing/2014/main" id="{0FF32923-CAC2-4995-9F8B-41C43744B3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6" y="2928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47303" name="Rectangle 167">
                  <a:extLst>
                    <a:ext uri="{FF2B5EF4-FFF2-40B4-BE49-F238E27FC236}">
                      <a16:creationId xmlns:a16="http://schemas.microsoft.com/office/drawing/2014/main" id="{1F08E0BF-D0C4-4665-8872-5AE6C70DC8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672"/>
                  <a:ext cx="96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04" name="Line 168">
                  <a:extLst>
                    <a:ext uri="{FF2B5EF4-FFF2-40B4-BE49-F238E27FC236}">
                      <a16:creationId xmlns:a16="http://schemas.microsoft.com/office/drawing/2014/main" id="{DACF6829-C8D6-4A9A-8225-736F75D4A8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576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05" name="Line 169">
                  <a:extLst>
                    <a:ext uri="{FF2B5EF4-FFF2-40B4-BE49-F238E27FC236}">
                      <a16:creationId xmlns:a16="http://schemas.microsoft.com/office/drawing/2014/main" id="{03C70D8E-721F-40E9-9BED-DABE9E7D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80" y="1143"/>
                  <a:ext cx="432" cy="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06" name="Line 170">
                  <a:extLst>
                    <a:ext uri="{FF2B5EF4-FFF2-40B4-BE49-F238E27FC236}">
                      <a16:creationId xmlns:a16="http://schemas.microsoft.com/office/drawing/2014/main" id="{B486FAD6-DEF6-4FC1-B045-B9AA60CA5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047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07" name="Line 171">
                  <a:extLst>
                    <a:ext uri="{FF2B5EF4-FFF2-40B4-BE49-F238E27FC236}">
                      <a16:creationId xmlns:a16="http://schemas.microsoft.com/office/drawing/2014/main" id="{DA446F06-F3BA-42B5-AEDA-C7417377D2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2" y="999"/>
                  <a:ext cx="144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08" name="Line 172">
                  <a:extLst>
                    <a:ext uri="{FF2B5EF4-FFF2-40B4-BE49-F238E27FC236}">
                      <a16:creationId xmlns:a16="http://schemas.microsoft.com/office/drawing/2014/main" id="{5B7B3122-B0E1-46CE-819E-3F0B85650C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143"/>
                  <a:ext cx="144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09" name="Line 173">
                  <a:extLst>
                    <a:ext uri="{FF2B5EF4-FFF2-40B4-BE49-F238E27FC236}">
                      <a16:creationId xmlns:a16="http://schemas.microsoft.com/office/drawing/2014/main" id="{11A25DDC-DD90-4653-9535-7D3888E244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576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10" name="Line 174">
                  <a:extLst>
                    <a:ext uri="{FF2B5EF4-FFF2-40B4-BE49-F238E27FC236}">
                      <a16:creationId xmlns:a16="http://schemas.microsoft.com/office/drawing/2014/main" id="{B86ECC4B-4B66-4689-93C2-6324722403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248"/>
                  <a:ext cx="0" cy="5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11" name="Line 175">
                  <a:extLst>
                    <a:ext uri="{FF2B5EF4-FFF2-40B4-BE49-F238E27FC236}">
                      <a16:creationId xmlns:a16="http://schemas.microsoft.com/office/drawing/2014/main" id="{564A95A1-C0DE-4B23-BC72-661A3AC2E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177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12" name="Oval 176">
                  <a:extLst>
                    <a:ext uri="{FF2B5EF4-FFF2-40B4-BE49-F238E27FC236}">
                      <a16:creationId xmlns:a16="http://schemas.microsoft.com/office/drawing/2014/main" id="{535066CA-3263-45CF-B1AF-C633389D3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52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13" name="Line 177">
                  <a:extLst>
                    <a:ext uri="{FF2B5EF4-FFF2-40B4-BE49-F238E27FC236}">
                      <a16:creationId xmlns:a16="http://schemas.microsoft.com/office/drawing/2014/main" id="{81910D01-B778-4B88-BC04-C57558818C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96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14" name="Line 178">
                  <a:extLst>
                    <a:ext uri="{FF2B5EF4-FFF2-40B4-BE49-F238E27FC236}">
                      <a16:creationId xmlns:a16="http://schemas.microsoft.com/office/drawing/2014/main" id="{7B931238-ABBA-44BA-8CB0-0EA2F612D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96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17" name="Line 181">
                  <a:extLst>
                    <a:ext uri="{FF2B5EF4-FFF2-40B4-BE49-F238E27FC236}">
                      <a16:creationId xmlns:a16="http://schemas.microsoft.com/office/drawing/2014/main" id="{3CC645A9-C40D-441E-8CD4-E085089CA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29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3399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18" name="Line 182">
                  <a:extLst>
                    <a:ext uri="{FF2B5EF4-FFF2-40B4-BE49-F238E27FC236}">
                      <a16:creationId xmlns:a16="http://schemas.microsoft.com/office/drawing/2014/main" id="{D4AC9D55-F95D-41DF-A65C-3A8464B0A5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1008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rgbClr val="003399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19" name="Text Box 183">
                  <a:extLst>
                    <a:ext uri="{FF2B5EF4-FFF2-40B4-BE49-F238E27FC236}">
                      <a16:creationId xmlns:a16="http://schemas.microsoft.com/office/drawing/2014/main" id="{3E3338D5-453C-4139-AA7F-1A548CC1E9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720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R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B1</a:t>
                  </a:r>
                </a:p>
              </p:txBody>
            </p:sp>
            <p:sp>
              <p:nvSpPr>
                <p:cNvPr id="347320" name="Text Box 184">
                  <a:extLst>
                    <a:ext uri="{FF2B5EF4-FFF2-40B4-BE49-F238E27FC236}">
                      <a16:creationId xmlns:a16="http://schemas.microsoft.com/office/drawing/2014/main" id="{50C58A95-F572-4546-B37A-366076006C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0" y="288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Ucc</a:t>
                  </a:r>
                </a:p>
              </p:txBody>
            </p:sp>
            <p:sp>
              <p:nvSpPr>
                <p:cNvPr id="347321" name="Text Box 185">
                  <a:extLst>
                    <a:ext uri="{FF2B5EF4-FFF2-40B4-BE49-F238E27FC236}">
                      <a16:creationId xmlns:a16="http://schemas.microsoft.com/office/drawing/2014/main" id="{C3B82A19-DDE3-451D-87C3-2D5B2E19F5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6" y="624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Rc</a:t>
                  </a:r>
                </a:p>
              </p:txBody>
            </p:sp>
            <p:sp>
              <p:nvSpPr>
                <p:cNvPr id="347322" name="Text Box 186">
                  <a:extLst>
                    <a:ext uri="{FF2B5EF4-FFF2-40B4-BE49-F238E27FC236}">
                      <a16:creationId xmlns:a16="http://schemas.microsoft.com/office/drawing/2014/main" id="{C5FF08AA-FA4D-4019-8F3B-94424FECF5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960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+</a:t>
                  </a:r>
                </a:p>
              </p:txBody>
            </p:sp>
            <p:sp>
              <p:nvSpPr>
                <p:cNvPr id="347324" name="Text Box 188">
                  <a:extLst>
                    <a:ext uri="{FF2B5EF4-FFF2-40B4-BE49-F238E27FC236}">
                      <a16:creationId xmlns:a16="http://schemas.microsoft.com/office/drawing/2014/main" id="{6E5F8472-5DCB-47E3-81D7-3E4E179BB5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44" y="11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u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347325" name="Text Box 189">
                  <a:extLst>
                    <a:ext uri="{FF2B5EF4-FFF2-40B4-BE49-F238E27FC236}">
                      <a16:creationId xmlns:a16="http://schemas.microsoft.com/office/drawing/2014/main" id="{1B7935EE-0640-4FC0-B491-E1EA48A3D3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6" y="1392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R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B2</a:t>
                  </a:r>
                </a:p>
              </p:txBody>
            </p:sp>
            <p:sp>
              <p:nvSpPr>
                <p:cNvPr id="347327" name="Text Box 191">
                  <a:extLst>
                    <a:ext uri="{FF2B5EF4-FFF2-40B4-BE49-F238E27FC236}">
                      <a16:creationId xmlns:a16="http://schemas.microsoft.com/office/drawing/2014/main" id="{1CB37D73-7FC8-4117-946A-125EFE4D2A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6" y="1200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C</a:t>
                  </a:r>
                  <a:r>
                    <a:rPr kumimoji="1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47328" name="Text Box 192">
                  <a:extLst>
                    <a:ext uri="{FF2B5EF4-FFF2-40B4-BE49-F238E27FC236}">
                      <a16:creationId xmlns:a16="http://schemas.microsoft.com/office/drawing/2014/main" id="{92AB3B35-3435-463C-860F-C548AADB26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6" y="96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C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47329" name="Rectangle 193">
                  <a:extLst>
                    <a:ext uri="{FF2B5EF4-FFF2-40B4-BE49-F238E27FC236}">
                      <a16:creationId xmlns:a16="http://schemas.microsoft.com/office/drawing/2014/main" id="{7C03C233-643F-4037-9141-0A63E56CF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296"/>
                  <a:ext cx="96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31" name="Rectangle 195">
                  <a:extLst>
                    <a:ext uri="{FF2B5EF4-FFF2-40B4-BE49-F238E27FC236}">
                      <a16:creationId xmlns:a16="http://schemas.microsoft.com/office/drawing/2014/main" id="{27F85E5A-F46D-49D3-AF64-C62B79E68E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1250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R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MingLiU" panose="02020509000000000000" pitchFamily="49" charset="-120"/>
                      <a:cs typeface="+mn-cs"/>
                    </a:rPr>
                    <a:t>E</a:t>
                  </a:r>
                </a:p>
              </p:txBody>
            </p:sp>
            <p:sp>
              <p:nvSpPr>
                <p:cNvPr id="347340" name="Rectangle 204">
                  <a:extLst>
                    <a:ext uri="{FF2B5EF4-FFF2-40B4-BE49-F238E27FC236}">
                      <a16:creationId xmlns:a16="http://schemas.microsoft.com/office/drawing/2014/main" id="{8B980404-C76A-45DB-AED8-F58A89A8E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720"/>
                  <a:ext cx="96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41" name="Rectangle 205">
                  <a:extLst>
                    <a:ext uri="{FF2B5EF4-FFF2-40B4-BE49-F238E27FC236}">
                      <a16:creationId xmlns:a16="http://schemas.microsoft.com/office/drawing/2014/main" id="{7E8D7FC6-9746-4238-AF56-FCA010B3E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296"/>
                  <a:ext cx="96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44" name="Text Box 208">
                  <a:extLst>
                    <a:ext uri="{FF2B5EF4-FFF2-40B4-BE49-F238E27FC236}">
                      <a16:creationId xmlns:a16="http://schemas.microsoft.com/office/drawing/2014/main" id="{1E3CBBA4-F7EC-4CE0-9D77-8516A851D6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8" y="100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•</a:t>
                  </a:r>
                  <a:endPara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45" name="Text Box 209">
                  <a:extLst>
                    <a:ext uri="{FF2B5EF4-FFF2-40B4-BE49-F238E27FC236}">
                      <a16:creationId xmlns:a16="http://schemas.microsoft.com/office/drawing/2014/main" id="{B2559077-9496-4B6E-A235-D8B422AD9C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43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•</a:t>
                  </a:r>
                  <a:endPara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46" name="Text Box 210">
                  <a:extLst>
                    <a:ext uri="{FF2B5EF4-FFF2-40B4-BE49-F238E27FC236}">
                      <a16:creationId xmlns:a16="http://schemas.microsoft.com/office/drawing/2014/main" id="{078E41A8-BB0B-41AD-9BEC-05DE28AFAC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81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•</a:t>
                  </a:r>
                  <a:endPara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48" name="Text Box 212">
                  <a:extLst>
                    <a:ext uri="{FF2B5EF4-FFF2-40B4-BE49-F238E27FC236}">
                      <a16:creationId xmlns:a16="http://schemas.microsoft.com/office/drawing/2014/main" id="{D5E8AACB-0C4E-4CC9-9B83-F505821501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53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•</a:t>
                  </a:r>
                  <a:endPara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49" name="Line 213">
                  <a:extLst>
                    <a:ext uri="{FF2B5EF4-FFF2-40B4-BE49-F238E27FC236}">
                      <a16:creationId xmlns:a16="http://schemas.microsoft.com/office/drawing/2014/main" id="{49B25F41-C49B-4C46-BCAD-0F3CF6D75F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1680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7350" name="Oval 214">
                  <a:extLst>
                    <a:ext uri="{FF2B5EF4-FFF2-40B4-BE49-F238E27FC236}">
                      <a16:creationId xmlns:a16="http://schemas.microsoft.com/office/drawing/2014/main" id="{26926D34-6017-4B84-BAD5-30C0002FE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4" y="91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灯片编号占位符 3">
            <a:extLst>
              <a:ext uri="{FF2B5EF4-FFF2-40B4-BE49-F238E27FC236}">
                <a16:creationId xmlns:a16="http://schemas.microsoft.com/office/drawing/2014/main" id="{50321713-E15C-494A-BE61-5364B1C5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7B9AF-012E-4378-96EC-9FDA58AEB23A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0" name="Rectangle 80">
            <a:extLst>
              <a:ext uri="{FF2B5EF4-FFF2-40B4-BE49-F238E27FC236}">
                <a16:creationId xmlns:a16="http://schemas.microsoft.com/office/drawing/2014/main" id="{FCCA1AA2-6CF7-4F86-B867-5ADC2DE8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67200"/>
            <a:ext cx="41910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由分析可知，当信号源内阻较大时，反馈使输入量减少，故为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负反馈。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grpSp>
        <p:nvGrpSpPr>
          <p:cNvPr id="348315" name="Group 155">
            <a:extLst>
              <a:ext uri="{FF2B5EF4-FFF2-40B4-BE49-F238E27FC236}">
                <a16:creationId xmlns:a16="http://schemas.microsoft.com/office/drawing/2014/main" id="{15143B5F-77BA-40D4-A73D-144EC82DCCB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365625"/>
            <a:ext cx="4681537" cy="1368425"/>
            <a:chOff x="521" y="2750"/>
            <a:chExt cx="2949" cy="862"/>
          </a:xfrm>
        </p:grpSpPr>
        <p:sp>
          <p:nvSpPr>
            <p:cNvPr id="348283" name="Rectangle 123">
              <a:extLst>
                <a:ext uri="{FF2B5EF4-FFF2-40B4-BE49-F238E27FC236}">
                  <a16:creationId xmlns:a16="http://schemas.microsoft.com/office/drawing/2014/main" id="{A4D04192-6C26-4FDB-8AC6-7E106645D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750"/>
              <a:ext cx="2677" cy="862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CCE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314" name="Text Box 154">
              <a:extLst>
                <a:ext uri="{FF2B5EF4-FFF2-40B4-BE49-F238E27FC236}">
                  <a16:creationId xmlns:a16="http://schemas.microsoft.com/office/drawing/2014/main" id="{F3BB6924-3C49-4682-A8CE-6BB154651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840"/>
              <a:ext cx="8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稳定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值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</p:grp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105EDA8B-025E-4AF5-BD31-88FF7BAE0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914400"/>
            <a:ext cx="6159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指出电路中反馈元件，说明其反馈类型。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348164" name="Text Box 4">
            <a:extLst>
              <a:ext uri="{FF2B5EF4-FFF2-40B4-BE49-F238E27FC236}">
                <a16:creationId xmlns:a16="http://schemas.microsoft.com/office/drawing/2014/main" id="{56ADDBE5-4652-4DF5-8F2E-314E89183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反馈元件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-25000" noProof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5" name="Text Box 5">
            <a:extLst>
              <a:ext uri="{FF2B5EF4-FFF2-40B4-BE49-F238E27FC236}">
                <a16:creationId xmlns:a16="http://schemas.microsoft.com/office/drawing/2014/main" id="{ECF4415C-AE15-478B-A94B-638D54FD4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057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2.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正、负反馈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</a:p>
        </p:txBody>
      </p:sp>
      <p:sp>
        <p:nvSpPr>
          <p:cNvPr id="348236" name="Rectangle 76">
            <a:extLst>
              <a:ext uri="{FF2B5EF4-FFF2-40B4-BE49-F238E27FC236}">
                <a16:creationId xmlns:a16="http://schemas.microsoft.com/office/drawing/2014/main" id="{C51B5B05-0C67-448D-9C3B-2A1EE6AD8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447800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grpSp>
        <p:nvGrpSpPr>
          <p:cNvPr id="348241" name="Group 81">
            <a:extLst>
              <a:ext uri="{FF2B5EF4-FFF2-40B4-BE49-F238E27FC236}">
                <a16:creationId xmlns:a16="http://schemas.microsoft.com/office/drawing/2014/main" id="{5647759C-F92A-4D86-BF92-7FA1911A99B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95600"/>
            <a:ext cx="838200" cy="457200"/>
            <a:chOff x="1008" y="1824"/>
            <a:chExt cx="528" cy="288"/>
          </a:xfrm>
        </p:grpSpPr>
        <p:sp>
          <p:nvSpPr>
            <p:cNvPr id="348242" name="Text Box 82">
              <a:extLst>
                <a:ext uri="{FF2B5EF4-FFF2-40B4-BE49-F238E27FC236}">
                  <a16:creationId xmlns:a16="http://schemas.microsoft.com/office/drawing/2014/main" id="{51507051-6F99-4699-BAFD-23F09DA42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b</a:t>
              </a:r>
            </a:p>
          </p:txBody>
        </p:sp>
        <p:sp>
          <p:nvSpPr>
            <p:cNvPr id="348243" name="Line 83">
              <a:extLst>
                <a:ext uri="{FF2B5EF4-FFF2-40B4-BE49-F238E27FC236}">
                  <a16:creationId xmlns:a16="http://schemas.microsoft.com/office/drawing/2014/main" id="{855682BE-C4EA-4C36-8498-B33B183702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87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44" name="Line 84">
              <a:extLst>
                <a:ext uri="{FF2B5EF4-FFF2-40B4-BE49-F238E27FC236}">
                  <a16:creationId xmlns:a16="http://schemas.microsoft.com/office/drawing/2014/main" id="{C0FE9A61-C779-4D10-A24F-20C4BC560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968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8245" name="Group 85">
            <a:extLst>
              <a:ext uri="{FF2B5EF4-FFF2-40B4-BE49-F238E27FC236}">
                <a16:creationId xmlns:a16="http://schemas.microsoft.com/office/drawing/2014/main" id="{11610D99-C3DB-4B05-8320-D79B5054F55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95600"/>
            <a:ext cx="685800" cy="457200"/>
            <a:chOff x="1536" y="1824"/>
            <a:chExt cx="432" cy="288"/>
          </a:xfrm>
        </p:grpSpPr>
        <p:sp>
          <p:nvSpPr>
            <p:cNvPr id="348246" name="Line 86">
              <a:extLst>
                <a:ext uri="{FF2B5EF4-FFF2-40B4-BE49-F238E27FC236}">
                  <a16:creationId xmlns:a16="http://schemas.microsoft.com/office/drawing/2014/main" id="{897E2CD4-67E8-4832-AB20-B9A692A8A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68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47" name="Text Box 87">
              <a:extLst>
                <a:ext uri="{FF2B5EF4-FFF2-40B4-BE49-F238E27FC236}">
                  <a16:creationId xmlns:a16="http://schemas.microsoft.com/office/drawing/2014/main" id="{E246C910-88CA-49E8-A31E-4D70B82D9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c</a:t>
              </a:r>
            </a:p>
          </p:txBody>
        </p:sp>
        <p:sp>
          <p:nvSpPr>
            <p:cNvPr id="348248" name="Line 88">
              <a:extLst>
                <a:ext uri="{FF2B5EF4-FFF2-40B4-BE49-F238E27FC236}">
                  <a16:creationId xmlns:a16="http://schemas.microsoft.com/office/drawing/2014/main" id="{9CD13BC9-C718-4AB9-8FAC-FF1F81D40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87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8249" name="Group 89">
            <a:extLst>
              <a:ext uri="{FF2B5EF4-FFF2-40B4-BE49-F238E27FC236}">
                <a16:creationId xmlns:a16="http://schemas.microsoft.com/office/drawing/2014/main" id="{604CC0FD-E2C2-4297-9CED-7932BE825C6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895600"/>
            <a:ext cx="762000" cy="457200"/>
            <a:chOff x="1920" y="1824"/>
            <a:chExt cx="480" cy="288"/>
          </a:xfrm>
        </p:grpSpPr>
        <p:sp>
          <p:nvSpPr>
            <p:cNvPr id="348250" name="Text Box 90">
              <a:extLst>
                <a:ext uri="{FF2B5EF4-FFF2-40B4-BE49-F238E27FC236}">
                  <a16:creationId xmlns:a16="http://schemas.microsoft.com/office/drawing/2014/main" id="{032598BD-F82E-44D7-8171-36D1C05BA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8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c</a:t>
              </a:r>
            </a:p>
          </p:txBody>
        </p:sp>
        <p:sp>
          <p:nvSpPr>
            <p:cNvPr id="348251" name="Line 91">
              <a:extLst>
                <a:ext uri="{FF2B5EF4-FFF2-40B4-BE49-F238E27FC236}">
                  <a16:creationId xmlns:a16="http://schemas.microsoft.com/office/drawing/2014/main" id="{60649E69-9669-4BED-B41D-4B82FF87B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87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52" name="Line 92">
              <a:extLst>
                <a:ext uri="{FF2B5EF4-FFF2-40B4-BE49-F238E27FC236}">
                  <a16:creationId xmlns:a16="http://schemas.microsoft.com/office/drawing/2014/main" id="{6885D8AE-3532-48D3-841F-4D7AD0A60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968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8253" name="Group 93">
            <a:extLst>
              <a:ext uri="{FF2B5EF4-FFF2-40B4-BE49-F238E27FC236}">
                <a16:creationId xmlns:a16="http://schemas.microsoft.com/office/drawing/2014/main" id="{A52A5A52-6601-4123-B92C-2AB768EF6B9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429000"/>
            <a:ext cx="609600" cy="457200"/>
            <a:chOff x="2064" y="2112"/>
            <a:chExt cx="384" cy="288"/>
          </a:xfrm>
        </p:grpSpPr>
        <p:sp>
          <p:nvSpPr>
            <p:cNvPr id="348254" name="Text Box 94">
              <a:extLst>
                <a:ext uri="{FF2B5EF4-FFF2-40B4-BE49-F238E27FC236}">
                  <a16:creationId xmlns:a16="http://schemas.microsoft.com/office/drawing/2014/main" id="{788B5293-4668-4DFF-88C4-37F15FB66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11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b</a:t>
              </a:r>
            </a:p>
          </p:txBody>
        </p:sp>
        <p:sp>
          <p:nvSpPr>
            <p:cNvPr id="348255" name="Line 95">
              <a:extLst>
                <a:ext uri="{FF2B5EF4-FFF2-40B4-BE49-F238E27FC236}">
                  <a16:creationId xmlns:a16="http://schemas.microsoft.com/office/drawing/2014/main" id="{AA796B80-E9EE-4457-B4D8-24FAAAAD0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08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8256" name="Group 96">
            <a:extLst>
              <a:ext uri="{FF2B5EF4-FFF2-40B4-BE49-F238E27FC236}">
                <a16:creationId xmlns:a16="http://schemas.microsoft.com/office/drawing/2014/main" id="{C24F1D14-5AF9-4546-8A5C-BB050FE57CA5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895600"/>
            <a:ext cx="914400" cy="1158875"/>
            <a:chOff x="2352" y="1824"/>
            <a:chExt cx="576" cy="730"/>
          </a:xfrm>
        </p:grpSpPr>
        <p:sp>
          <p:nvSpPr>
            <p:cNvPr id="348257" name="Text Box 97">
              <a:extLst>
                <a:ext uri="{FF2B5EF4-FFF2-40B4-BE49-F238E27FC236}">
                  <a16:creationId xmlns:a16="http://schemas.microsoft.com/office/drawing/2014/main" id="{724D338B-0ADE-4C99-B06A-401A7D376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8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f</a:t>
              </a:r>
            </a:p>
          </p:txBody>
        </p:sp>
        <p:sp>
          <p:nvSpPr>
            <p:cNvPr id="348258" name="Line 98">
              <a:extLst>
                <a:ext uri="{FF2B5EF4-FFF2-40B4-BE49-F238E27FC236}">
                  <a16:creationId xmlns:a16="http://schemas.microsoft.com/office/drawing/2014/main" id="{A657F14F-F2A4-484E-9345-9FC9CFF8E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824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59" name="Line 99">
              <a:extLst>
                <a:ext uri="{FF2B5EF4-FFF2-40B4-BE49-F238E27FC236}">
                  <a16:creationId xmlns:a16="http://schemas.microsoft.com/office/drawing/2014/main" id="{3832DDB6-5A6C-4582-AD12-D8501CB98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60" name="Line 100">
              <a:extLst>
                <a:ext uri="{FF2B5EF4-FFF2-40B4-BE49-F238E27FC236}">
                  <a16:creationId xmlns:a16="http://schemas.microsoft.com/office/drawing/2014/main" id="{5600D0E3-3473-4046-BB98-7355DB5AD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968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61" name="Line 101">
              <a:extLst>
                <a:ext uri="{FF2B5EF4-FFF2-40B4-BE49-F238E27FC236}">
                  <a16:creationId xmlns:a16="http://schemas.microsoft.com/office/drawing/2014/main" id="{3FAAB48A-5D75-46E6-810D-ADE1FA2A2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304"/>
              <a:ext cx="48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62" name="Text Box 102">
              <a:extLst>
                <a:ext uri="{FF2B5EF4-FFF2-40B4-BE49-F238E27FC236}">
                  <a16:creationId xmlns:a16="http://schemas.microsoft.com/office/drawing/2014/main" id="{F271880B-2EDC-4114-BDC0-4998FAB65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0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r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s</a:t>
              </a: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较大</a:t>
              </a:r>
            </a:p>
          </p:txBody>
        </p:sp>
      </p:grpSp>
      <p:grpSp>
        <p:nvGrpSpPr>
          <p:cNvPr id="348263" name="Group 103">
            <a:extLst>
              <a:ext uri="{FF2B5EF4-FFF2-40B4-BE49-F238E27FC236}">
                <a16:creationId xmlns:a16="http://schemas.microsoft.com/office/drawing/2014/main" id="{47846A8B-65DE-4433-874A-CDCEA4673C1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429000"/>
            <a:ext cx="1066800" cy="457200"/>
            <a:chOff x="1632" y="2160"/>
            <a:chExt cx="672" cy="288"/>
          </a:xfrm>
        </p:grpSpPr>
        <p:sp>
          <p:nvSpPr>
            <p:cNvPr id="348264" name="Text Box 104">
              <a:extLst>
                <a:ext uri="{FF2B5EF4-FFF2-40B4-BE49-F238E27FC236}">
                  <a16:creationId xmlns:a16="http://schemas.microsoft.com/office/drawing/2014/main" id="{4CF2ECB2-3FE1-4D8D-B497-EE8465CD0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1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rs</a:t>
              </a:r>
            </a:p>
          </p:txBody>
        </p:sp>
        <p:sp>
          <p:nvSpPr>
            <p:cNvPr id="348265" name="Line 105">
              <a:extLst>
                <a:ext uri="{FF2B5EF4-FFF2-40B4-BE49-F238E27FC236}">
                  <a16:creationId xmlns:a16="http://schemas.microsoft.com/office/drawing/2014/main" id="{50CE7C80-47EB-4D8C-A79E-157AC9F9B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66" name="Line 106">
              <a:extLst>
                <a:ext uri="{FF2B5EF4-FFF2-40B4-BE49-F238E27FC236}">
                  <a16:creationId xmlns:a16="http://schemas.microsoft.com/office/drawing/2014/main" id="{0F669B13-9877-4A48-8F34-442CEE7FC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352"/>
              <a:ext cx="192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8320" name="Group 160">
            <a:extLst>
              <a:ext uri="{FF2B5EF4-FFF2-40B4-BE49-F238E27FC236}">
                <a16:creationId xmlns:a16="http://schemas.microsoft.com/office/drawing/2014/main" id="{2259F4D9-041A-4D7C-A151-52FD53F52F3D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916113"/>
            <a:ext cx="3048000" cy="2736850"/>
            <a:chOff x="3648" y="1207"/>
            <a:chExt cx="1920" cy="1724"/>
          </a:xfrm>
        </p:grpSpPr>
        <p:sp>
          <p:nvSpPr>
            <p:cNvPr id="348319" name="AutoShape 159">
              <a:extLst>
                <a:ext uri="{FF2B5EF4-FFF2-40B4-BE49-F238E27FC236}">
                  <a16:creationId xmlns:a16="http://schemas.microsoft.com/office/drawing/2014/main" id="{9698108C-2034-4643-8BAC-F72CC490D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207"/>
              <a:ext cx="1860" cy="1724"/>
            </a:xfrm>
            <a:prstGeom prst="roundRect">
              <a:avLst>
                <a:gd name="adj" fmla="val 16667"/>
              </a:avLst>
            </a:prstGeom>
            <a:solidFill>
              <a:srgbClr val="99FF33"/>
            </a:solidFill>
            <a:ln>
              <a:noFill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48280" name="Group 120">
              <a:extLst>
                <a:ext uri="{FF2B5EF4-FFF2-40B4-BE49-F238E27FC236}">
                  <a16:creationId xmlns:a16="http://schemas.microsoft.com/office/drawing/2014/main" id="{446BEEA2-5997-4AB8-ADF1-C994F86F3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248"/>
              <a:ext cx="1920" cy="1488"/>
              <a:chOff x="3648" y="1248"/>
              <a:chExt cx="1920" cy="1488"/>
            </a:xfrm>
          </p:grpSpPr>
          <p:sp>
            <p:nvSpPr>
              <p:cNvPr id="348274" name="Oval 114">
                <a:extLst>
                  <a:ext uri="{FF2B5EF4-FFF2-40B4-BE49-F238E27FC236}">
                    <a16:creationId xmlns:a16="http://schemas.microsoft.com/office/drawing/2014/main" id="{6A719F5C-7B0E-41BF-9193-CB9BD52EA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192" cy="192"/>
              </a:xfrm>
              <a:prstGeom prst="ellipse">
                <a:avLst/>
              </a:prstGeom>
              <a:solidFill>
                <a:srgbClr val="FF99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190" name="Text Box 30">
                <a:extLst>
                  <a:ext uri="{FF2B5EF4-FFF2-40B4-BE49-F238E27FC236}">
                    <a16:creationId xmlns:a16="http://schemas.microsoft.com/office/drawing/2014/main" id="{FDA9DC7D-0BFC-4AC3-A685-FEB0442C2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124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Batang" panose="02030600000101010101" pitchFamily="18" charset="-127"/>
                    <a:ea typeface="Batang" panose="02030600000101010101" pitchFamily="18" charset="-127"/>
                    <a:cs typeface="+mn-cs"/>
                  </a:rPr>
                  <a:t>Ucc</a:t>
                </a:r>
              </a:p>
            </p:txBody>
          </p:sp>
          <p:sp>
            <p:nvSpPr>
              <p:cNvPr id="348191" name="Line 31">
                <a:extLst>
                  <a:ext uri="{FF2B5EF4-FFF2-40B4-BE49-F238E27FC236}">
                    <a16:creationId xmlns:a16="http://schemas.microsoft.com/office/drawing/2014/main" id="{77F1A20B-8D6A-47BE-AC7A-2AF043B3E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25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192" name="Line 32">
                <a:extLst>
                  <a:ext uri="{FF2B5EF4-FFF2-40B4-BE49-F238E27FC236}">
                    <a16:creationId xmlns:a16="http://schemas.microsoft.com/office/drawing/2014/main" id="{7984FF40-9B59-4118-AC6C-4251590A7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193" name="Text Box 33">
                <a:extLst>
                  <a:ext uri="{FF2B5EF4-FFF2-40B4-BE49-F238E27FC236}">
                    <a16:creationId xmlns:a16="http://schemas.microsoft.com/office/drawing/2014/main" id="{E91BDD2A-7D52-4553-A5A3-4BF6990BE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25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b</a:t>
                </a:r>
              </a:p>
            </p:txBody>
          </p:sp>
          <p:sp>
            <p:nvSpPr>
              <p:cNvPr id="348194" name="Text Box 34">
                <a:extLst>
                  <a:ext uri="{FF2B5EF4-FFF2-40B4-BE49-F238E27FC236}">
                    <a16:creationId xmlns:a16="http://schemas.microsoft.com/office/drawing/2014/main" id="{88331523-3DFF-47A2-A2F4-D2ADD155E8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11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c</a:t>
                </a:r>
              </a:p>
            </p:txBody>
          </p:sp>
          <p:sp>
            <p:nvSpPr>
              <p:cNvPr id="348195" name="Line 35">
                <a:extLst>
                  <a:ext uri="{FF2B5EF4-FFF2-40B4-BE49-F238E27FC236}">
                    <a16:creationId xmlns:a16="http://schemas.microsoft.com/office/drawing/2014/main" id="{703A17A0-13F8-4BF6-8614-5B17501B2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196" name="Line 36">
                <a:extLst>
                  <a:ext uri="{FF2B5EF4-FFF2-40B4-BE49-F238E27FC236}">
                    <a16:creationId xmlns:a16="http://schemas.microsoft.com/office/drawing/2014/main" id="{D5C80711-F9DE-4E5A-9E8D-1D13CF4CE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192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197" name="Line 37">
                <a:extLst>
                  <a:ext uri="{FF2B5EF4-FFF2-40B4-BE49-F238E27FC236}">
                    <a16:creationId xmlns:a16="http://schemas.microsoft.com/office/drawing/2014/main" id="{844C2186-F4E1-452D-8A0B-9BA4D750F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48198" name="Group 38">
                <a:extLst>
                  <a:ext uri="{FF2B5EF4-FFF2-40B4-BE49-F238E27FC236}">
                    <a16:creationId xmlns:a16="http://schemas.microsoft.com/office/drawing/2014/main" id="{2D077AF0-E259-4117-94A3-8E0E1CBD6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2112"/>
                <a:ext cx="48" cy="96"/>
                <a:chOff x="2496" y="2112"/>
                <a:chExt cx="48" cy="96"/>
              </a:xfrm>
            </p:grpSpPr>
            <p:sp>
              <p:nvSpPr>
                <p:cNvPr id="348199" name="Line 39">
                  <a:extLst>
                    <a:ext uri="{FF2B5EF4-FFF2-40B4-BE49-F238E27FC236}">
                      <a16:creationId xmlns:a16="http://schemas.microsoft.com/office/drawing/2014/main" id="{FB1E35BB-CADB-4869-A944-A142052FE1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2112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8200" name="Line 40">
                  <a:extLst>
                    <a:ext uri="{FF2B5EF4-FFF2-40B4-BE49-F238E27FC236}">
                      <a16:creationId xmlns:a16="http://schemas.microsoft.com/office/drawing/2014/main" id="{C3FCA36A-8469-40EE-8810-83E2C19D7C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2112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8201" name="Line 41">
                <a:extLst>
                  <a:ext uri="{FF2B5EF4-FFF2-40B4-BE49-F238E27FC236}">
                    <a16:creationId xmlns:a16="http://schemas.microsoft.com/office/drawing/2014/main" id="{95737AE9-3726-41E9-9B65-02BFA432D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02" name="Line 42">
                <a:extLst>
                  <a:ext uri="{FF2B5EF4-FFF2-40B4-BE49-F238E27FC236}">
                    <a16:creationId xmlns:a16="http://schemas.microsoft.com/office/drawing/2014/main" id="{21C78DAC-086C-4D18-A946-50FB98925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06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03" name="Line 43">
                <a:extLst>
                  <a:ext uri="{FF2B5EF4-FFF2-40B4-BE49-F238E27FC236}">
                    <a16:creationId xmlns:a16="http://schemas.microsoft.com/office/drawing/2014/main" id="{F13C6F4D-D06D-4D17-9AB6-3877DA424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2016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04" name="Line 44">
                <a:extLst>
                  <a:ext uri="{FF2B5EF4-FFF2-40B4-BE49-F238E27FC236}">
                    <a16:creationId xmlns:a16="http://schemas.microsoft.com/office/drawing/2014/main" id="{1D8BE491-8DC1-4A6A-8181-69E1A2CF6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160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05" name="Line 45">
                <a:extLst>
                  <a:ext uri="{FF2B5EF4-FFF2-40B4-BE49-F238E27FC236}">
                    <a16:creationId xmlns:a16="http://schemas.microsoft.com/office/drawing/2014/main" id="{A3AA17D3-75CC-418D-B665-30B206BD9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392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06" name="Line 46">
                <a:extLst>
                  <a:ext uri="{FF2B5EF4-FFF2-40B4-BE49-F238E27FC236}">
                    <a16:creationId xmlns:a16="http://schemas.microsoft.com/office/drawing/2014/main" id="{21122F39-BCB9-4EF5-8AFA-874731752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2256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07" name="Line 47">
                <a:extLst>
                  <a:ext uri="{FF2B5EF4-FFF2-40B4-BE49-F238E27FC236}">
                    <a16:creationId xmlns:a16="http://schemas.microsoft.com/office/drawing/2014/main" id="{FD23A633-4801-412D-9529-13718C701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08" name="Rectangle 48">
                <a:extLst>
                  <a:ext uri="{FF2B5EF4-FFF2-40B4-BE49-F238E27FC236}">
                    <a16:creationId xmlns:a16="http://schemas.microsoft.com/office/drawing/2014/main" id="{08BDC36A-0B80-40BE-8A8A-19DD3E2E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09" name="Oval 49">
                <a:extLst>
                  <a:ext uri="{FF2B5EF4-FFF2-40B4-BE49-F238E27FC236}">
                    <a16:creationId xmlns:a16="http://schemas.microsoft.com/office/drawing/2014/main" id="{BB89622C-14EB-4D4E-A65C-DBB7AEEF6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10" name="Line 50">
                <a:extLst>
                  <a:ext uri="{FF2B5EF4-FFF2-40B4-BE49-F238E27FC236}">
                    <a16:creationId xmlns:a16="http://schemas.microsoft.com/office/drawing/2014/main" id="{3E593B77-EB40-4553-9F93-FC8A6FDF1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11" name="Line 51">
                <a:extLst>
                  <a:ext uri="{FF2B5EF4-FFF2-40B4-BE49-F238E27FC236}">
                    <a16:creationId xmlns:a16="http://schemas.microsoft.com/office/drawing/2014/main" id="{F8062904-03DF-4EEB-904E-8D78B17C0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196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12" name="Rectangle 52">
                <a:extLst>
                  <a:ext uri="{FF2B5EF4-FFF2-40B4-BE49-F238E27FC236}">
                    <a16:creationId xmlns:a16="http://schemas.microsoft.com/office/drawing/2014/main" id="{5498AA25-5B55-4E10-8A3A-55BECBF7A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304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13" name="Line 53">
                <a:extLst>
                  <a:ext uri="{FF2B5EF4-FFF2-40B4-BE49-F238E27FC236}">
                    <a16:creationId xmlns:a16="http://schemas.microsoft.com/office/drawing/2014/main" id="{1408775D-352F-4591-AF39-A2E9DAE9D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196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14" name="Line 54">
                <a:extLst>
                  <a:ext uri="{FF2B5EF4-FFF2-40B4-BE49-F238E27FC236}">
                    <a16:creationId xmlns:a16="http://schemas.microsoft.com/office/drawing/2014/main" id="{D99807F2-6B57-4015-B741-5BC0F8FA2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54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15" name="Line 55">
                <a:extLst>
                  <a:ext uri="{FF2B5EF4-FFF2-40B4-BE49-F238E27FC236}">
                    <a16:creationId xmlns:a16="http://schemas.microsoft.com/office/drawing/2014/main" id="{C6888E8B-7799-4F76-B0F5-F92B82807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16" name="Line 56">
                <a:extLst>
                  <a:ext uri="{FF2B5EF4-FFF2-40B4-BE49-F238E27FC236}">
                    <a16:creationId xmlns:a16="http://schemas.microsoft.com/office/drawing/2014/main" id="{19D140C2-4086-400A-A935-F63F925F0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064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17" name="Line 57">
                <a:extLst>
                  <a:ext uri="{FF2B5EF4-FFF2-40B4-BE49-F238E27FC236}">
                    <a16:creationId xmlns:a16="http://schemas.microsoft.com/office/drawing/2014/main" id="{86858C7D-C455-449F-BF5A-0777562A6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25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18" name="Text Box 58">
                <a:extLst>
                  <a:ext uri="{FF2B5EF4-FFF2-40B4-BE49-F238E27FC236}">
                    <a16:creationId xmlns:a16="http://schemas.microsoft.com/office/drawing/2014/main" id="{8AE1242D-FFD9-471F-AF40-9CD7BEA0B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25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i</a:t>
                </a:r>
              </a:p>
            </p:txBody>
          </p:sp>
          <p:sp>
            <p:nvSpPr>
              <p:cNvPr id="348219" name="Line 59">
                <a:extLst>
                  <a:ext uri="{FF2B5EF4-FFF2-40B4-BE49-F238E27FC236}">
                    <a16:creationId xmlns:a16="http://schemas.microsoft.com/office/drawing/2014/main" id="{0D4B93F4-F442-460B-8296-750AB41D9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82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20" name="Text Box 60">
                <a:extLst>
                  <a:ext uri="{FF2B5EF4-FFF2-40B4-BE49-F238E27FC236}">
                    <a16:creationId xmlns:a16="http://schemas.microsoft.com/office/drawing/2014/main" id="{A5D93C8D-91AA-4FF8-AF56-C0F60E6805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216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0</a:t>
                </a:r>
              </a:p>
            </p:txBody>
          </p:sp>
          <p:sp>
            <p:nvSpPr>
              <p:cNvPr id="348221" name="Text Box 61">
                <a:extLst>
                  <a:ext uri="{FF2B5EF4-FFF2-40B4-BE49-F238E27FC236}">
                    <a16:creationId xmlns:a16="http://schemas.microsoft.com/office/drawing/2014/main" id="{89D66B32-5768-4A29-967A-0E868E30D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53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f</a:t>
                </a:r>
              </a:p>
            </p:txBody>
          </p:sp>
          <p:sp>
            <p:nvSpPr>
              <p:cNvPr id="348222" name="Text Box 62">
                <a:extLst>
                  <a:ext uri="{FF2B5EF4-FFF2-40B4-BE49-F238E27FC236}">
                    <a16:creationId xmlns:a16="http://schemas.microsoft.com/office/drawing/2014/main" id="{CE4110A0-3443-4B1E-8DA3-5CDEDA464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53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Rc</a:t>
                </a:r>
              </a:p>
            </p:txBody>
          </p:sp>
          <p:sp>
            <p:nvSpPr>
              <p:cNvPr id="348223" name="Text Box 63">
                <a:extLst>
                  <a:ext uri="{FF2B5EF4-FFF2-40B4-BE49-F238E27FC236}">
                    <a16:creationId xmlns:a16="http://schemas.microsoft.com/office/drawing/2014/main" id="{78E8171E-AD93-47D1-9EA7-F3F8D9476D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244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L</a:t>
                </a:r>
              </a:p>
            </p:txBody>
          </p:sp>
          <p:sp>
            <p:nvSpPr>
              <p:cNvPr id="348224" name="Text Box 64">
                <a:extLst>
                  <a:ext uri="{FF2B5EF4-FFF2-40B4-BE49-F238E27FC236}">
                    <a16:creationId xmlns:a16="http://schemas.microsoft.com/office/drawing/2014/main" id="{717D422A-7A20-4DAD-8409-4CCA42741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77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48225" name="Text Box 65">
                <a:extLst>
                  <a:ext uri="{FF2B5EF4-FFF2-40B4-BE49-F238E27FC236}">
                    <a16:creationId xmlns:a16="http://schemas.microsoft.com/office/drawing/2014/main" id="{0ECA5E7F-4294-4823-AF38-39EF51FBBE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211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48226" name="Line 66">
                <a:extLst>
                  <a:ext uri="{FF2B5EF4-FFF2-40B4-BE49-F238E27FC236}">
                    <a16:creationId xmlns:a16="http://schemas.microsoft.com/office/drawing/2014/main" id="{E56AC126-77EC-46FF-86A8-A94B8AA41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824"/>
                <a:ext cx="4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27" name="Rectangle 67">
                <a:extLst>
                  <a:ext uri="{FF2B5EF4-FFF2-40B4-BE49-F238E27FC236}">
                    <a16:creationId xmlns:a16="http://schemas.microsoft.com/office/drawing/2014/main" id="{E8A8937B-90EC-4A56-B546-1E9E08C16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776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28" name="Line 68">
                <a:extLst>
                  <a:ext uri="{FF2B5EF4-FFF2-40B4-BE49-F238E27FC236}">
                    <a16:creationId xmlns:a16="http://schemas.microsoft.com/office/drawing/2014/main" id="{505ADD6E-B169-4567-8B24-F796884E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29" name="Line 69">
                <a:extLst>
                  <a:ext uri="{FF2B5EF4-FFF2-40B4-BE49-F238E27FC236}">
                    <a16:creationId xmlns:a16="http://schemas.microsoft.com/office/drawing/2014/main" id="{D36A9667-BDC2-456C-B5BF-31BBB1360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30" name="Rectangle 70">
                <a:extLst>
                  <a:ext uri="{FF2B5EF4-FFF2-40B4-BE49-F238E27FC236}">
                    <a16:creationId xmlns:a16="http://schemas.microsoft.com/office/drawing/2014/main" id="{00B9D2E6-0FA4-490A-A40E-F8837462B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31" name="Text Box 71">
                <a:extLst>
                  <a:ext uri="{FF2B5EF4-FFF2-40B4-BE49-F238E27FC236}">
                    <a16:creationId xmlns:a16="http://schemas.microsoft.com/office/drawing/2014/main" id="{7003F52E-4872-4DD2-8E27-2254DEEE44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348232" name="Rectangle 72">
                <a:extLst>
                  <a:ext uri="{FF2B5EF4-FFF2-40B4-BE49-F238E27FC236}">
                    <a16:creationId xmlns:a16="http://schemas.microsoft.com/office/drawing/2014/main" id="{42F888DB-6D28-4FAA-8D00-F0384BDA1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348233" name="Line 73">
                <a:extLst>
                  <a:ext uri="{FF2B5EF4-FFF2-40B4-BE49-F238E27FC236}">
                    <a16:creationId xmlns:a16="http://schemas.microsoft.com/office/drawing/2014/main" id="{58381615-4002-43F4-A902-DF9C32F25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82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34" name="Rectangle 74">
                <a:extLst>
                  <a:ext uri="{FF2B5EF4-FFF2-40B4-BE49-F238E27FC236}">
                    <a16:creationId xmlns:a16="http://schemas.microsoft.com/office/drawing/2014/main" id="{DA3B915C-F9B4-4F5B-9DA7-572A6BBD4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348277" name="Text Box 117">
                <a:extLst>
                  <a:ext uri="{FF2B5EF4-FFF2-40B4-BE49-F238E27FC236}">
                    <a16:creationId xmlns:a16="http://schemas.microsoft.com/office/drawing/2014/main" id="{43112F72-E043-4412-AFC3-0299FD8DE9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968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78" name="Text Box 118">
                <a:extLst>
                  <a:ext uri="{FF2B5EF4-FFF2-40B4-BE49-F238E27FC236}">
                    <a16:creationId xmlns:a16="http://schemas.microsoft.com/office/drawing/2014/main" id="{2CCB85CD-55B0-4987-8228-6FE43F0D9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1632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279" name="Text Box 119">
                <a:extLst>
                  <a:ext uri="{FF2B5EF4-FFF2-40B4-BE49-F238E27FC236}">
                    <a16:creationId xmlns:a16="http://schemas.microsoft.com/office/drawing/2014/main" id="{3111A07B-F4C6-4F43-A79E-03DD83BD8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1776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8284" name="Group 124">
            <a:extLst>
              <a:ext uri="{FF2B5EF4-FFF2-40B4-BE49-F238E27FC236}">
                <a16:creationId xmlns:a16="http://schemas.microsoft.com/office/drawing/2014/main" id="{FA921117-E88D-44C1-8980-4D0D71EB1F82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5013325"/>
            <a:ext cx="838200" cy="396875"/>
            <a:chOff x="1008" y="1824"/>
            <a:chExt cx="528" cy="250"/>
          </a:xfrm>
        </p:grpSpPr>
        <p:sp>
          <p:nvSpPr>
            <p:cNvPr id="348285" name="Text Box 125">
              <a:extLst>
                <a:ext uri="{FF2B5EF4-FFF2-40B4-BE49-F238E27FC236}">
                  <a16:creationId xmlns:a16="http://schemas.microsoft.com/office/drawing/2014/main" id="{4E83CB6A-A673-446C-B732-B2038D2E3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2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T</a:t>
              </a:r>
              <a:endPara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endParaRPr>
            </a:p>
          </p:txBody>
        </p:sp>
        <p:sp>
          <p:nvSpPr>
            <p:cNvPr id="348286" name="Line 126">
              <a:extLst>
                <a:ext uri="{FF2B5EF4-FFF2-40B4-BE49-F238E27FC236}">
                  <a16:creationId xmlns:a16="http://schemas.microsoft.com/office/drawing/2014/main" id="{04783F1E-472A-412C-AF07-705278DF0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87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87" name="Line 127">
              <a:extLst>
                <a:ext uri="{FF2B5EF4-FFF2-40B4-BE49-F238E27FC236}">
                  <a16:creationId xmlns:a16="http://schemas.microsoft.com/office/drawing/2014/main" id="{D11F4B63-0034-4D7E-9F59-1A48F898E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968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8288" name="Group 128">
            <a:extLst>
              <a:ext uri="{FF2B5EF4-FFF2-40B4-BE49-F238E27FC236}">
                <a16:creationId xmlns:a16="http://schemas.microsoft.com/office/drawing/2014/main" id="{89C987EC-6E87-460D-8C07-AC4B1060A2EB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5013325"/>
            <a:ext cx="935038" cy="457200"/>
            <a:chOff x="1536" y="1824"/>
            <a:chExt cx="432" cy="288"/>
          </a:xfrm>
        </p:grpSpPr>
        <p:sp>
          <p:nvSpPr>
            <p:cNvPr id="348289" name="Line 129">
              <a:extLst>
                <a:ext uri="{FF2B5EF4-FFF2-40B4-BE49-F238E27FC236}">
                  <a16:creationId xmlns:a16="http://schemas.microsoft.com/office/drawing/2014/main" id="{41DB2776-4495-44EA-A66E-67BFDC318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68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90" name="Text Box 130">
              <a:extLst>
                <a:ext uri="{FF2B5EF4-FFF2-40B4-BE49-F238E27FC236}">
                  <a16:creationId xmlns:a16="http://schemas.microsoft.com/office/drawing/2014/main" id="{660F3630-D944-4D17-A922-84D3DCB99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C</a:t>
              </a:r>
            </a:p>
          </p:txBody>
        </p:sp>
        <p:sp>
          <p:nvSpPr>
            <p:cNvPr id="348291" name="Line 131">
              <a:extLst>
                <a:ext uri="{FF2B5EF4-FFF2-40B4-BE49-F238E27FC236}">
                  <a16:creationId xmlns:a16="http://schemas.microsoft.com/office/drawing/2014/main" id="{34CC0D29-A761-4C24-B11F-83D7A0D8FB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87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8292" name="Group 132">
            <a:extLst>
              <a:ext uri="{FF2B5EF4-FFF2-40B4-BE49-F238E27FC236}">
                <a16:creationId xmlns:a16="http://schemas.microsoft.com/office/drawing/2014/main" id="{E2C8ADCC-372E-4C86-88B7-B723A215BBEC}"/>
              </a:ext>
            </a:extLst>
          </p:cNvPr>
          <p:cNvGrpSpPr>
            <a:grpSpLocks/>
          </p:cNvGrpSpPr>
          <p:nvPr/>
        </p:nvGrpSpPr>
        <p:grpSpPr bwMode="auto">
          <a:xfrm>
            <a:off x="3155950" y="5013325"/>
            <a:ext cx="1079500" cy="457200"/>
            <a:chOff x="1920" y="1824"/>
            <a:chExt cx="480" cy="288"/>
          </a:xfrm>
        </p:grpSpPr>
        <p:sp>
          <p:nvSpPr>
            <p:cNvPr id="348293" name="Text Box 133">
              <a:extLst>
                <a:ext uri="{FF2B5EF4-FFF2-40B4-BE49-F238E27FC236}">
                  <a16:creationId xmlns:a16="http://schemas.microsoft.com/office/drawing/2014/main" id="{927993A0-DA38-4C0A-92AF-A598848B9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8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C</a:t>
              </a:r>
            </a:p>
          </p:txBody>
        </p:sp>
        <p:sp>
          <p:nvSpPr>
            <p:cNvPr id="348294" name="Line 134">
              <a:extLst>
                <a:ext uri="{FF2B5EF4-FFF2-40B4-BE49-F238E27FC236}">
                  <a16:creationId xmlns:a16="http://schemas.microsoft.com/office/drawing/2014/main" id="{8B1E94A6-EC8C-473B-A0A5-BA70E3E0D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87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95" name="Line 135">
              <a:extLst>
                <a:ext uri="{FF2B5EF4-FFF2-40B4-BE49-F238E27FC236}">
                  <a16:creationId xmlns:a16="http://schemas.microsoft.com/office/drawing/2014/main" id="{886BFC78-5F15-4147-B272-7B835881E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968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8312" name="Group 152">
            <a:extLst>
              <a:ext uri="{FF2B5EF4-FFF2-40B4-BE49-F238E27FC236}">
                <a16:creationId xmlns:a16="http://schemas.microsoft.com/office/drawing/2014/main" id="{B3687F9A-3829-4AD2-8C55-78AEA4BE21F6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5013325"/>
            <a:ext cx="719137" cy="457200"/>
            <a:chOff x="3243" y="2840"/>
            <a:chExt cx="336" cy="288"/>
          </a:xfrm>
        </p:grpSpPr>
        <p:sp>
          <p:nvSpPr>
            <p:cNvPr id="348307" name="Text Box 147">
              <a:extLst>
                <a:ext uri="{FF2B5EF4-FFF2-40B4-BE49-F238E27FC236}">
                  <a16:creationId xmlns:a16="http://schemas.microsoft.com/office/drawing/2014/main" id="{620CE020-AA57-4DCE-B792-43710FCBD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8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C</a:t>
              </a:r>
            </a:p>
          </p:txBody>
        </p:sp>
        <p:sp>
          <p:nvSpPr>
            <p:cNvPr id="348308" name="Line 148">
              <a:extLst>
                <a:ext uri="{FF2B5EF4-FFF2-40B4-BE49-F238E27FC236}">
                  <a16:creationId xmlns:a16="http://schemas.microsoft.com/office/drawing/2014/main" id="{26D52135-F8C5-46ED-A763-64F198D78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931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8313" name="Group 153">
            <a:extLst>
              <a:ext uri="{FF2B5EF4-FFF2-40B4-BE49-F238E27FC236}">
                <a16:creationId xmlns:a16="http://schemas.microsoft.com/office/drawing/2014/main" id="{E4D9E183-5A4A-4F29-B861-3B11D3F3522D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5013325"/>
            <a:ext cx="1008063" cy="457200"/>
            <a:chOff x="2608" y="2840"/>
            <a:chExt cx="635" cy="288"/>
          </a:xfrm>
        </p:grpSpPr>
        <p:sp>
          <p:nvSpPr>
            <p:cNvPr id="348300" name="Text Box 140">
              <a:extLst>
                <a:ext uri="{FF2B5EF4-FFF2-40B4-BE49-F238E27FC236}">
                  <a16:creationId xmlns:a16="http://schemas.microsoft.com/office/drawing/2014/main" id="{6E3757D4-9B4E-4396-9352-ED4957696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840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B</a:t>
              </a:r>
            </a:p>
          </p:txBody>
        </p:sp>
        <p:sp>
          <p:nvSpPr>
            <p:cNvPr id="348301" name="Line 141">
              <a:extLst>
                <a:ext uri="{FF2B5EF4-FFF2-40B4-BE49-F238E27FC236}">
                  <a16:creationId xmlns:a16="http://schemas.microsoft.com/office/drawing/2014/main" id="{01DA6517-6F40-4AA9-8607-137313A7D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0" y="284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310" name="Line 150">
              <a:extLst>
                <a:ext uri="{FF2B5EF4-FFF2-40B4-BE49-F238E27FC236}">
                  <a16:creationId xmlns:a16="http://schemas.microsoft.com/office/drawing/2014/main" id="{D90C6AB4-8F09-4A86-BA95-AEAC95BC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976"/>
              <a:ext cx="2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4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4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4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4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0" grpId="0" autoUpdateAnimBg="0"/>
      <p:bldP spid="348164" grpId="0" autoUpdateAnimBg="0"/>
      <p:bldP spid="348165" grpId="0" autoUpdateAnimBg="0"/>
      <p:bldP spid="34823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>
            <a:extLst>
              <a:ext uri="{FF2B5EF4-FFF2-40B4-BE49-F238E27FC236}">
                <a16:creationId xmlns:a16="http://schemas.microsoft.com/office/drawing/2014/main" id="{7EF7FF60-0770-4670-BC82-1D3B01DE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FA195F-D9A7-47C0-9BA3-7A7A5D3FFEE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86" name="Text Box 2">
            <a:extLst>
              <a:ext uri="{FF2B5EF4-FFF2-40B4-BE49-F238E27FC236}">
                <a16:creationId xmlns:a16="http://schemas.microsoft.com/office/drawing/2014/main" id="{D52BBF66-C2DF-496C-BBDB-762230D6C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329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3.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并联、串联反馈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349187" name="Text Box 3">
            <a:extLst>
              <a:ext uri="{FF2B5EF4-FFF2-40B4-BE49-F238E27FC236}">
                <a16:creationId xmlns:a16="http://schemas.microsoft.com/office/drawing/2014/main" id="{E77F8A87-4576-43F4-BDA1-57303C32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71600"/>
            <a:ext cx="35052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由图可知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通过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并联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故为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并联反馈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349188" name="Text Box 4">
            <a:extLst>
              <a:ext uri="{FF2B5EF4-FFF2-40B4-BE49-F238E27FC236}">
                <a16:creationId xmlns:a16="http://schemas.microsoft.com/office/drawing/2014/main" id="{1A5FCC11-2CCC-409A-8DB5-7477EFBF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4.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电压、电流反馈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</a:p>
        </p:txBody>
      </p:sp>
      <p:sp>
        <p:nvSpPr>
          <p:cNvPr id="349189" name="Text Box 5">
            <a:extLst>
              <a:ext uri="{FF2B5EF4-FFF2-40B4-BE49-F238E27FC236}">
                <a16:creationId xmlns:a16="http://schemas.microsoft.com/office/drawing/2014/main" id="{E8C9D1C6-A2B1-4DF0-B1BB-629DDCF29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733800"/>
            <a:ext cx="44958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将输出电压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取回送到输入端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故为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349190" name="Text Box 6">
            <a:extLst>
              <a:ext uri="{FF2B5EF4-FFF2-40B4-BE49-F238E27FC236}">
                <a16:creationId xmlns:a16="http://schemas.microsoft.com/office/drawing/2014/main" id="{22CFB221-11A4-473C-8DA2-45F663F9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综上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电压并联负反馈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</a:p>
        </p:txBody>
      </p:sp>
      <p:grpSp>
        <p:nvGrpSpPr>
          <p:cNvPr id="349238" name="Group 54">
            <a:extLst>
              <a:ext uri="{FF2B5EF4-FFF2-40B4-BE49-F238E27FC236}">
                <a16:creationId xmlns:a16="http://schemas.microsoft.com/office/drawing/2014/main" id="{6182B8B6-C3EE-4E31-97EE-2E4081B89FF5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836613"/>
            <a:ext cx="3408363" cy="2532062"/>
            <a:chOff x="3198" y="527"/>
            <a:chExt cx="2147" cy="1595"/>
          </a:xfrm>
        </p:grpSpPr>
        <p:sp>
          <p:nvSpPr>
            <p:cNvPr id="349237" name="AutoShape 53">
              <a:extLst>
                <a:ext uri="{FF2B5EF4-FFF2-40B4-BE49-F238E27FC236}">
                  <a16:creationId xmlns:a16="http://schemas.microsoft.com/office/drawing/2014/main" id="{A41516AE-4662-4848-ACEE-7E601888D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527"/>
              <a:ext cx="2131" cy="1361"/>
            </a:xfrm>
            <a:prstGeom prst="roundRect">
              <a:avLst>
                <a:gd name="adj" fmla="val 16667"/>
              </a:avLst>
            </a:prstGeom>
            <a:solidFill>
              <a:srgbClr val="FFE0D1"/>
            </a:solidFill>
            <a:ln w="19050">
              <a:solidFill>
                <a:srgbClr val="99FF33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49236" name="Group 52">
              <a:extLst>
                <a:ext uri="{FF2B5EF4-FFF2-40B4-BE49-F238E27FC236}">
                  <a16:creationId xmlns:a16="http://schemas.microsoft.com/office/drawing/2014/main" id="{FA227E2A-05CD-4689-BED2-2BA2FDFAE7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576"/>
              <a:ext cx="2129" cy="1546"/>
              <a:chOff x="3216" y="576"/>
              <a:chExt cx="2129" cy="1546"/>
            </a:xfrm>
          </p:grpSpPr>
          <p:sp>
            <p:nvSpPr>
              <p:cNvPr id="349193" name="Oval 9">
                <a:extLst>
                  <a:ext uri="{FF2B5EF4-FFF2-40B4-BE49-F238E27FC236}">
                    <a16:creationId xmlns:a16="http://schemas.microsoft.com/office/drawing/2014/main" id="{5C30316F-142E-4D6C-9C66-A895AF737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344"/>
                <a:ext cx="192" cy="192"/>
              </a:xfrm>
              <a:prstGeom prst="ellipse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194" name="Text Box 10">
                <a:extLst>
                  <a:ext uri="{FF2B5EF4-FFF2-40B4-BE49-F238E27FC236}">
                    <a16:creationId xmlns:a16="http://schemas.microsoft.com/office/drawing/2014/main" id="{8DC68CD4-45A0-486D-8155-9E76C4FEEB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1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i</a:t>
                </a:r>
              </a:p>
            </p:txBody>
          </p:sp>
          <p:grpSp>
            <p:nvGrpSpPr>
              <p:cNvPr id="349195" name="Group 11">
                <a:extLst>
                  <a:ext uri="{FF2B5EF4-FFF2-40B4-BE49-F238E27FC236}">
                    <a16:creationId xmlns:a16="http://schemas.microsoft.com/office/drawing/2014/main" id="{1CD0DC46-112E-471F-811C-92EC2BB496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1008"/>
                <a:ext cx="192" cy="288"/>
                <a:chOff x="5040" y="2208"/>
                <a:chExt cx="192" cy="288"/>
              </a:xfrm>
            </p:grpSpPr>
            <p:sp>
              <p:nvSpPr>
                <p:cNvPr id="349196" name="AutoShape 12">
                  <a:extLst>
                    <a:ext uri="{FF2B5EF4-FFF2-40B4-BE49-F238E27FC236}">
                      <a16:creationId xmlns:a16="http://schemas.microsoft.com/office/drawing/2014/main" id="{E566FB93-E5D6-4448-8FB7-4FE94E3962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2208"/>
                  <a:ext cx="192" cy="288"/>
                </a:xfrm>
                <a:prstGeom prst="diamond">
                  <a:avLst/>
                </a:prstGeom>
                <a:solidFill>
                  <a:srgbClr val="FFFF66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9197" name="Line 13">
                  <a:extLst>
                    <a:ext uri="{FF2B5EF4-FFF2-40B4-BE49-F238E27FC236}">
                      <a16:creationId xmlns:a16="http://schemas.microsoft.com/office/drawing/2014/main" id="{30AE0B55-9C22-42B1-B85A-9E1421DDF7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40" y="235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9198" name="Line 14">
                <a:extLst>
                  <a:ext uri="{FF2B5EF4-FFF2-40B4-BE49-F238E27FC236}">
                    <a16:creationId xmlns:a16="http://schemas.microsoft.com/office/drawing/2014/main" id="{CF8303CB-7220-4E28-96A5-2EEE08FE5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864"/>
                <a:ext cx="13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199" name="Line 15">
                <a:extLst>
                  <a:ext uri="{FF2B5EF4-FFF2-40B4-BE49-F238E27FC236}">
                    <a16:creationId xmlns:a16="http://schemas.microsoft.com/office/drawing/2014/main" id="{EB6D3993-81AC-4935-96FF-0D0318776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864"/>
                <a:ext cx="0" cy="8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00" name="Line 16">
                <a:extLst>
                  <a:ext uri="{FF2B5EF4-FFF2-40B4-BE49-F238E27FC236}">
                    <a16:creationId xmlns:a16="http://schemas.microsoft.com/office/drawing/2014/main" id="{0CCC064B-BE7B-47A0-9661-8F7265D88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864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01" name="Line 17">
                <a:extLst>
                  <a:ext uri="{FF2B5EF4-FFF2-40B4-BE49-F238E27FC236}">
                    <a16:creationId xmlns:a16="http://schemas.microsoft.com/office/drawing/2014/main" id="{2C248032-BBDA-40E3-8AD8-AF58ADB23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02" name="Line 18">
                <a:extLst>
                  <a:ext uri="{FF2B5EF4-FFF2-40B4-BE49-F238E27FC236}">
                    <a16:creationId xmlns:a16="http://schemas.microsoft.com/office/drawing/2014/main" id="{812D7872-E0C8-417D-A25D-3AC084A1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344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03" name="Line 19">
                <a:extLst>
                  <a:ext uri="{FF2B5EF4-FFF2-40B4-BE49-F238E27FC236}">
                    <a16:creationId xmlns:a16="http://schemas.microsoft.com/office/drawing/2014/main" id="{0D9C7977-9D10-4B98-A0E6-1F65586CA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864"/>
                <a:ext cx="0" cy="8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04" name="Line 20">
                <a:extLst>
                  <a:ext uri="{FF2B5EF4-FFF2-40B4-BE49-F238E27FC236}">
                    <a16:creationId xmlns:a16="http://schemas.microsoft.com/office/drawing/2014/main" id="{AC2E65BE-C39F-459D-B6EA-8B45C70BA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05" name="Line 21">
                <a:extLst>
                  <a:ext uri="{FF2B5EF4-FFF2-40B4-BE49-F238E27FC236}">
                    <a16:creationId xmlns:a16="http://schemas.microsoft.com/office/drawing/2014/main" id="{998CF6FF-6984-4219-B539-37E0E1E4E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06" name="Line 22">
                <a:extLst>
                  <a:ext uri="{FF2B5EF4-FFF2-40B4-BE49-F238E27FC236}">
                    <a16:creationId xmlns:a16="http://schemas.microsoft.com/office/drawing/2014/main" id="{65BDD169-A788-490A-87BD-EFCE6DFB0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72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07" name="Line 23">
                <a:extLst>
                  <a:ext uri="{FF2B5EF4-FFF2-40B4-BE49-F238E27FC236}">
                    <a16:creationId xmlns:a16="http://schemas.microsoft.com/office/drawing/2014/main" id="{262D8D76-289F-4F4D-B42C-00DCB7854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296"/>
                <a:ext cx="0" cy="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08" name="Line 24">
                <a:extLst>
                  <a:ext uri="{FF2B5EF4-FFF2-40B4-BE49-F238E27FC236}">
                    <a16:creationId xmlns:a16="http://schemas.microsoft.com/office/drawing/2014/main" id="{04EF9B92-9892-40F7-8FF1-A3532436E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09" name="Rectangle 25">
                <a:extLst>
                  <a:ext uri="{FF2B5EF4-FFF2-40B4-BE49-F238E27FC236}">
                    <a16:creationId xmlns:a16="http://schemas.microsoft.com/office/drawing/2014/main" id="{5284BA6C-F52E-4112-9311-3FEF8F1CE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152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10" name="Rectangle 26">
                <a:extLst>
                  <a:ext uri="{FF2B5EF4-FFF2-40B4-BE49-F238E27FC236}">
                    <a16:creationId xmlns:a16="http://schemas.microsoft.com/office/drawing/2014/main" id="{5B69DD0D-9B69-4269-85CF-892696703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008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11" name="Rectangle 27">
                <a:extLst>
                  <a:ext uri="{FF2B5EF4-FFF2-40B4-BE49-F238E27FC236}">
                    <a16:creationId xmlns:a16="http://schemas.microsoft.com/office/drawing/2014/main" id="{62C40A46-D4C6-438C-917D-C72711DC9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008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12" name="Rectangle 28">
                <a:extLst>
                  <a:ext uri="{FF2B5EF4-FFF2-40B4-BE49-F238E27FC236}">
                    <a16:creationId xmlns:a16="http://schemas.microsoft.com/office/drawing/2014/main" id="{5D97E132-505A-466E-ADEC-722D89ED2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13" name="Rectangle 29">
                <a:extLst>
                  <a:ext uri="{FF2B5EF4-FFF2-40B4-BE49-F238E27FC236}">
                    <a16:creationId xmlns:a16="http://schemas.microsoft.com/office/drawing/2014/main" id="{22E03167-F921-4D62-AF52-9108DB3FB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2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s</a:t>
                </a:r>
              </a:p>
            </p:txBody>
          </p:sp>
          <p:sp>
            <p:nvSpPr>
              <p:cNvPr id="349214" name="Rectangle 30">
                <a:extLst>
                  <a:ext uri="{FF2B5EF4-FFF2-40B4-BE49-F238E27FC236}">
                    <a16:creationId xmlns:a16="http://schemas.microsoft.com/office/drawing/2014/main" id="{809528A6-474C-4D7C-A7E1-74B16394F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39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s</a:t>
                </a:r>
              </a:p>
            </p:txBody>
          </p:sp>
          <p:sp>
            <p:nvSpPr>
              <p:cNvPr id="349215" name="Rectangle 31">
                <a:extLst>
                  <a:ext uri="{FF2B5EF4-FFF2-40B4-BE49-F238E27FC236}">
                    <a16:creationId xmlns:a16="http://schemas.microsoft.com/office/drawing/2014/main" id="{E9E2C416-4081-4031-8EBC-5D5F81E6C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576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f</a:t>
                </a:r>
              </a:p>
            </p:txBody>
          </p:sp>
          <p:sp>
            <p:nvSpPr>
              <p:cNvPr id="349216" name="Rectangle 32">
                <a:extLst>
                  <a:ext uri="{FF2B5EF4-FFF2-40B4-BE49-F238E27FC236}">
                    <a16:creationId xmlns:a16="http://schemas.microsoft.com/office/drawing/2014/main" id="{4B2CC880-7586-4EA1-861E-02033500E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253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be</a:t>
                </a:r>
              </a:p>
            </p:txBody>
          </p:sp>
          <p:sp>
            <p:nvSpPr>
              <p:cNvPr id="349217" name="Rectangle 33">
                <a:extLst>
                  <a:ext uri="{FF2B5EF4-FFF2-40B4-BE49-F238E27FC236}">
                    <a16:creationId xmlns:a16="http://schemas.microsoft.com/office/drawing/2014/main" id="{00B115AC-0694-4EA9-BFDE-C3E561114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296"/>
                <a:ext cx="2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c</a:t>
                </a:r>
              </a:p>
            </p:txBody>
          </p:sp>
          <p:sp>
            <p:nvSpPr>
              <p:cNvPr id="349218" name="Text Box 34">
                <a:extLst>
                  <a:ext uri="{FF2B5EF4-FFF2-40B4-BE49-F238E27FC236}">
                    <a16:creationId xmlns:a16="http://schemas.microsoft.com/office/drawing/2014/main" id="{FDA22BE9-07E7-4D83-836F-0431287A1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91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i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b</a:t>
                </a:r>
                <a:endPara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19" name="Line 35">
                <a:extLst>
                  <a:ext uri="{FF2B5EF4-FFF2-40B4-BE49-F238E27FC236}">
                    <a16:creationId xmlns:a16="http://schemas.microsoft.com/office/drawing/2014/main" id="{AED835DC-67AD-42F2-B51A-3DEC5194D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20" name="Line 36">
                <a:extLst>
                  <a:ext uri="{FF2B5EF4-FFF2-40B4-BE49-F238E27FC236}">
                    <a16:creationId xmlns:a16="http://schemas.microsoft.com/office/drawing/2014/main" id="{F3A74CE8-7A7D-4E80-9AAE-F9130DC84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1056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21" name="Rectangle 37">
                <a:extLst>
                  <a:ext uri="{FF2B5EF4-FFF2-40B4-BE49-F238E27FC236}">
                    <a16:creationId xmlns:a16="http://schemas.microsoft.com/office/drawing/2014/main" id="{AFB61BCE-7E06-47BA-8E4E-9A53CA957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1152"/>
                <a:ext cx="2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o</a:t>
                </a:r>
              </a:p>
            </p:txBody>
          </p:sp>
          <p:sp>
            <p:nvSpPr>
              <p:cNvPr id="349222" name="Text Box 38">
                <a:extLst>
                  <a:ext uri="{FF2B5EF4-FFF2-40B4-BE49-F238E27FC236}">
                    <a16:creationId xmlns:a16="http://schemas.microsoft.com/office/drawing/2014/main" id="{ADE9DC2E-FB91-4A46-A2F0-A2952B0352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872"/>
                <a:ext cx="13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微变等效电路</a:t>
                </a:r>
              </a:p>
            </p:txBody>
          </p:sp>
          <p:sp>
            <p:nvSpPr>
              <p:cNvPr id="349223" name="Text Box 39">
                <a:extLst>
                  <a:ext uri="{FF2B5EF4-FFF2-40B4-BE49-F238E27FC236}">
                    <a16:creationId xmlns:a16="http://schemas.microsoft.com/office/drawing/2014/main" id="{4A24C2AE-03BC-4A98-B106-1297B3842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10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49224" name="Rectangle 40">
                <a:extLst>
                  <a:ext uri="{FF2B5EF4-FFF2-40B4-BE49-F238E27FC236}">
                    <a16:creationId xmlns:a16="http://schemas.microsoft.com/office/drawing/2014/main" id="{63FABF65-9625-4C31-AA9A-142054AB2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62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349225" name="Rectangle 41">
                <a:extLst>
                  <a:ext uri="{FF2B5EF4-FFF2-40B4-BE49-F238E27FC236}">
                    <a16:creationId xmlns:a16="http://schemas.microsoft.com/office/drawing/2014/main" id="{248374E5-8614-4B8D-83DA-BC68126B8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624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349234" name="Rectangle 50">
                <a:extLst>
                  <a:ext uri="{FF2B5EF4-FFF2-40B4-BE49-F238E27FC236}">
                    <a16:creationId xmlns:a16="http://schemas.microsoft.com/office/drawing/2014/main" id="{3CE12AFA-4D65-4C7B-8F49-BAB9AECFB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890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be</a:t>
                </a:r>
              </a:p>
            </p:txBody>
          </p:sp>
          <p:sp>
            <p:nvSpPr>
              <p:cNvPr id="349235" name="Line 51">
                <a:extLst>
                  <a:ext uri="{FF2B5EF4-FFF2-40B4-BE49-F238E27FC236}">
                    <a16:creationId xmlns:a16="http://schemas.microsoft.com/office/drawing/2014/main" id="{78D4C54F-483B-4C96-A61E-DA27DA008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981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autoUpdateAnimBg="0"/>
      <p:bldP spid="349188" grpId="0" autoUpdateAnimBg="0"/>
      <p:bldP spid="349189" grpId="0" autoUpdateAnimBg="0"/>
      <p:bldP spid="34919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67D5E-5D61-48D5-9161-F38E1131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电压负反馈的作用</a:t>
            </a:r>
          </a:p>
        </p:txBody>
      </p:sp>
      <p:sp>
        <p:nvSpPr>
          <p:cNvPr id="88" name="灯片编号占位符 3">
            <a:extLst>
              <a:ext uri="{FF2B5EF4-FFF2-40B4-BE49-F238E27FC236}">
                <a16:creationId xmlns:a16="http://schemas.microsoft.com/office/drawing/2014/main" id="{23FB0597-0BEF-46F7-A466-B0062ED5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91E025-7B93-478C-99A9-2CB87C6EAE9A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0320" name="Group 112">
            <a:extLst>
              <a:ext uri="{FF2B5EF4-FFF2-40B4-BE49-F238E27FC236}">
                <a16:creationId xmlns:a16="http://schemas.microsoft.com/office/drawing/2014/main" id="{B63EB4B6-8B53-491C-A779-D8B67504D64D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5229225"/>
            <a:ext cx="4248150" cy="720725"/>
            <a:chOff x="839" y="3158"/>
            <a:chExt cx="2676" cy="454"/>
          </a:xfrm>
        </p:grpSpPr>
        <p:sp>
          <p:nvSpPr>
            <p:cNvPr id="350319" name="AutoShape 111">
              <a:extLst>
                <a:ext uri="{FF2B5EF4-FFF2-40B4-BE49-F238E27FC236}">
                  <a16:creationId xmlns:a16="http://schemas.microsoft.com/office/drawing/2014/main" id="{4410AE41-AE5B-49DB-8B2E-CAF7D6DF7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158"/>
              <a:ext cx="2676" cy="454"/>
            </a:xfrm>
            <a:prstGeom prst="bevel">
              <a:avLst>
                <a:gd name="adj" fmla="val 12500"/>
              </a:avLst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99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230" name="Text Box 22">
              <a:extLst>
                <a:ext uri="{FF2B5EF4-FFF2-40B4-BE49-F238E27FC236}">
                  <a16:creationId xmlns:a16="http://schemas.microsoft.com/office/drawing/2014/main" id="{B2A94454-A944-47BF-9B34-DF2CE3426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216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电压反馈可以稳定输出电压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.</a:t>
              </a:r>
            </a:p>
          </p:txBody>
        </p:sp>
      </p:grpSp>
      <p:grpSp>
        <p:nvGrpSpPr>
          <p:cNvPr id="350283" name="Group 75">
            <a:extLst>
              <a:ext uri="{FF2B5EF4-FFF2-40B4-BE49-F238E27FC236}">
                <a16:creationId xmlns:a16="http://schemas.microsoft.com/office/drawing/2014/main" id="{E27ECAEA-7955-4795-9B8D-35A612A3082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19600"/>
            <a:ext cx="1066800" cy="457200"/>
            <a:chOff x="768" y="2928"/>
            <a:chExt cx="672" cy="288"/>
          </a:xfrm>
        </p:grpSpPr>
        <p:sp>
          <p:nvSpPr>
            <p:cNvPr id="350284" name="Text Box 76">
              <a:extLst>
                <a:ext uri="{FF2B5EF4-FFF2-40B4-BE49-F238E27FC236}">
                  <a16:creationId xmlns:a16="http://schemas.microsoft.com/office/drawing/2014/main" id="{EA9FE9A8-0235-4086-AF9F-5F3208DB5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92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c</a:t>
              </a:r>
            </a:p>
          </p:txBody>
        </p:sp>
        <p:sp>
          <p:nvSpPr>
            <p:cNvPr id="350285" name="Line 77">
              <a:extLst>
                <a:ext uri="{FF2B5EF4-FFF2-40B4-BE49-F238E27FC236}">
                  <a16:creationId xmlns:a16="http://schemas.microsoft.com/office/drawing/2014/main" id="{FA7429FF-6644-4586-B51E-94FD1597B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286" name="Line 78">
              <a:extLst>
                <a:ext uri="{FF2B5EF4-FFF2-40B4-BE49-F238E27FC236}">
                  <a16:creationId xmlns:a16="http://schemas.microsoft.com/office/drawing/2014/main" id="{DA8B6733-4F8B-4EB3-BEA8-E5F39FE1B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072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0287" name="Group 79">
            <a:extLst>
              <a:ext uri="{FF2B5EF4-FFF2-40B4-BE49-F238E27FC236}">
                <a16:creationId xmlns:a16="http://schemas.microsoft.com/office/drawing/2014/main" id="{8804B084-D5E6-4720-9FE4-FF1F8262EDB5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419600"/>
            <a:ext cx="838200" cy="457200"/>
            <a:chOff x="1392" y="2928"/>
            <a:chExt cx="528" cy="288"/>
          </a:xfrm>
        </p:grpSpPr>
        <p:sp>
          <p:nvSpPr>
            <p:cNvPr id="350288" name="Text Box 80">
              <a:extLst>
                <a:ext uri="{FF2B5EF4-FFF2-40B4-BE49-F238E27FC236}">
                  <a16:creationId xmlns:a16="http://schemas.microsoft.com/office/drawing/2014/main" id="{47F20A6E-8050-45ED-A003-D1165E249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B</a:t>
              </a:r>
            </a:p>
          </p:txBody>
        </p:sp>
        <p:sp>
          <p:nvSpPr>
            <p:cNvPr id="350289" name="Line 81">
              <a:extLst>
                <a:ext uri="{FF2B5EF4-FFF2-40B4-BE49-F238E27FC236}">
                  <a16:creationId xmlns:a16="http://schemas.microsoft.com/office/drawing/2014/main" id="{E55D30DB-B32E-43DB-AC2E-7297826D2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76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290" name="Line 82">
              <a:extLst>
                <a:ext uri="{FF2B5EF4-FFF2-40B4-BE49-F238E27FC236}">
                  <a16:creationId xmlns:a16="http://schemas.microsoft.com/office/drawing/2014/main" id="{4EC95A23-0A1F-4600-83C9-5B9ED0184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072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0291" name="Group 83">
            <a:extLst>
              <a:ext uri="{FF2B5EF4-FFF2-40B4-BE49-F238E27FC236}">
                <a16:creationId xmlns:a16="http://schemas.microsoft.com/office/drawing/2014/main" id="{9E34992A-6497-4D3F-9715-F326F668332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419600"/>
            <a:ext cx="838200" cy="457200"/>
            <a:chOff x="1872" y="2928"/>
            <a:chExt cx="528" cy="288"/>
          </a:xfrm>
        </p:grpSpPr>
        <p:sp>
          <p:nvSpPr>
            <p:cNvPr id="350292" name="Text Box 84">
              <a:extLst>
                <a:ext uri="{FF2B5EF4-FFF2-40B4-BE49-F238E27FC236}">
                  <a16:creationId xmlns:a16="http://schemas.microsoft.com/office/drawing/2014/main" id="{C220DEDC-F2E7-4420-9D80-AFFA73FC1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9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c</a:t>
              </a:r>
            </a:p>
          </p:txBody>
        </p:sp>
        <p:sp>
          <p:nvSpPr>
            <p:cNvPr id="350293" name="Line 85">
              <a:extLst>
                <a:ext uri="{FF2B5EF4-FFF2-40B4-BE49-F238E27FC236}">
                  <a16:creationId xmlns:a16="http://schemas.microsoft.com/office/drawing/2014/main" id="{56D00610-C197-48E7-80A1-D23905040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976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294" name="Line 86">
              <a:extLst>
                <a:ext uri="{FF2B5EF4-FFF2-40B4-BE49-F238E27FC236}">
                  <a16:creationId xmlns:a16="http://schemas.microsoft.com/office/drawing/2014/main" id="{C83D150A-D532-461B-9DCC-20B7B1417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72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0295" name="Group 87">
            <a:extLst>
              <a:ext uri="{FF2B5EF4-FFF2-40B4-BE49-F238E27FC236}">
                <a16:creationId xmlns:a16="http://schemas.microsoft.com/office/drawing/2014/main" id="{66FF5255-4DD9-479D-BB10-1502F6C0419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419600"/>
            <a:ext cx="1371600" cy="457200"/>
            <a:chOff x="2400" y="2928"/>
            <a:chExt cx="864" cy="288"/>
          </a:xfrm>
        </p:grpSpPr>
        <p:sp>
          <p:nvSpPr>
            <p:cNvPr id="350296" name="Text Box 88">
              <a:extLst>
                <a:ext uri="{FF2B5EF4-FFF2-40B4-BE49-F238E27FC236}">
                  <a16:creationId xmlns:a16="http://schemas.microsoft.com/office/drawing/2014/main" id="{D3F09308-D649-4A53-91C5-0D63A6E14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2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c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c</a:t>
              </a:r>
            </a:p>
          </p:txBody>
        </p:sp>
        <p:sp>
          <p:nvSpPr>
            <p:cNvPr id="350297" name="Line 89">
              <a:extLst>
                <a:ext uri="{FF2B5EF4-FFF2-40B4-BE49-F238E27FC236}">
                  <a16:creationId xmlns:a16="http://schemas.microsoft.com/office/drawing/2014/main" id="{5F727826-2DD3-4784-AB95-6BC58093B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976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298" name="Line 90">
              <a:extLst>
                <a:ext uri="{FF2B5EF4-FFF2-40B4-BE49-F238E27FC236}">
                  <a16:creationId xmlns:a16="http://schemas.microsoft.com/office/drawing/2014/main" id="{087B8DC0-D00B-463A-814D-843252415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72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0299" name="Group 91">
            <a:extLst>
              <a:ext uri="{FF2B5EF4-FFF2-40B4-BE49-F238E27FC236}">
                <a16:creationId xmlns:a16="http://schemas.microsoft.com/office/drawing/2014/main" id="{E648F346-9394-4804-B06D-07BEAAD8FEE7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419600"/>
            <a:ext cx="609600" cy="457200"/>
            <a:chOff x="3312" y="2928"/>
            <a:chExt cx="384" cy="288"/>
          </a:xfrm>
        </p:grpSpPr>
        <p:sp>
          <p:nvSpPr>
            <p:cNvPr id="350300" name="Text Box 92">
              <a:extLst>
                <a:ext uri="{FF2B5EF4-FFF2-40B4-BE49-F238E27FC236}">
                  <a16:creationId xmlns:a16="http://schemas.microsoft.com/office/drawing/2014/main" id="{7840B39D-742A-4018-B9A3-C139BED50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c</a:t>
              </a:r>
            </a:p>
          </p:txBody>
        </p:sp>
        <p:sp>
          <p:nvSpPr>
            <p:cNvPr id="350301" name="Line 93">
              <a:extLst>
                <a:ext uri="{FF2B5EF4-FFF2-40B4-BE49-F238E27FC236}">
                  <a16:creationId xmlns:a16="http://schemas.microsoft.com/office/drawing/2014/main" id="{D39B3519-9C75-48EF-A6FE-7C882B2D4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976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0302" name="Group 94">
            <a:extLst>
              <a:ext uri="{FF2B5EF4-FFF2-40B4-BE49-F238E27FC236}">
                <a16:creationId xmlns:a16="http://schemas.microsoft.com/office/drawing/2014/main" id="{5F9EBC6F-43BC-4D1E-80CF-A1A4C8B0B9CF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419600"/>
            <a:ext cx="838200" cy="457200"/>
            <a:chOff x="1824" y="2784"/>
            <a:chExt cx="528" cy="288"/>
          </a:xfrm>
        </p:grpSpPr>
        <p:sp>
          <p:nvSpPr>
            <p:cNvPr id="350303" name="Rectangle 95">
              <a:extLst>
                <a:ext uri="{FF2B5EF4-FFF2-40B4-BE49-F238E27FC236}">
                  <a16:creationId xmlns:a16="http://schemas.microsoft.com/office/drawing/2014/main" id="{2B320810-04AD-40E1-B4C1-6FCF4450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84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F</a:t>
              </a:r>
            </a:p>
          </p:txBody>
        </p:sp>
        <p:sp>
          <p:nvSpPr>
            <p:cNvPr id="350304" name="Line 96">
              <a:extLst>
                <a:ext uri="{FF2B5EF4-FFF2-40B4-BE49-F238E27FC236}">
                  <a16:creationId xmlns:a16="http://schemas.microsoft.com/office/drawing/2014/main" id="{1B6AC004-55E4-46FA-9DC5-9372F8A71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32"/>
              <a:ext cx="0" cy="19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305" name="Line 97">
              <a:extLst>
                <a:ext uri="{FF2B5EF4-FFF2-40B4-BE49-F238E27FC236}">
                  <a16:creationId xmlns:a16="http://schemas.microsoft.com/office/drawing/2014/main" id="{09EBF433-EB8C-47AB-A8E5-BFB6F7D6B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928"/>
              <a:ext cx="192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0322" name="Group 114">
            <a:extLst>
              <a:ext uri="{FF2B5EF4-FFF2-40B4-BE49-F238E27FC236}">
                <a16:creationId xmlns:a16="http://schemas.microsoft.com/office/drawing/2014/main" id="{6CEFC5FB-9FDE-4253-BE80-31F3941E3FD4}"/>
              </a:ext>
            </a:extLst>
          </p:cNvPr>
          <p:cNvGrpSpPr>
            <a:grpSpLocks/>
          </p:cNvGrpSpPr>
          <p:nvPr/>
        </p:nvGrpSpPr>
        <p:grpSpPr bwMode="auto">
          <a:xfrm>
            <a:off x="2916239" y="1471243"/>
            <a:ext cx="3179763" cy="2663825"/>
            <a:chOff x="1837" y="890"/>
            <a:chExt cx="2003" cy="1678"/>
          </a:xfrm>
        </p:grpSpPr>
        <p:sp>
          <p:nvSpPr>
            <p:cNvPr id="350321" name="AutoShape 113">
              <a:extLst>
                <a:ext uri="{FF2B5EF4-FFF2-40B4-BE49-F238E27FC236}">
                  <a16:creationId xmlns:a16="http://schemas.microsoft.com/office/drawing/2014/main" id="{AC8DFFCF-1B2F-407D-91F1-445F9715F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890"/>
              <a:ext cx="1996" cy="1678"/>
            </a:xfrm>
            <a:prstGeom prst="roundRect">
              <a:avLst>
                <a:gd name="adj" fmla="val 16667"/>
              </a:avLst>
            </a:prstGeom>
            <a:solidFill>
              <a:srgbClr val="FFE0D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50318" name="Group 110">
              <a:extLst>
                <a:ext uri="{FF2B5EF4-FFF2-40B4-BE49-F238E27FC236}">
                  <a16:creationId xmlns:a16="http://schemas.microsoft.com/office/drawing/2014/main" id="{1AEE96CB-F914-4301-AB9F-FFEAEE78B9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912"/>
              <a:ext cx="1920" cy="1488"/>
              <a:chOff x="1920" y="912"/>
              <a:chExt cx="1920" cy="1488"/>
            </a:xfrm>
          </p:grpSpPr>
          <p:sp>
            <p:nvSpPr>
              <p:cNvPr id="350233" name="Text Box 25">
                <a:extLst>
                  <a:ext uri="{FF2B5EF4-FFF2-40B4-BE49-F238E27FC236}">
                    <a16:creationId xmlns:a16="http://schemas.microsoft.com/office/drawing/2014/main" id="{BDC24038-E9EC-430B-BABA-311175B92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912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Ucc</a:t>
                </a:r>
              </a:p>
            </p:txBody>
          </p:sp>
          <p:sp>
            <p:nvSpPr>
              <p:cNvPr id="350234" name="Line 26">
                <a:extLst>
                  <a:ext uri="{FF2B5EF4-FFF2-40B4-BE49-F238E27FC236}">
                    <a16:creationId xmlns:a16="http://schemas.microsoft.com/office/drawing/2014/main" id="{63F09DA9-BA8D-4B7B-9822-9C2311F1E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920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35" name="Line 27">
                <a:extLst>
                  <a:ext uri="{FF2B5EF4-FFF2-40B4-BE49-F238E27FC236}">
                    <a16:creationId xmlns:a16="http://schemas.microsoft.com/office/drawing/2014/main" id="{9AF03E9B-1864-47B9-A57A-6BEE39763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36" name="Text Box 28">
                <a:extLst>
                  <a:ext uri="{FF2B5EF4-FFF2-40B4-BE49-F238E27FC236}">
                    <a16:creationId xmlns:a16="http://schemas.microsoft.com/office/drawing/2014/main" id="{9A6BF512-F131-4968-8FB7-068D009D4A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920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B</a:t>
                </a:r>
              </a:p>
            </p:txBody>
          </p:sp>
          <p:sp>
            <p:nvSpPr>
              <p:cNvPr id="350237" name="Text Box 29">
                <a:extLst>
                  <a:ext uri="{FF2B5EF4-FFF2-40B4-BE49-F238E27FC236}">
                    <a16:creationId xmlns:a16="http://schemas.microsoft.com/office/drawing/2014/main" id="{F080D26A-9748-4CB1-9DCE-0BCD23370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C</a:t>
                </a:r>
              </a:p>
            </p:txBody>
          </p:sp>
          <p:sp>
            <p:nvSpPr>
              <p:cNvPr id="350238" name="Line 30">
                <a:extLst>
                  <a:ext uri="{FF2B5EF4-FFF2-40B4-BE49-F238E27FC236}">
                    <a16:creationId xmlns:a16="http://schemas.microsoft.com/office/drawing/2014/main" id="{B876F23B-92DD-454C-BFC3-A5F23173A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39" name="Line 31">
                <a:extLst>
                  <a:ext uri="{FF2B5EF4-FFF2-40B4-BE49-F238E27FC236}">
                    <a16:creationId xmlns:a16="http://schemas.microsoft.com/office/drawing/2014/main" id="{E2E53B99-A61C-4089-B423-E44DF25D6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40" name="Line 32">
                <a:extLst>
                  <a:ext uri="{FF2B5EF4-FFF2-40B4-BE49-F238E27FC236}">
                    <a16:creationId xmlns:a16="http://schemas.microsoft.com/office/drawing/2014/main" id="{F7FEA7B1-8470-4802-8067-44DAB6CF7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50241" name="Group 33">
                <a:extLst>
                  <a:ext uri="{FF2B5EF4-FFF2-40B4-BE49-F238E27FC236}">
                    <a16:creationId xmlns:a16="http://schemas.microsoft.com/office/drawing/2014/main" id="{B55B3170-CC1C-4062-BF82-FAC7D9A6D1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1776"/>
                <a:ext cx="48" cy="96"/>
                <a:chOff x="2496" y="2112"/>
                <a:chExt cx="48" cy="96"/>
              </a:xfrm>
            </p:grpSpPr>
            <p:sp>
              <p:nvSpPr>
                <p:cNvPr id="350242" name="Line 34">
                  <a:extLst>
                    <a:ext uri="{FF2B5EF4-FFF2-40B4-BE49-F238E27FC236}">
                      <a16:creationId xmlns:a16="http://schemas.microsoft.com/office/drawing/2014/main" id="{AAF41185-723B-4409-8BBE-520CEA6CC1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2112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0243" name="Line 35">
                  <a:extLst>
                    <a:ext uri="{FF2B5EF4-FFF2-40B4-BE49-F238E27FC236}">
                      <a16:creationId xmlns:a16="http://schemas.microsoft.com/office/drawing/2014/main" id="{FCF31EC9-01CF-4042-A0DE-1D5734CB62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2112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50244" name="Line 36">
                <a:extLst>
                  <a:ext uri="{FF2B5EF4-FFF2-40B4-BE49-F238E27FC236}">
                    <a16:creationId xmlns:a16="http://schemas.microsoft.com/office/drawing/2014/main" id="{3FAE4F8F-F859-4200-B8A7-A57B8B4AB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82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45" name="Line 37">
                <a:extLst>
                  <a:ext uri="{FF2B5EF4-FFF2-40B4-BE49-F238E27FC236}">
                    <a16:creationId xmlns:a16="http://schemas.microsoft.com/office/drawing/2014/main" id="{0FD85330-F709-4685-9795-76B510449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72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46" name="Line 38">
                <a:extLst>
                  <a:ext uri="{FF2B5EF4-FFF2-40B4-BE49-F238E27FC236}">
                    <a16:creationId xmlns:a16="http://schemas.microsoft.com/office/drawing/2014/main" id="{E63FD758-FD48-4894-A905-38723EA1D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2" y="1680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47" name="Line 39">
                <a:extLst>
                  <a:ext uri="{FF2B5EF4-FFF2-40B4-BE49-F238E27FC236}">
                    <a16:creationId xmlns:a16="http://schemas.microsoft.com/office/drawing/2014/main" id="{21D226AE-DD0C-4264-923C-9625D87E8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48" name="Line 40">
                <a:extLst>
                  <a:ext uri="{FF2B5EF4-FFF2-40B4-BE49-F238E27FC236}">
                    <a16:creationId xmlns:a16="http://schemas.microsoft.com/office/drawing/2014/main" id="{59C5952A-454C-46F7-A33A-5A152270E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1056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49" name="Line 41">
                <a:extLst>
                  <a:ext uri="{FF2B5EF4-FFF2-40B4-BE49-F238E27FC236}">
                    <a16:creationId xmlns:a16="http://schemas.microsoft.com/office/drawing/2014/main" id="{CA2DCB21-A442-4DE8-88E2-B613798D2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50" name="Line 42">
                <a:extLst>
                  <a:ext uri="{FF2B5EF4-FFF2-40B4-BE49-F238E27FC236}">
                    <a16:creationId xmlns:a16="http://schemas.microsoft.com/office/drawing/2014/main" id="{7DF0FE52-A672-40B6-83B8-1C7942BA3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4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51" name="Rectangle 43">
                <a:extLst>
                  <a:ext uri="{FF2B5EF4-FFF2-40B4-BE49-F238E27FC236}">
                    <a16:creationId xmlns:a16="http://schemas.microsoft.com/office/drawing/2014/main" id="{A3A51F62-EA3B-4633-B9FF-36531293C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200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52" name="Oval 44">
                <a:extLst>
                  <a:ext uri="{FF2B5EF4-FFF2-40B4-BE49-F238E27FC236}">
                    <a16:creationId xmlns:a16="http://schemas.microsoft.com/office/drawing/2014/main" id="{66ACAABF-783A-457A-AAAB-D3C6E4176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0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53" name="Line 45">
                <a:extLst>
                  <a:ext uri="{FF2B5EF4-FFF2-40B4-BE49-F238E27FC236}">
                    <a16:creationId xmlns:a16="http://schemas.microsoft.com/office/drawing/2014/main" id="{919C3966-33A4-4F4C-AF27-577FD2005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63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54" name="Line 46">
                <a:extLst>
                  <a:ext uri="{FF2B5EF4-FFF2-40B4-BE49-F238E27FC236}">
                    <a16:creationId xmlns:a16="http://schemas.microsoft.com/office/drawing/2014/main" id="{A68CE9B0-568E-4D11-B6CD-936F950AF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63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55" name="Rectangle 47">
                <a:extLst>
                  <a:ext uri="{FF2B5EF4-FFF2-40B4-BE49-F238E27FC236}">
                    <a16:creationId xmlns:a16="http://schemas.microsoft.com/office/drawing/2014/main" id="{7ED5F252-A727-4F5F-9D59-4C8E2A7CE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96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56" name="Line 48">
                <a:extLst>
                  <a:ext uri="{FF2B5EF4-FFF2-40B4-BE49-F238E27FC236}">
                    <a16:creationId xmlns:a16="http://schemas.microsoft.com/office/drawing/2014/main" id="{03A26EDA-2380-4FCB-B925-90DB1A494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63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57" name="Line 49">
                <a:extLst>
                  <a:ext uri="{FF2B5EF4-FFF2-40B4-BE49-F238E27FC236}">
                    <a16:creationId xmlns:a16="http://schemas.microsoft.com/office/drawing/2014/main" id="{47F739DA-366F-4D8E-978C-52F1DD1EA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20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58" name="Line 50">
                <a:extLst>
                  <a:ext uri="{FF2B5EF4-FFF2-40B4-BE49-F238E27FC236}">
                    <a16:creationId xmlns:a16="http://schemas.microsoft.com/office/drawing/2014/main" id="{890E131E-68FE-4F65-9A2E-A862905BC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4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59" name="Line 51">
                <a:extLst>
                  <a:ext uri="{FF2B5EF4-FFF2-40B4-BE49-F238E27FC236}">
                    <a16:creationId xmlns:a16="http://schemas.microsoft.com/office/drawing/2014/main" id="{4D9E64C0-C0AA-43D1-835B-DBE81F30E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72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60" name="Line 52">
                <a:extLst>
                  <a:ext uri="{FF2B5EF4-FFF2-40B4-BE49-F238E27FC236}">
                    <a16:creationId xmlns:a16="http://schemas.microsoft.com/office/drawing/2014/main" id="{6B758541-AF0A-4070-B06C-3B4072573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920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61" name="Text Box 53">
                <a:extLst>
                  <a:ext uri="{FF2B5EF4-FFF2-40B4-BE49-F238E27FC236}">
                    <a16:creationId xmlns:a16="http://schemas.microsoft.com/office/drawing/2014/main" id="{C17F81F0-BACF-4CEA-849A-A3B6E7577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192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i</a:t>
                </a:r>
              </a:p>
            </p:txBody>
          </p:sp>
          <p:sp>
            <p:nvSpPr>
              <p:cNvPr id="350262" name="Line 54">
                <a:extLst>
                  <a:ext uri="{FF2B5EF4-FFF2-40B4-BE49-F238E27FC236}">
                    <a16:creationId xmlns:a16="http://schemas.microsoft.com/office/drawing/2014/main" id="{22721276-23BE-4457-AD93-A84667560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48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63" name="Text Box 55">
                <a:extLst>
                  <a:ext uri="{FF2B5EF4-FFF2-40B4-BE49-F238E27FC236}">
                    <a16:creationId xmlns:a16="http://schemas.microsoft.com/office/drawing/2014/main" id="{5F58DD9F-DCF4-4884-8483-433842CE2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0</a:t>
                </a:r>
              </a:p>
            </p:txBody>
          </p:sp>
          <p:sp>
            <p:nvSpPr>
              <p:cNvPr id="350264" name="Text Box 56">
                <a:extLst>
                  <a:ext uri="{FF2B5EF4-FFF2-40B4-BE49-F238E27FC236}">
                    <a16:creationId xmlns:a16="http://schemas.microsoft.com/office/drawing/2014/main" id="{EDA962BA-6B82-4723-82DB-59E830E39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20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f</a:t>
                </a:r>
              </a:p>
            </p:txBody>
          </p:sp>
          <p:sp>
            <p:nvSpPr>
              <p:cNvPr id="350265" name="Text Box 57">
                <a:extLst>
                  <a:ext uri="{FF2B5EF4-FFF2-40B4-BE49-F238E27FC236}">
                    <a16:creationId xmlns:a16="http://schemas.microsoft.com/office/drawing/2014/main" id="{79E13CD9-73C4-44AB-B2F9-19DEAC180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20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Rc</a:t>
                </a:r>
              </a:p>
            </p:txBody>
          </p:sp>
          <p:sp>
            <p:nvSpPr>
              <p:cNvPr id="350266" name="Text Box 58">
                <a:extLst>
                  <a:ext uri="{FF2B5EF4-FFF2-40B4-BE49-F238E27FC236}">
                    <a16:creationId xmlns:a16="http://schemas.microsoft.com/office/drawing/2014/main" id="{2D5CBEA0-F0F0-4BF4-BF92-D2AA35DFE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2112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R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L</a:t>
                </a:r>
              </a:p>
            </p:txBody>
          </p:sp>
          <p:sp>
            <p:nvSpPr>
              <p:cNvPr id="350267" name="Text Box 59">
                <a:extLst>
                  <a:ext uri="{FF2B5EF4-FFF2-40B4-BE49-F238E27FC236}">
                    <a16:creationId xmlns:a16="http://schemas.microsoft.com/office/drawing/2014/main" id="{6C9B2E58-D264-4C1D-9D49-C8E8438464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58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50268" name="Text Box 60">
                <a:extLst>
                  <a:ext uri="{FF2B5EF4-FFF2-40B4-BE49-F238E27FC236}">
                    <a16:creationId xmlns:a16="http://schemas.microsoft.com/office/drawing/2014/main" id="{4C160A88-784E-4038-905F-BA2CC2D21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7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50269" name="Line 61">
                <a:extLst>
                  <a:ext uri="{FF2B5EF4-FFF2-40B4-BE49-F238E27FC236}">
                    <a16:creationId xmlns:a16="http://schemas.microsoft.com/office/drawing/2014/main" id="{587DE35C-2767-4742-92E8-494E16806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488"/>
                <a:ext cx="4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70" name="Rectangle 62">
                <a:extLst>
                  <a:ext uri="{FF2B5EF4-FFF2-40B4-BE49-F238E27FC236}">
                    <a16:creationId xmlns:a16="http://schemas.microsoft.com/office/drawing/2014/main" id="{28ED5CD6-E9AF-4168-A743-8D0F0EFC4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71" name="Line 63">
                <a:extLst>
                  <a:ext uri="{FF2B5EF4-FFF2-40B4-BE49-F238E27FC236}">
                    <a16:creationId xmlns:a16="http://schemas.microsoft.com/office/drawing/2014/main" id="{7733BEDD-89D5-4007-A584-50A31E995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72" name="Line 64">
                <a:extLst>
                  <a:ext uri="{FF2B5EF4-FFF2-40B4-BE49-F238E27FC236}">
                    <a16:creationId xmlns:a16="http://schemas.microsoft.com/office/drawing/2014/main" id="{BE8717F2-1AEA-4FCE-8F1B-79218FE45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0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73" name="Rectangle 65">
                <a:extLst>
                  <a:ext uri="{FF2B5EF4-FFF2-40B4-BE49-F238E27FC236}">
                    <a16:creationId xmlns:a16="http://schemas.microsoft.com/office/drawing/2014/main" id="{4FD7B6A4-9C72-46D5-81B7-4B3610C7B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96" cy="14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74" name="Text Box 66">
                <a:extLst>
                  <a:ext uri="{FF2B5EF4-FFF2-40B4-BE49-F238E27FC236}">
                    <a16:creationId xmlns:a16="http://schemas.microsoft.com/office/drawing/2014/main" id="{6F12E120-A88B-42CC-90F4-8F48BB768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06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350275" name="Rectangle 67">
                <a:extLst>
                  <a:ext uri="{FF2B5EF4-FFF2-40B4-BE49-F238E27FC236}">
                    <a16:creationId xmlns:a16="http://schemas.microsoft.com/office/drawing/2014/main" id="{6FD98035-B06E-4459-A1ED-D60D2FC3E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824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350276" name="Rectangle 68">
                <a:extLst>
                  <a:ext uri="{FF2B5EF4-FFF2-40B4-BE49-F238E27FC236}">
                    <a16:creationId xmlns:a16="http://schemas.microsoft.com/office/drawing/2014/main" id="{74989488-1097-41C6-B8E9-412C718B7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776"/>
                <a:ext cx="3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C</a:t>
                </a:r>
              </a:p>
            </p:txBody>
          </p:sp>
          <p:sp>
            <p:nvSpPr>
              <p:cNvPr id="350277" name="Line 69">
                <a:extLst>
                  <a:ext uri="{FF2B5EF4-FFF2-40B4-BE49-F238E27FC236}">
                    <a16:creationId xmlns:a16="http://schemas.microsoft.com/office/drawing/2014/main" id="{7112A47F-5042-4EED-B3B5-96382AAEA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480"/>
                <a:ext cx="8" cy="15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78" name="Oval 70">
                <a:extLst>
                  <a:ext uri="{FF2B5EF4-FFF2-40B4-BE49-F238E27FC236}">
                    <a16:creationId xmlns:a16="http://schemas.microsoft.com/office/drawing/2014/main" id="{01B27F7C-C3FA-4C96-86FE-0BE51642A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112"/>
                <a:ext cx="192" cy="192"/>
              </a:xfrm>
              <a:prstGeom prst="ellipse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279" name="Line 71">
                <a:extLst>
                  <a:ext uri="{FF2B5EF4-FFF2-40B4-BE49-F238E27FC236}">
                    <a16:creationId xmlns:a16="http://schemas.microsoft.com/office/drawing/2014/main" id="{AD3103B1-D6B8-4BF9-AA42-006C0B11C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310" name="Text Box 102">
                <a:extLst>
                  <a:ext uri="{FF2B5EF4-FFF2-40B4-BE49-F238E27FC236}">
                    <a16:creationId xmlns:a16="http://schemas.microsoft.com/office/drawing/2014/main" id="{71F424CF-1C7D-4CFF-9250-0AB0B1BD72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296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311" name="Text Box 103">
                <a:extLst>
                  <a:ext uri="{FF2B5EF4-FFF2-40B4-BE49-F238E27FC236}">
                    <a16:creationId xmlns:a16="http://schemas.microsoft.com/office/drawing/2014/main" id="{4EDAF9B0-3C99-40AC-BDD7-10AB087A9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632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312" name="Text Box 104">
                <a:extLst>
                  <a:ext uri="{FF2B5EF4-FFF2-40B4-BE49-F238E27FC236}">
                    <a16:creationId xmlns:a16="http://schemas.microsoft.com/office/drawing/2014/main" id="{3AA88205-2DE2-4F4E-8183-78A2AA5BD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440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315" name="Rectangle 107">
                <a:extLst>
                  <a:ext uri="{FF2B5EF4-FFF2-40B4-BE49-F238E27FC236}">
                    <a16:creationId xmlns:a16="http://schemas.microsoft.com/office/drawing/2014/main" id="{850AA8C0-AB84-43B1-89F1-483B91CCD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1434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350316" name="Line 108">
                <a:extLst>
                  <a:ext uri="{FF2B5EF4-FFF2-40B4-BE49-F238E27FC236}">
                    <a16:creationId xmlns:a16="http://schemas.microsoft.com/office/drawing/2014/main" id="{6F975FE2-3C8E-43A1-B937-7B8E9343A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1480"/>
                <a:ext cx="0" cy="22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0EDFB-E6E8-4654-A1E8-B2945407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并联反馈的特点</a:t>
            </a:r>
          </a:p>
        </p:txBody>
      </p:sp>
      <p:sp>
        <p:nvSpPr>
          <p:cNvPr id="100" name="灯片编号占位符 3">
            <a:extLst>
              <a:ext uri="{FF2B5EF4-FFF2-40B4-BE49-F238E27FC236}">
                <a16:creationId xmlns:a16="http://schemas.microsoft.com/office/drawing/2014/main" id="{C4D53B53-AB3A-41D9-9328-BF8D7D30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8D7795-8E38-414C-88CA-76F0E373FE09}" type="slidenum">
              <a:rPr lang="en-US" altLang="zh-CN" noProof="0" smtClean="0"/>
              <a:pPr lvl="0"/>
              <a:t>9</a:t>
            </a:fld>
            <a:endParaRPr lang="en-US" altLang="zh-CN" noProof="0"/>
          </a:p>
        </p:txBody>
      </p:sp>
      <p:grpSp>
        <p:nvGrpSpPr>
          <p:cNvPr id="351347" name="Group 115">
            <a:extLst>
              <a:ext uri="{FF2B5EF4-FFF2-40B4-BE49-F238E27FC236}">
                <a16:creationId xmlns:a16="http://schemas.microsoft.com/office/drawing/2014/main" id="{423784BB-3668-45F3-80EE-AD4A9EB91B90}"/>
              </a:ext>
            </a:extLst>
          </p:cNvPr>
          <p:cNvGrpSpPr>
            <a:grpSpLocks/>
          </p:cNvGrpSpPr>
          <p:nvPr/>
        </p:nvGrpSpPr>
        <p:grpSpPr bwMode="auto">
          <a:xfrm>
            <a:off x="985044" y="1704976"/>
            <a:ext cx="6624637" cy="792162"/>
            <a:chOff x="657" y="1026"/>
            <a:chExt cx="4173" cy="499"/>
          </a:xfrm>
        </p:grpSpPr>
        <p:sp>
          <p:nvSpPr>
            <p:cNvPr id="351346" name="AutoShape 114">
              <a:extLst>
                <a:ext uri="{FF2B5EF4-FFF2-40B4-BE49-F238E27FC236}">
                  <a16:creationId xmlns:a16="http://schemas.microsoft.com/office/drawing/2014/main" id="{DCCA70E3-3BCB-4A99-8B8E-7930053FF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026"/>
              <a:ext cx="3992" cy="499"/>
            </a:xfrm>
            <a:prstGeom prst="roundRect">
              <a:avLst>
                <a:gd name="adj" fmla="val 16667"/>
              </a:avLst>
            </a:prstGeom>
            <a:solidFill>
              <a:srgbClr val="FFFF57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36" name="Rectangle 4">
              <a:extLst>
                <a:ext uri="{FF2B5EF4-FFF2-40B4-BE49-F238E27FC236}">
                  <a16:creationId xmlns:a16="http://schemas.microsoft.com/office/drawing/2014/main" id="{50744B05-FDAD-4AC7-984F-7B06F9AE3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162"/>
              <a:ext cx="40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并联反馈，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49" charset="-122"/>
                  <a:cs typeface="+mn-cs"/>
                </a:rPr>
                <a:t>信号源内阻越大，反馈效果越好。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51238" name="Group 6">
            <a:extLst>
              <a:ext uri="{FF2B5EF4-FFF2-40B4-BE49-F238E27FC236}">
                <a16:creationId xmlns:a16="http://schemas.microsoft.com/office/drawing/2014/main" id="{B140D6EC-1DC5-4E54-A07B-FDF6487BA11A}"/>
              </a:ext>
            </a:extLst>
          </p:cNvPr>
          <p:cNvGrpSpPr>
            <a:grpSpLocks/>
          </p:cNvGrpSpPr>
          <p:nvPr/>
        </p:nvGrpSpPr>
        <p:grpSpPr bwMode="auto">
          <a:xfrm>
            <a:off x="2540000" y="5216525"/>
            <a:ext cx="914400" cy="457200"/>
            <a:chOff x="432" y="2400"/>
            <a:chExt cx="576" cy="288"/>
          </a:xfrm>
        </p:grpSpPr>
        <p:sp>
          <p:nvSpPr>
            <p:cNvPr id="351239" name="Text Box 7">
              <a:extLst>
                <a:ext uri="{FF2B5EF4-FFF2-40B4-BE49-F238E27FC236}">
                  <a16:creationId xmlns:a16="http://schemas.microsoft.com/office/drawing/2014/main" id="{BE8F956B-BF0B-47B6-AC71-DAFE132A0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0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R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L</a:t>
              </a:r>
            </a:p>
          </p:txBody>
        </p:sp>
        <p:sp>
          <p:nvSpPr>
            <p:cNvPr id="351240" name="Line 8">
              <a:extLst>
                <a:ext uri="{FF2B5EF4-FFF2-40B4-BE49-F238E27FC236}">
                  <a16:creationId xmlns:a16="http://schemas.microsoft.com/office/drawing/2014/main" id="{834EC601-A2F5-4605-A3D4-DA91AE210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44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41" name="Line 9">
              <a:extLst>
                <a:ext uri="{FF2B5EF4-FFF2-40B4-BE49-F238E27FC236}">
                  <a16:creationId xmlns:a16="http://schemas.microsoft.com/office/drawing/2014/main" id="{39304946-271D-4F31-B86C-802590DBA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44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1242" name="Group 10">
            <a:extLst>
              <a:ext uri="{FF2B5EF4-FFF2-40B4-BE49-F238E27FC236}">
                <a16:creationId xmlns:a16="http://schemas.microsoft.com/office/drawing/2014/main" id="{FE9FA8B0-AAC8-4325-BE86-82F9AB7F4DE6}"/>
              </a:ext>
            </a:extLst>
          </p:cNvPr>
          <p:cNvGrpSpPr>
            <a:grpSpLocks/>
          </p:cNvGrpSpPr>
          <p:nvPr/>
        </p:nvGrpSpPr>
        <p:grpSpPr bwMode="auto">
          <a:xfrm>
            <a:off x="3454400" y="5216525"/>
            <a:ext cx="990600" cy="457200"/>
            <a:chOff x="864" y="2304"/>
            <a:chExt cx="624" cy="288"/>
          </a:xfrm>
        </p:grpSpPr>
        <p:sp>
          <p:nvSpPr>
            <p:cNvPr id="351243" name="Line 11">
              <a:extLst>
                <a:ext uri="{FF2B5EF4-FFF2-40B4-BE49-F238E27FC236}">
                  <a16:creationId xmlns:a16="http://schemas.microsoft.com/office/drawing/2014/main" id="{2017E89F-DAFB-4632-810D-32A4DFA3D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35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44" name="Line 12">
              <a:extLst>
                <a:ext uri="{FF2B5EF4-FFF2-40B4-BE49-F238E27FC236}">
                  <a16:creationId xmlns:a16="http://schemas.microsoft.com/office/drawing/2014/main" id="{41FE168B-68CD-4E44-8545-1FB5B6153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48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51245" name="Group 13">
              <a:extLst>
                <a:ext uri="{FF2B5EF4-FFF2-40B4-BE49-F238E27FC236}">
                  <a16:creationId xmlns:a16="http://schemas.microsoft.com/office/drawing/2014/main" id="{5AE7A8A4-5F43-4C4B-96B1-86B0A42C3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304"/>
              <a:ext cx="336" cy="288"/>
              <a:chOff x="1488" y="3216"/>
              <a:chExt cx="336" cy="288"/>
            </a:xfrm>
          </p:grpSpPr>
          <p:sp>
            <p:nvSpPr>
              <p:cNvPr id="351246" name="Text Box 14">
                <a:extLst>
                  <a:ext uri="{FF2B5EF4-FFF2-40B4-BE49-F238E27FC236}">
                    <a16:creationId xmlns:a16="http://schemas.microsoft.com/office/drawing/2014/main" id="{A81B5587-3E13-4DA1-A5B5-81B69E1D8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1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o</a:t>
                </a:r>
              </a:p>
            </p:txBody>
          </p:sp>
          <p:sp>
            <p:nvSpPr>
              <p:cNvPr id="351247" name="Line 15">
                <a:extLst>
                  <a:ext uri="{FF2B5EF4-FFF2-40B4-BE49-F238E27FC236}">
                    <a16:creationId xmlns:a16="http://schemas.microsoft.com/office/drawing/2014/main" id="{D0B5D210-D281-493B-B2DA-185470FF2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1248" name="Line 16">
                <a:extLst>
                  <a:ext uri="{FF2B5EF4-FFF2-40B4-BE49-F238E27FC236}">
                    <a16:creationId xmlns:a16="http://schemas.microsoft.com/office/drawing/2014/main" id="{B440DABD-96A9-4431-9970-739F3FFC4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51249" name="Group 17">
            <a:extLst>
              <a:ext uri="{FF2B5EF4-FFF2-40B4-BE49-F238E27FC236}">
                <a16:creationId xmlns:a16="http://schemas.microsoft.com/office/drawing/2014/main" id="{34CB020F-D219-4DC2-B0EF-EED4DE360B48}"/>
              </a:ext>
            </a:extLst>
          </p:cNvPr>
          <p:cNvGrpSpPr>
            <a:grpSpLocks/>
          </p:cNvGrpSpPr>
          <p:nvPr/>
        </p:nvGrpSpPr>
        <p:grpSpPr bwMode="auto">
          <a:xfrm>
            <a:off x="4445000" y="5216525"/>
            <a:ext cx="685800" cy="457200"/>
            <a:chOff x="1488" y="2304"/>
            <a:chExt cx="432" cy="288"/>
          </a:xfrm>
        </p:grpSpPr>
        <p:sp>
          <p:nvSpPr>
            <p:cNvPr id="351250" name="Text Box 18">
              <a:extLst>
                <a:ext uri="{FF2B5EF4-FFF2-40B4-BE49-F238E27FC236}">
                  <a16:creationId xmlns:a16="http://schemas.microsoft.com/office/drawing/2014/main" id="{868DDAED-15C9-4623-AE4A-DFA1D19C7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f</a:t>
              </a:r>
            </a:p>
          </p:txBody>
        </p:sp>
        <p:sp>
          <p:nvSpPr>
            <p:cNvPr id="351251" name="Line 19">
              <a:extLst>
                <a:ext uri="{FF2B5EF4-FFF2-40B4-BE49-F238E27FC236}">
                  <a16:creationId xmlns:a16="http://schemas.microsoft.com/office/drawing/2014/main" id="{13C65400-68F8-4284-88AC-D61B6A943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5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52" name="Line 20">
              <a:extLst>
                <a:ext uri="{FF2B5EF4-FFF2-40B4-BE49-F238E27FC236}">
                  <a16:creationId xmlns:a16="http://schemas.microsoft.com/office/drawing/2014/main" id="{5E5BC93A-BCC3-4517-BE02-FFF29E44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48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1253" name="Group 21">
            <a:extLst>
              <a:ext uri="{FF2B5EF4-FFF2-40B4-BE49-F238E27FC236}">
                <a16:creationId xmlns:a16="http://schemas.microsoft.com/office/drawing/2014/main" id="{CBAC70A5-EE12-4DD0-93AA-06EBC61A81C9}"/>
              </a:ext>
            </a:extLst>
          </p:cNvPr>
          <p:cNvGrpSpPr>
            <a:grpSpLocks/>
          </p:cNvGrpSpPr>
          <p:nvPr/>
        </p:nvGrpSpPr>
        <p:grpSpPr bwMode="auto">
          <a:xfrm>
            <a:off x="5130800" y="5216525"/>
            <a:ext cx="381000" cy="457200"/>
            <a:chOff x="1920" y="2304"/>
            <a:chExt cx="240" cy="288"/>
          </a:xfrm>
        </p:grpSpPr>
        <p:sp>
          <p:nvSpPr>
            <p:cNvPr id="351254" name="Text Box 22">
              <a:extLst>
                <a:ext uri="{FF2B5EF4-FFF2-40B4-BE49-F238E27FC236}">
                  <a16:creationId xmlns:a16="http://schemas.microsoft.com/office/drawing/2014/main" id="{FE0C048F-4504-4964-953E-221EEE88A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s</a:t>
              </a:r>
            </a:p>
          </p:txBody>
        </p:sp>
        <p:sp>
          <p:nvSpPr>
            <p:cNvPr id="351255" name="Line 23">
              <a:extLst>
                <a:ext uri="{FF2B5EF4-FFF2-40B4-BE49-F238E27FC236}">
                  <a16:creationId xmlns:a16="http://schemas.microsoft.com/office/drawing/2014/main" id="{BD1F3649-3E55-4521-8F33-FF672D141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5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1256" name="Group 24">
            <a:extLst>
              <a:ext uri="{FF2B5EF4-FFF2-40B4-BE49-F238E27FC236}">
                <a16:creationId xmlns:a16="http://schemas.microsoft.com/office/drawing/2014/main" id="{D68EAB70-83C6-42F2-A865-0952DA992A7D}"/>
              </a:ext>
            </a:extLst>
          </p:cNvPr>
          <p:cNvGrpSpPr>
            <a:grpSpLocks/>
          </p:cNvGrpSpPr>
          <p:nvPr/>
        </p:nvGrpSpPr>
        <p:grpSpPr bwMode="auto">
          <a:xfrm>
            <a:off x="3835400" y="4759325"/>
            <a:ext cx="1524000" cy="457200"/>
            <a:chOff x="1392" y="2112"/>
            <a:chExt cx="960" cy="288"/>
          </a:xfrm>
        </p:grpSpPr>
        <p:sp>
          <p:nvSpPr>
            <p:cNvPr id="351257" name="Text Box 25">
              <a:extLst>
                <a:ext uri="{FF2B5EF4-FFF2-40B4-BE49-F238E27FC236}">
                  <a16:creationId xmlns:a16="http://schemas.microsoft.com/office/drawing/2014/main" id="{7C29C431-68C6-458C-8559-A431D0293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11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s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s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不变</a:t>
              </a:r>
            </a:p>
          </p:txBody>
        </p:sp>
        <p:sp>
          <p:nvSpPr>
            <p:cNvPr id="351258" name="Line 26">
              <a:extLst>
                <a:ext uri="{FF2B5EF4-FFF2-40B4-BE49-F238E27FC236}">
                  <a16:creationId xmlns:a16="http://schemas.microsoft.com/office/drawing/2014/main" id="{7A64B02B-0683-4ABF-8042-82A62D433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256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1259" name="Group 27">
            <a:extLst>
              <a:ext uri="{FF2B5EF4-FFF2-40B4-BE49-F238E27FC236}">
                <a16:creationId xmlns:a16="http://schemas.microsoft.com/office/drawing/2014/main" id="{089C650F-1B4B-4A63-A0DD-CB224B3F46A3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4683125"/>
            <a:ext cx="609600" cy="457200"/>
            <a:chOff x="1008" y="2064"/>
            <a:chExt cx="384" cy="288"/>
          </a:xfrm>
        </p:grpSpPr>
        <p:sp>
          <p:nvSpPr>
            <p:cNvPr id="351260" name="Text Box 28">
              <a:extLst>
                <a:ext uri="{FF2B5EF4-FFF2-40B4-BE49-F238E27FC236}">
                  <a16:creationId xmlns:a16="http://schemas.microsoft.com/office/drawing/2014/main" id="{00B906B7-641E-4433-8C8C-CEDFFCC65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o</a:t>
              </a:r>
            </a:p>
          </p:txBody>
        </p:sp>
        <p:sp>
          <p:nvSpPr>
            <p:cNvPr id="351261" name="Line 29">
              <a:extLst>
                <a:ext uri="{FF2B5EF4-FFF2-40B4-BE49-F238E27FC236}">
                  <a16:creationId xmlns:a16="http://schemas.microsoft.com/office/drawing/2014/main" id="{51E51A3E-204E-4577-BF52-FB26405FC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62" name="Line 30">
              <a:extLst>
                <a:ext uri="{FF2B5EF4-FFF2-40B4-BE49-F238E27FC236}">
                  <a16:creationId xmlns:a16="http://schemas.microsoft.com/office/drawing/2014/main" id="{7827870C-0EC7-4017-9C14-306F45F6E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63" name="Line 31">
              <a:extLst>
                <a:ext uri="{FF2B5EF4-FFF2-40B4-BE49-F238E27FC236}">
                  <a16:creationId xmlns:a16="http://schemas.microsoft.com/office/drawing/2014/main" id="{809896F9-2E5C-44BA-B2E1-F7D624C2C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160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1264" name="Group 32">
            <a:extLst>
              <a:ext uri="{FF2B5EF4-FFF2-40B4-BE49-F238E27FC236}">
                <a16:creationId xmlns:a16="http://schemas.microsoft.com/office/drawing/2014/main" id="{E7945FF5-942F-4C2A-AECA-10D0AB9B9674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5445125"/>
            <a:ext cx="1066800" cy="854075"/>
            <a:chOff x="2112" y="2448"/>
            <a:chExt cx="672" cy="538"/>
          </a:xfrm>
        </p:grpSpPr>
        <p:sp>
          <p:nvSpPr>
            <p:cNvPr id="351265" name="Line 33">
              <a:extLst>
                <a:ext uri="{FF2B5EF4-FFF2-40B4-BE49-F238E27FC236}">
                  <a16:creationId xmlns:a16="http://schemas.microsoft.com/office/drawing/2014/main" id="{21A4CEE5-D804-41BA-8EF4-E7304A9C6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48"/>
              <a:ext cx="6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66" name="Line 34">
              <a:extLst>
                <a:ext uri="{FF2B5EF4-FFF2-40B4-BE49-F238E27FC236}">
                  <a16:creationId xmlns:a16="http://schemas.microsoft.com/office/drawing/2014/main" id="{F2A7AE51-B833-44F6-9FE8-400670C9A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48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67" name="Line 35">
              <a:extLst>
                <a:ext uri="{FF2B5EF4-FFF2-40B4-BE49-F238E27FC236}">
                  <a16:creationId xmlns:a16="http://schemas.microsoft.com/office/drawing/2014/main" id="{232A5306-6C46-4CA2-9ECC-5152F193F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736"/>
              <a:ext cx="6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68" name="Text Box 36">
              <a:extLst>
                <a:ext uri="{FF2B5EF4-FFF2-40B4-BE49-F238E27FC236}">
                  <a16:creationId xmlns:a16="http://schemas.microsoft.com/office/drawing/2014/main" id="{DA1207E9-0EC6-45D2-8C53-335FCD835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3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r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s</a:t>
              </a: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较大</a:t>
              </a:r>
            </a:p>
          </p:txBody>
        </p:sp>
      </p:grpSp>
      <p:grpSp>
        <p:nvGrpSpPr>
          <p:cNvPr id="351269" name="Group 37">
            <a:extLst>
              <a:ext uri="{FF2B5EF4-FFF2-40B4-BE49-F238E27FC236}">
                <a16:creationId xmlns:a16="http://schemas.microsoft.com/office/drawing/2014/main" id="{2A46614F-93BD-4B6D-B732-B72FEBF92466}"/>
              </a:ext>
            </a:extLst>
          </p:cNvPr>
          <p:cNvGrpSpPr>
            <a:grpSpLocks/>
          </p:cNvGrpSpPr>
          <p:nvPr/>
        </p:nvGrpSpPr>
        <p:grpSpPr bwMode="auto">
          <a:xfrm>
            <a:off x="4597400" y="5673725"/>
            <a:ext cx="942975" cy="457200"/>
            <a:chOff x="1584" y="2592"/>
            <a:chExt cx="594" cy="288"/>
          </a:xfrm>
        </p:grpSpPr>
        <p:sp>
          <p:nvSpPr>
            <p:cNvPr id="351270" name="Rectangle 38">
              <a:extLst>
                <a:ext uri="{FF2B5EF4-FFF2-40B4-BE49-F238E27FC236}">
                  <a16:creationId xmlns:a16="http://schemas.microsoft.com/office/drawing/2014/main" id="{12573253-E20E-4050-AA37-11D94A75D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s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s</a:t>
              </a:r>
            </a:p>
          </p:txBody>
        </p:sp>
        <p:sp>
          <p:nvSpPr>
            <p:cNvPr id="351271" name="Line 39">
              <a:extLst>
                <a:ext uri="{FF2B5EF4-FFF2-40B4-BE49-F238E27FC236}">
                  <a16:creationId xmlns:a16="http://schemas.microsoft.com/office/drawing/2014/main" id="{A78DDD3B-49F5-4D65-A043-3811B5223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72" name="Line 40">
              <a:extLst>
                <a:ext uri="{FF2B5EF4-FFF2-40B4-BE49-F238E27FC236}">
                  <a16:creationId xmlns:a16="http://schemas.microsoft.com/office/drawing/2014/main" id="{36402D2F-CC3E-4857-8CB8-D7BD5FC4F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784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1273" name="Group 41">
            <a:extLst>
              <a:ext uri="{FF2B5EF4-FFF2-40B4-BE49-F238E27FC236}">
                <a16:creationId xmlns:a16="http://schemas.microsoft.com/office/drawing/2014/main" id="{8C2C105B-E868-4004-AFDD-C53A099E75C6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5749925"/>
            <a:ext cx="609600" cy="457200"/>
            <a:chOff x="624" y="2640"/>
            <a:chExt cx="384" cy="288"/>
          </a:xfrm>
        </p:grpSpPr>
        <p:grpSp>
          <p:nvGrpSpPr>
            <p:cNvPr id="351274" name="Group 42">
              <a:extLst>
                <a:ext uri="{FF2B5EF4-FFF2-40B4-BE49-F238E27FC236}">
                  <a16:creationId xmlns:a16="http://schemas.microsoft.com/office/drawing/2014/main" id="{A20454C3-510A-4D28-B99B-C98F386BF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640"/>
              <a:ext cx="336" cy="288"/>
              <a:chOff x="1488" y="3216"/>
              <a:chExt cx="336" cy="288"/>
            </a:xfrm>
          </p:grpSpPr>
          <p:sp>
            <p:nvSpPr>
              <p:cNvPr id="351275" name="Text Box 43">
                <a:extLst>
                  <a:ext uri="{FF2B5EF4-FFF2-40B4-BE49-F238E27FC236}">
                    <a16:creationId xmlns:a16="http://schemas.microsoft.com/office/drawing/2014/main" id="{0B48B6D8-B047-46D9-ADF7-238415DB4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1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ngLiU" panose="02020509000000000000" pitchFamily="49" charset="-120"/>
                    <a:cs typeface="+mn-cs"/>
                  </a:rPr>
                  <a:t>o</a:t>
                </a:r>
              </a:p>
            </p:txBody>
          </p:sp>
          <p:sp>
            <p:nvSpPr>
              <p:cNvPr id="351276" name="Line 44">
                <a:extLst>
                  <a:ext uri="{FF2B5EF4-FFF2-40B4-BE49-F238E27FC236}">
                    <a16:creationId xmlns:a16="http://schemas.microsoft.com/office/drawing/2014/main" id="{47BE1C50-EC9C-42EB-BABD-DB0E633C6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1277" name="Line 45">
                <a:extLst>
                  <a:ext uri="{FF2B5EF4-FFF2-40B4-BE49-F238E27FC236}">
                    <a16:creationId xmlns:a16="http://schemas.microsoft.com/office/drawing/2014/main" id="{0BD39254-6011-463D-9639-5B2E55F75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1278" name="Line 46">
              <a:extLst>
                <a:ext uri="{FF2B5EF4-FFF2-40B4-BE49-F238E27FC236}">
                  <a16:creationId xmlns:a16="http://schemas.microsoft.com/office/drawing/2014/main" id="{6B93D52A-1F03-4CB5-866F-FECBC573C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688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1335" name="Group 103">
            <a:extLst>
              <a:ext uri="{FF2B5EF4-FFF2-40B4-BE49-F238E27FC236}">
                <a16:creationId xmlns:a16="http://schemas.microsoft.com/office/drawing/2014/main" id="{B11CBA69-79FF-41BE-83B5-A31245DCFD5C}"/>
              </a:ext>
            </a:extLst>
          </p:cNvPr>
          <p:cNvGrpSpPr>
            <a:grpSpLocks/>
          </p:cNvGrpSpPr>
          <p:nvPr/>
        </p:nvGrpSpPr>
        <p:grpSpPr bwMode="auto">
          <a:xfrm>
            <a:off x="3606800" y="5749925"/>
            <a:ext cx="1219200" cy="457200"/>
            <a:chOff x="1104" y="3408"/>
            <a:chExt cx="768" cy="288"/>
          </a:xfrm>
        </p:grpSpPr>
        <p:sp>
          <p:nvSpPr>
            <p:cNvPr id="351280" name="Text Box 48">
              <a:extLst>
                <a:ext uri="{FF2B5EF4-FFF2-40B4-BE49-F238E27FC236}">
                  <a16:creationId xmlns:a16="http://schemas.microsoft.com/office/drawing/2014/main" id="{D0C75295-5744-4953-9928-609E3B17E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b</a:t>
              </a:r>
            </a:p>
          </p:txBody>
        </p:sp>
        <p:sp>
          <p:nvSpPr>
            <p:cNvPr id="351281" name="Line 49">
              <a:extLst>
                <a:ext uri="{FF2B5EF4-FFF2-40B4-BE49-F238E27FC236}">
                  <a16:creationId xmlns:a16="http://schemas.microsoft.com/office/drawing/2014/main" id="{17C44AB8-EF05-448A-A5B7-F9014ADE3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3456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82" name="Line 50">
              <a:extLst>
                <a:ext uri="{FF2B5EF4-FFF2-40B4-BE49-F238E27FC236}">
                  <a16:creationId xmlns:a16="http://schemas.microsoft.com/office/drawing/2014/main" id="{2087CF4E-519D-43EA-85AD-CF5DCF0E9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552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1283" name="Group 51">
            <a:extLst>
              <a:ext uri="{FF2B5EF4-FFF2-40B4-BE49-F238E27FC236}">
                <a16:creationId xmlns:a16="http://schemas.microsoft.com/office/drawing/2014/main" id="{A2E070D8-9703-4C2B-814B-EFB1BE4B3704}"/>
              </a:ext>
            </a:extLst>
          </p:cNvPr>
          <p:cNvGrpSpPr>
            <a:grpSpLocks/>
          </p:cNvGrpSpPr>
          <p:nvPr/>
        </p:nvGrpSpPr>
        <p:grpSpPr bwMode="auto">
          <a:xfrm>
            <a:off x="5359400" y="4606925"/>
            <a:ext cx="1143000" cy="762000"/>
            <a:chOff x="2064" y="1920"/>
            <a:chExt cx="720" cy="480"/>
          </a:xfrm>
        </p:grpSpPr>
        <p:sp>
          <p:nvSpPr>
            <p:cNvPr id="351284" name="Line 52">
              <a:extLst>
                <a:ext uri="{FF2B5EF4-FFF2-40B4-BE49-F238E27FC236}">
                  <a16:creationId xmlns:a16="http://schemas.microsoft.com/office/drawing/2014/main" id="{828F8F20-9201-4C28-AB82-F70FE2D1A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00"/>
              <a:ext cx="6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85" name="Line 53">
              <a:extLst>
                <a:ext uri="{FF2B5EF4-FFF2-40B4-BE49-F238E27FC236}">
                  <a16:creationId xmlns:a16="http://schemas.microsoft.com/office/drawing/2014/main" id="{3D62CA41-7878-4415-8633-61996350C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16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86" name="Line 54">
              <a:extLst>
                <a:ext uri="{FF2B5EF4-FFF2-40B4-BE49-F238E27FC236}">
                  <a16:creationId xmlns:a16="http://schemas.microsoft.com/office/drawing/2014/main" id="{36F95321-BB52-4820-9D31-89AEC974E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0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87" name="Text Box 55">
              <a:extLst>
                <a:ext uri="{FF2B5EF4-FFF2-40B4-BE49-F238E27FC236}">
                  <a16:creationId xmlns:a16="http://schemas.microsoft.com/office/drawing/2014/main" id="{3920852F-DBE6-4DB7-8744-58AAEF678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92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r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s 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0</a:t>
              </a:r>
            </a:p>
          </p:txBody>
        </p:sp>
        <p:sp>
          <p:nvSpPr>
            <p:cNvPr id="351288" name="Line 56">
              <a:extLst>
                <a:ext uri="{FF2B5EF4-FFF2-40B4-BE49-F238E27FC236}">
                  <a16:creationId xmlns:a16="http://schemas.microsoft.com/office/drawing/2014/main" id="{5DAB1CD3-667A-4B5B-8A2C-2362E839B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64"/>
              <a:ext cx="144" cy="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1353" name="Group 121">
            <a:extLst>
              <a:ext uri="{FF2B5EF4-FFF2-40B4-BE49-F238E27FC236}">
                <a16:creationId xmlns:a16="http://schemas.microsoft.com/office/drawing/2014/main" id="{7037180B-6D0D-4D5A-9E3D-B77F35C6B698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2495419"/>
            <a:ext cx="3168650" cy="1960563"/>
            <a:chOff x="1927" y="1480"/>
            <a:chExt cx="1996" cy="1235"/>
          </a:xfrm>
        </p:grpSpPr>
        <p:sp>
          <p:nvSpPr>
            <p:cNvPr id="351348" name="AutoShape 116">
              <a:extLst>
                <a:ext uri="{FF2B5EF4-FFF2-40B4-BE49-F238E27FC236}">
                  <a16:creationId xmlns:a16="http://schemas.microsoft.com/office/drawing/2014/main" id="{1CB1C4FB-4B79-4EC5-8A09-52A14909C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491"/>
              <a:ext cx="1996" cy="1224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90" name="Line 58">
              <a:extLst>
                <a:ext uri="{FF2B5EF4-FFF2-40B4-BE49-F238E27FC236}">
                  <a16:creationId xmlns:a16="http://schemas.microsoft.com/office/drawing/2014/main" id="{FF9E27E8-6B43-4F63-B43D-8B2B44427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" y="1968"/>
              <a:ext cx="192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91" name="Text Box 59">
              <a:extLst>
                <a:ext uri="{FF2B5EF4-FFF2-40B4-BE49-F238E27FC236}">
                  <a16:creationId xmlns:a16="http://schemas.microsoft.com/office/drawing/2014/main" id="{6B4BE472-F833-4F6F-A0F3-E7D6B6014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S</a:t>
              </a:r>
            </a:p>
          </p:txBody>
        </p:sp>
        <p:sp>
          <p:nvSpPr>
            <p:cNvPr id="351292" name="Line 60">
              <a:extLst>
                <a:ext uri="{FF2B5EF4-FFF2-40B4-BE49-F238E27FC236}">
                  <a16:creationId xmlns:a16="http://schemas.microsoft.com/office/drawing/2014/main" id="{AFEEEF37-FC50-4B88-8278-8CF29BA9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2016"/>
              <a:ext cx="286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96" name="Line 64">
              <a:extLst>
                <a:ext uri="{FF2B5EF4-FFF2-40B4-BE49-F238E27FC236}">
                  <a16:creationId xmlns:a16="http://schemas.microsoft.com/office/drawing/2014/main" id="{EDDB0FEA-0171-4DED-BF69-77DEDB49B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2" y="2016"/>
              <a:ext cx="290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97" name="Line 65">
              <a:extLst>
                <a:ext uri="{FF2B5EF4-FFF2-40B4-BE49-F238E27FC236}">
                  <a16:creationId xmlns:a16="http://schemas.microsoft.com/office/drawing/2014/main" id="{54DDA68D-935C-4B8B-9903-B75218BF5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98" name="Line 66">
              <a:extLst>
                <a:ext uri="{FF2B5EF4-FFF2-40B4-BE49-F238E27FC236}">
                  <a16:creationId xmlns:a16="http://schemas.microsoft.com/office/drawing/2014/main" id="{5F180AB7-8882-46E1-9EA3-6E25C6B33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2" y="1872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299" name="Line 67">
              <a:extLst>
                <a:ext uri="{FF2B5EF4-FFF2-40B4-BE49-F238E27FC236}">
                  <a16:creationId xmlns:a16="http://schemas.microsoft.com/office/drawing/2014/main" id="{93726024-F42D-4DF6-95AC-786BAE2C2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016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00" name="Line 68">
              <a:extLst>
                <a:ext uri="{FF2B5EF4-FFF2-40B4-BE49-F238E27FC236}">
                  <a16:creationId xmlns:a16="http://schemas.microsoft.com/office/drawing/2014/main" id="{2B1FEF6B-C501-4A25-8D2F-76745195E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6" y="168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01" name="Line 69">
              <a:extLst>
                <a:ext uri="{FF2B5EF4-FFF2-40B4-BE49-F238E27FC236}">
                  <a16:creationId xmlns:a16="http://schemas.microsoft.com/office/drawing/2014/main" id="{070CED51-D3AE-431E-BB3C-CF6620EA2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2112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02" name="Line 70">
              <a:extLst>
                <a:ext uri="{FF2B5EF4-FFF2-40B4-BE49-F238E27FC236}">
                  <a16:creationId xmlns:a16="http://schemas.microsoft.com/office/drawing/2014/main" id="{113321CA-AAE9-4BDD-833D-18745E8CB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25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03" name="Line 71">
              <a:extLst>
                <a:ext uri="{FF2B5EF4-FFF2-40B4-BE49-F238E27FC236}">
                  <a16:creationId xmlns:a16="http://schemas.microsoft.com/office/drawing/2014/main" id="{2518226A-A789-4D75-8638-78EDB8A24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57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04" name="Line 72">
              <a:extLst>
                <a:ext uri="{FF2B5EF4-FFF2-40B4-BE49-F238E27FC236}">
                  <a16:creationId xmlns:a16="http://schemas.microsoft.com/office/drawing/2014/main" id="{F3AB867A-E1F1-4410-8F0F-BE6A4772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112"/>
              <a:ext cx="0" cy="38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05" name="Text Box 73">
              <a:extLst>
                <a:ext uri="{FF2B5EF4-FFF2-40B4-BE49-F238E27FC236}">
                  <a16:creationId xmlns:a16="http://schemas.microsoft.com/office/drawing/2014/main" id="{27E96DCE-0388-41A8-AA7A-5652E0874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0" y="211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</a:p>
          </p:txBody>
        </p:sp>
        <p:sp>
          <p:nvSpPr>
            <p:cNvPr id="351306" name="Line 74">
              <a:extLst>
                <a:ext uri="{FF2B5EF4-FFF2-40B4-BE49-F238E27FC236}">
                  <a16:creationId xmlns:a16="http://schemas.microsoft.com/office/drawing/2014/main" id="{33078F7F-65F1-4E03-AAC4-46E3B666D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16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07" name="Text Box 75">
              <a:extLst>
                <a:ext uri="{FF2B5EF4-FFF2-40B4-BE49-F238E27FC236}">
                  <a16:creationId xmlns:a16="http://schemas.microsoft.com/office/drawing/2014/main" id="{DA3344D5-F95F-4341-8C29-168BCE2DE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717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R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f</a:t>
              </a:r>
            </a:p>
          </p:txBody>
        </p:sp>
        <p:sp>
          <p:nvSpPr>
            <p:cNvPr id="351308" name="Text Box 76">
              <a:extLst>
                <a:ext uri="{FF2B5EF4-FFF2-40B4-BE49-F238E27FC236}">
                  <a16:creationId xmlns:a16="http://schemas.microsoft.com/office/drawing/2014/main" id="{975A59D6-89C8-4365-90C1-49CB805DF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763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R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L</a:t>
              </a:r>
            </a:p>
          </p:txBody>
        </p:sp>
        <p:sp>
          <p:nvSpPr>
            <p:cNvPr id="351312" name="Line 80">
              <a:extLst>
                <a:ext uri="{FF2B5EF4-FFF2-40B4-BE49-F238E27FC236}">
                  <a16:creationId xmlns:a16="http://schemas.microsoft.com/office/drawing/2014/main" id="{DA2A2873-5859-4F74-9482-7A5E58489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2016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13" name="Line 81">
              <a:extLst>
                <a:ext uri="{FF2B5EF4-FFF2-40B4-BE49-F238E27FC236}">
                  <a16:creationId xmlns:a16="http://schemas.microsoft.com/office/drawing/2014/main" id="{FD937551-70E6-41A4-A5BB-1C897E9CF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2592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14" name="Rectangle 82">
              <a:extLst>
                <a:ext uri="{FF2B5EF4-FFF2-40B4-BE49-F238E27FC236}">
                  <a16:creationId xmlns:a16="http://schemas.microsoft.com/office/drawing/2014/main" id="{99F8E82D-6741-460A-ACF8-A1F0A8ED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064"/>
              <a:ext cx="96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15" name="Text Box 83">
              <a:extLst>
                <a:ext uri="{FF2B5EF4-FFF2-40B4-BE49-F238E27FC236}">
                  <a16:creationId xmlns:a16="http://schemas.microsoft.com/office/drawing/2014/main" id="{A0C5C0E5-E1A5-40C2-9D6B-2BE0207C5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22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351316" name="Rectangle 84">
              <a:extLst>
                <a:ext uri="{FF2B5EF4-FFF2-40B4-BE49-F238E27FC236}">
                  <a16:creationId xmlns:a16="http://schemas.microsoft.com/office/drawing/2014/main" id="{8C115B04-0B3E-4CDF-AD4C-2132B46EC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016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351318" name="Line 86">
              <a:extLst>
                <a:ext uri="{FF2B5EF4-FFF2-40B4-BE49-F238E27FC236}">
                  <a16:creationId xmlns:a16="http://schemas.microsoft.com/office/drawing/2014/main" id="{DC913CCF-CD35-4C42-ADB8-6E3759AD7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7" y="1672"/>
              <a:ext cx="0" cy="9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19" name="Line 87">
              <a:extLst>
                <a:ext uri="{FF2B5EF4-FFF2-40B4-BE49-F238E27FC236}">
                  <a16:creationId xmlns:a16="http://schemas.microsoft.com/office/drawing/2014/main" id="{40BAE7D7-8365-4F0C-B170-877DAC4E4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25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21" name="Rectangle 89">
              <a:extLst>
                <a:ext uri="{FF2B5EF4-FFF2-40B4-BE49-F238E27FC236}">
                  <a16:creationId xmlns:a16="http://schemas.microsoft.com/office/drawing/2014/main" id="{9CC507C5-099E-4912-8616-C9C1E153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" y="2008"/>
              <a:ext cx="96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22" name="Rectangle 90">
              <a:extLst>
                <a:ext uri="{FF2B5EF4-FFF2-40B4-BE49-F238E27FC236}">
                  <a16:creationId xmlns:a16="http://schemas.microsoft.com/office/drawing/2014/main" id="{A3136277-5FC4-479D-AD14-F0E967B4E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1768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R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C</a:t>
              </a:r>
            </a:p>
          </p:txBody>
        </p:sp>
        <p:sp>
          <p:nvSpPr>
            <p:cNvPr id="351323" name="Line 91">
              <a:extLst>
                <a:ext uri="{FF2B5EF4-FFF2-40B4-BE49-F238E27FC236}">
                  <a16:creationId xmlns:a16="http://schemas.microsoft.com/office/drawing/2014/main" id="{685DF8AA-9868-4A16-997D-BC0BB2B32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1899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24" name="Rectangle 92">
              <a:extLst>
                <a:ext uri="{FF2B5EF4-FFF2-40B4-BE49-F238E27FC236}">
                  <a16:creationId xmlns:a16="http://schemas.microsoft.com/office/drawing/2014/main" id="{CB0BFB8F-5267-4843-A801-B91123A3B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1990"/>
              <a:ext cx="2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u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0</a:t>
              </a:r>
            </a:p>
          </p:txBody>
        </p:sp>
        <p:sp>
          <p:nvSpPr>
            <p:cNvPr id="351326" name="Rectangle 94">
              <a:extLst>
                <a:ext uri="{FF2B5EF4-FFF2-40B4-BE49-F238E27FC236}">
                  <a16:creationId xmlns:a16="http://schemas.microsoft.com/office/drawing/2014/main" id="{54FF0036-E58E-4FEA-89E4-2711583C3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1632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i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ingLiU" panose="02020509000000000000" pitchFamily="49" charset="-120"/>
                  <a:cs typeface="+mn-cs"/>
                </a:rPr>
                <a:t>f</a:t>
              </a:r>
            </a:p>
          </p:txBody>
        </p:sp>
        <p:sp>
          <p:nvSpPr>
            <p:cNvPr id="351327" name="Oval 95">
              <a:extLst>
                <a:ext uri="{FF2B5EF4-FFF2-40B4-BE49-F238E27FC236}">
                  <a16:creationId xmlns:a16="http://schemas.microsoft.com/office/drawing/2014/main" id="{80E31F58-BA3D-4320-86A6-00B21563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2304"/>
              <a:ext cx="192" cy="192"/>
            </a:xfrm>
            <a:prstGeom prst="ellipse">
              <a:avLst/>
            </a:prstGeom>
            <a:solidFill>
              <a:srgbClr val="FF00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28" name="Line 96">
              <a:extLst>
                <a:ext uri="{FF2B5EF4-FFF2-40B4-BE49-F238E27FC236}">
                  <a16:creationId xmlns:a16="http://schemas.microsoft.com/office/drawing/2014/main" id="{80AFFF96-1345-4BE6-9569-3C5245EFE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2304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29" name="Line 97">
              <a:extLst>
                <a:ext uri="{FF2B5EF4-FFF2-40B4-BE49-F238E27FC236}">
                  <a16:creationId xmlns:a16="http://schemas.microsoft.com/office/drawing/2014/main" id="{A5667468-A90C-408F-AC6D-CC5CF6E95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6" y="168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41" name="Text Box 109">
              <a:extLst>
                <a:ext uri="{FF2B5EF4-FFF2-40B4-BE49-F238E27FC236}">
                  <a16:creationId xmlns:a16="http://schemas.microsoft.com/office/drawing/2014/main" id="{8C355D8C-C4A0-4263-947E-677C09AC6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" y="148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42" name="Text Box 110">
              <a:extLst>
                <a:ext uri="{FF2B5EF4-FFF2-40B4-BE49-F238E27FC236}">
                  <a16:creationId xmlns:a16="http://schemas.microsoft.com/office/drawing/2014/main" id="{CA61247D-A511-47A5-AD0C-4AEC2B2AE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1824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43" name="Text Box 111">
              <a:extLst>
                <a:ext uri="{FF2B5EF4-FFF2-40B4-BE49-F238E27FC236}">
                  <a16:creationId xmlns:a16="http://schemas.microsoft.com/office/drawing/2014/main" id="{F8EF556E-5999-4648-B503-FA771C165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" y="14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50" name="Line 118">
              <a:extLst>
                <a:ext uri="{FF2B5EF4-FFF2-40B4-BE49-F238E27FC236}">
                  <a16:creationId xmlns:a16="http://schemas.microsoft.com/office/drawing/2014/main" id="{60A5F1B3-E249-449D-AE59-EAF6EC1DB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1672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51" name="Line 119">
              <a:extLst>
                <a:ext uri="{FF2B5EF4-FFF2-40B4-BE49-F238E27FC236}">
                  <a16:creationId xmlns:a16="http://schemas.microsoft.com/office/drawing/2014/main" id="{E6BDBF49-8CF9-4BED-90E3-96ABB49B4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672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20" name="Rectangle 88">
              <a:extLst>
                <a:ext uri="{FF2B5EF4-FFF2-40B4-BE49-F238E27FC236}">
                  <a16:creationId xmlns:a16="http://schemas.microsoft.com/office/drawing/2014/main" id="{5763A02E-4548-44F3-9BB7-903F5CC94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2035"/>
              <a:ext cx="96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311" name="Rectangle 79">
              <a:extLst>
                <a:ext uri="{FF2B5EF4-FFF2-40B4-BE49-F238E27FC236}">
                  <a16:creationId xmlns:a16="http://schemas.microsoft.com/office/drawing/2014/main" id="{6F3B9FAC-7A9E-492D-BABA-0B0F893B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1632"/>
              <a:ext cx="192" cy="9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1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1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5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模数电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模数电" id="{794BD524-D908-456D-8A68-0287A4DDDBA1}" vid="{662F6827-7A8A-4AB6-99E9-2D14FC62FFE5}"/>
    </a:ext>
  </a:extLst>
</a:theme>
</file>

<file path=ppt/theme/theme2.xml><?xml version="1.0" encoding="utf-8"?>
<a:theme xmlns:a="http://schemas.openxmlformats.org/drawingml/2006/main" name="2_回顾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拟电路与数字电路-第八章^7数字逻辑基础.pptx" id="{EB0E5BC3-DEFC-4133-8C4F-F039EE4A6DC0}" vid="{9679E25E-AFC4-410C-B7F1-CDE52FF452B5}"/>
    </a:ext>
  </a:extLst>
</a:theme>
</file>

<file path=ppt/theme/theme3.xml><?xml version="1.0" encoding="utf-8"?>
<a:theme xmlns:a="http://schemas.openxmlformats.org/drawingml/2006/main" name="1_回顾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拟电路与数字电路-第八章^7数字逻辑基础.pptx" id="{EB0E5BC3-DEFC-4133-8C4F-F039EE4A6DC0}" vid="{D79FEA1A-73B6-4941-8914-FA9A52D9C0F4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主题模数电</Template>
  <TotalTime>295</TotalTime>
  <Words>1512</Words>
  <Application>Microsoft Office PowerPoint</Application>
  <PresentationFormat>全屏显示(4:3)</PresentationFormat>
  <Paragraphs>473</Paragraphs>
  <Slides>25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Batang</vt:lpstr>
      <vt:lpstr>等线</vt:lpstr>
      <vt:lpstr>黑体</vt:lpstr>
      <vt:lpstr>华文细黑</vt:lpstr>
      <vt:lpstr>华文中宋</vt:lpstr>
      <vt:lpstr>楷体_GB2312</vt:lpstr>
      <vt:lpstr>宋体</vt:lpstr>
      <vt:lpstr>幼圆</vt:lpstr>
      <vt:lpstr>Calibri</vt:lpstr>
      <vt:lpstr>Cambria Math</vt:lpstr>
      <vt:lpstr>Times New Roman</vt:lpstr>
      <vt:lpstr>Wingdings</vt:lpstr>
      <vt:lpstr>主题模数电</vt:lpstr>
      <vt:lpstr>2_回顾</vt:lpstr>
      <vt:lpstr>1_回顾</vt:lpstr>
      <vt:lpstr>Photo Editor 照片</vt:lpstr>
      <vt:lpstr>公式</vt:lpstr>
      <vt:lpstr>第四章 放大电路中的反馈</vt:lpstr>
      <vt:lpstr>4.1 反馈的基本概念</vt:lpstr>
      <vt:lpstr>4.2反馈的分类</vt:lpstr>
      <vt:lpstr>PowerPoint 演示文稿</vt:lpstr>
      <vt:lpstr>电流负反馈的作用</vt:lpstr>
      <vt:lpstr>PowerPoint 演示文稿</vt:lpstr>
      <vt:lpstr>PowerPoint 演示文稿</vt:lpstr>
      <vt:lpstr>电压负反馈的作用</vt:lpstr>
      <vt:lpstr>并联反馈的特点</vt:lpstr>
      <vt:lpstr>反馈类型快捷判别法</vt:lpstr>
      <vt:lpstr>PowerPoint 演示文稿</vt:lpstr>
      <vt:lpstr>PowerPoint 演示文稿</vt:lpstr>
      <vt:lpstr>PowerPoint 演示文稿</vt:lpstr>
      <vt:lpstr>4.4负反馈对放大器性能的影响</vt:lpstr>
      <vt:lpstr>PowerPoint 演示文稿</vt:lpstr>
      <vt:lpstr>提高放大倍数稳定性</vt:lpstr>
      <vt:lpstr>PowerPoint 演示文稿</vt:lpstr>
      <vt:lpstr>扩展放大电路的通频带宽度</vt:lpstr>
      <vt:lpstr>串联与并联反馈方框图</vt:lpstr>
      <vt:lpstr>电流与电压反馈</vt:lpstr>
      <vt:lpstr>4.4.4  改变放大电路的输入电阻和输出电阻</vt:lpstr>
      <vt:lpstr>电流负反馈使放大电路的输出电阻增大</vt:lpstr>
      <vt:lpstr>电压负反馈使放大电路的输出电阻减小</vt:lpstr>
      <vt:lpstr>本章小结</vt:lpstr>
      <vt:lpstr>本章作业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 旭升</dc:creator>
  <cp:lastModifiedBy>姜 旭升</cp:lastModifiedBy>
  <cp:revision>1</cp:revision>
  <dcterms:created xsi:type="dcterms:W3CDTF">2018-09-28T15:58:34Z</dcterms:created>
  <dcterms:modified xsi:type="dcterms:W3CDTF">2019-10-11T04:01:29Z</dcterms:modified>
</cp:coreProperties>
</file>